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</p:sldMasterIdLst>
  <p:notesMasterIdLst>
    <p:notesMasterId r:id="rId7"/>
  </p:notesMasterIdLst>
  <p:sldIdLst>
    <p:sldId id="258" r:id="rId4"/>
    <p:sldId id="260" r:id="rId5"/>
    <p:sldId id="261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6FFCC"/>
    <a:srgbClr val="C4C4C4"/>
    <a:srgbClr val="D0CECE"/>
    <a:srgbClr val="FFFFFF"/>
    <a:srgbClr val="DDDDDD"/>
    <a:srgbClr val="8EB1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94660"/>
  </p:normalViewPr>
  <p:slideViewPr>
    <p:cSldViewPr snapToGrid="0">
      <p:cViewPr>
        <p:scale>
          <a:sx n="66" d="100"/>
          <a:sy n="66" d="100"/>
        </p:scale>
        <p:origin x="150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ED109-9E3D-46EA-B9C2-6FE122E60A6B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04EE1D0-26DB-4B31-A89B-8ADF122E7EAA}">
      <dgm:prSet phldrT="[文字]" custT="1"/>
      <dgm:spPr>
        <a:noFill/>
        <a:ln w="76200">
          <a:solidFill>
            <a:srgbClr val="D0CECE">
              <a:alpha val="50196"/>
            </a:srgbClr>
          </a:solidFill>
        </a:ln>
      </dgm:spPr>
      <dgm:t>
        <a:bodyPr/>
        <a:lstStyle/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額溫槍</a:t>
          </a:r>
          <a:endParaRPr lang="zh-TW" altLang="en-US" sz="1800" b="1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gm:t>
    </dgm:pt>
    <dgm:pt modelId="{1D7C813E-A203-498A-BDFA-D23BC79DEC70}" type="parTrans" cxnId="{42C4B7F4-3A8B-4C12-A310-4EB1F1EBA7B3}">
      <dgm:prSet/>
      <dgm:spPr/>
      <dgm:t>
        <a:bodyPr/>
        <a:lstStyle/>
        <a:p>
          <a:endParaRPr lang="zh-TW" altLang="en-US"/>
        </a:p>
      </dgm:t>
    </dgm:pt>
    <dgm:pt modelId="{77BCA974-656D-457C-92A7-9457950F5126}" type="sibTrans" cxnId="{42C4B7F4-3A8B-4C12-A310-4EB1F1EBA7B3}">
      <dgm:prSet/>
      <dgm:spPr>
        <a:noFill/>
        <a:ln w="76200">
          <a:solidFill>
            <a:srgbClr val="D0CECE">
              <a:alpha val="50196"/>
            </a:srgbClr>
          </a:solidFill>
        </a:ln>
      </dgm:spPr>
      <dgm:t>
        <a:bodyPr/>
        <a:lstStyle/>
        <a:p>
          <a:endParaRPr lang="zh-TW" altLang="en-US"/>
        </a:p>
      </dgm:t>
    </dgm:pt>
    <dgm:pt modelId="{C9EAB3EB-342C-46CA-9F30-A8961707C2DE}">
      <dgm:prSet phldrT="[文字]" custT="1"/>
      <dgm:spPr>
        <a:noFill/>
        <a:ln w="76200">
          <a:solidFill>
            <a:srgbClr val="D0CECE">
              <a:alpha val="50196"/>
            </a:srgbClr>
          </a:solidFill>
        </a:ln>
      </dgm:spPr>
      <dgm:t>
        <a:bodyPr/>
        <a:lstStyle/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影像</a:t>
          </a:r>
          <a:endParaRPr lang="en-US" altLang="zh-TW" sz="1800" b="1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辨識</a:t>
          </a:r>
          <a:endParaRPr lang="zh-TW" altLang="en-US" sz="1800" b="1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gm:t>
    </dgm:pt>
    <dgm:pt modelId="{B0839F16-CEF3-4D53-AC80-9EFE2D882BA5}" type="parTrans" cxnId="{135C5484-1E04-4F85-9062-57B8949D40ED}">
      <dgm:prSet/>
      <dgm:spPr/>
      <dgm:t>
        <a:bodyPr/>
        <a:lstStyle/>
        <a:p>
          <a:endParaRPr lang="zh-TW" altLang="en-US"/>
        </a:p>
      </dgm:t>
    </dgm:pt>
    <dgm:pt modelId="{45B5CE55-02EE-45CE-BE91-E10BB5628556}" type="sibTrans" cxnId="{135C5484-1E04-4F85-9062-57B8949D40ED}">
      <dgm:prSet/>
      <dgm:spPr>
        <a:noFill/>
        <a:ln w="76200">
          <a:solidFill>
            <a:srgbClr val="D0CECE">
              <a:alpha val="50196"/>
            </a:srgbClr>
          </a:solidFill>
        </a:ln>
      </dgm:spPr>
      <dgm:t>
        <a:bodyPr/>
        <a:lstStyle/>
        <a:p>
          <a:endParaRPr lang="zh-TW" altLang="en-US"/>
        </a:p>
      </dgm:t>
    </dgm:pt>
    <dgm:pt modelId="{7320BB99-F79C-4738-A797-74EA46E73BAE}">
      <dgm:prSet phldrT="[文字]" custT="1"/>
      <dgm:spPr>
        <a:noFill/>
        <a:ln w="76200">
          <a:solidFill>
            <a:srgbClr val="D0CECE">
              <a:alpha val="50196"/>
            </a:srgbClr>
          </a:solidFill>
        </a:ln>
      </dgm:spPr>
      <dgm:t>
        <a:bodyPr/>
        <a:lstStyle/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趨勢</a:t>
          </a:r>
          <a:endParaRPr lang="en-US" altLang="zh-TW" sz="1800" b="1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監控</a:t>
          </a:r>
          <a:endParaRPr lang="zh-TW" altLang="en-US" sz="1800" b="1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gm:t>
    </dgm:pt>
    <dgm:pt modelId="{B1B811FE-5FD0-4CD6-8EAC-B76001656595}" type="parTrans" cxnId="{6FF56EA2-D44D-4A76-BFB8-444FF3230FE1}">
      <dgm:prSet/>
      <dgm:spPr/>
      <dgm:t>
        <a:bodyPr/>
        <a:lstStyle/>
        <a:p>
          <a:endParaRPr lang="zh-TW" altLang="en-US"/>
        </a:p>
      </dgm:t>
    </dgm:pt>
    <dgm:pt modelId="{D75704C9-58A6-4505-B409-E739D37DD43E}" type="sibTrans" cxnId="{6FF56EA2-D44D-4A76-BFB8-444FF3230FE1}">
      <dgm:prSet/>
      <dgm:spPr>
        <a:noFill/>
        <a:ln w="76200">
          <a:solidFill>
            <a:srgbClr val="D0CECE">
              <a:alpha val="50196"/>
            </a:srgbClr>
          </a:solidFill>
        </a:ln>
      </dgm:spPr>
      <dgm:t>
        <a:bodyPr/>
        <a:lstStyle/>
        <a:p>
          <a:endParaRPr lang="zh-TW" altLang="en-US"/>
        </a:p>
      </dgm:t>
    </dgm:pt>
    <dgm:pt modelId="{2549D7E0-5CA3-4AEC-A78E-2A95FCD16C4D}">
      <dgm:prSet/>
      <dgm:spPr>
        <a:noFill/>
        <a:ln w="76200">
          <a:solidFill>
            <a:srgbClr val="D0CECE">
              <a:alpha val="50196"/>
            </a:srgbClr>
          </a:solidFill>
        </a:ln>
      </dgm:spPr>
      <dgm:t>
        <a:bodyPr/>
        <a:lstStyle/>
        <a:p>
          <a:endParaRPr lang="zh-TW" altLang="en-US" dirty="0"/>
        </a:p>
      </dgm:t>
    </dgm:pt>
    <dgm:pt modelId="{A4F028B5-34A9-4CD2-9503-B7A90B04A9AD}" type="parTrans" cxnId="{F5452737-E67A-46BF-9774-6FEA1BD2BBEE}">
      <dgm:prSet/>
      <dgm:spPr/>
      <dgm:t>
        <a:bodyPr/>
        <a:lstStyle/>
        <a:p>
          <a:endParaRPr lang="zh-TW" altLang="en-US"/>
        </a:p>
      </dgm:t>
    </dgm:pt>
    <dgm:pt modelId="{C64688F8-84B6-4DF6-BB55-22BB8751EDDC}" type="sibTrans" cxnId="{F5452737-E67A-46BF-9774-6FEA1BD2BBEE}">
      <dgm:prSet/>
      <dgm:spPr>
        <a:solidFill>
          <a:srgbClr val="D0CECE">
            <a:alpha val="50196"/>
          </a:srgbClr>
        </a:solidFill>
        <a:ln>
          <a:noFill/>
        </a:ln>
      </dgm:spPr>
      <dgm:t>
        <a:bodyPr/>
        <a:lstStyle/>
        <a:p>
          <a:endParaRPr lang="zh-TW" altLang="en-US"/>
        </a:p>
      </dgm:t>
    </dgm:pt>
    <dgm:pt modelId="{0597BBAE-F53B-469F-88D5-71CC9D953638}">
      <dgm:prSet/>
      <dgm:spPr>
        <a:noFill/>
        <a:ln w="76200">
          <a:solidFill>
            <a:srgbClr val="D0CECE">
              <a:alpha val="50196"/>
            </a:srgbClr>
          </a:solidFill>
        </a:ln>
      </dgm:spPr>
      <dgm:t>
        <a:bodyPr/>
        <a:lstStyle/>
        <a:p>
          <a:endParaRPr lang="zh-TW" altLang="en-US" dirty="0"/>
        </a:p>
      </dgm:t>
    </dgm:pt>
    <dgm:pt modelId="{BCBFFAD1-8FDB-4B41-8CDB-9F1C5841A144}" type="parTrans" cxnId="{D2CB5054-5873-4A83-9109-364E092C5337}">
      <dgm:prSet/>
      <dgm:spPr/>
      <dgm:t>
        <a:bodyPr/>
        <a:lstStyle/>
        <a:p>
          <a:endParaRPr lang="zh-TW" altLang="en-US"/>
        </a:p>
      </dgm:t>
    </dgm:pt>
    <dgm:pt modelId="{286D1239-3781-483B-B6C4-F0032019A8D8}" type="sibTrans" cxnId="{D2CB5054-5873-4A83-9109-364E092C5337}">
      <dgm:prSet/>
      <dgm:spPr>
        <a:solidFill>
          <a:srgbClr val="D0CECE">
            <a:alpha val="50196"/>
          </a:srgbClr>
        </a:solidFill>
        <a:ln>
          <a:noFill/>
        </a:ln>
      </dgm:spPr>
      <dgm:t>
        <a:bodyPr/>
        <a:lstStyle/>
        <a:p>
          <a:endParaRPr lang="zh-TW" altLang="en-US"/>
        </a:p>
      </dgm:t>
    </dgm:pt>
    <dgm:pt modelId="{86AC3B0C-0706-4AFA-8BE2-C827C57F12EB}">
      <dgm:prSet/>
      <dgm:spPr>
        <a:solidFill>
          <a:srgbClr val="D0CECE">
            <a:alpha val="50196"/>
          </a:srgbClr>
        </a:solidFill>
        <a:ln w="76200">
          <a:noFill/>
        </a:ln>
      </dgm:spPr>
      <dgm:t>
        <a:bodyPr/>
        <a:lstStyle/>
        <a:p>
          <a:endParaRPr lang="zh-TW" altLang="en-US"/>
        </a:p>
      </dgm:t>
    </dgm:pt>
    <dgm:pt modelId="{C6C6D8CB-F034-434D-8F3D-9EDD6FA20FEC}" type="parTrans" cxnId="{EB87B10F-6227-47C1-92D5-F9D7E4F5D1BA}">
      <dgm:prSet/>
      <dgm:spPr/>
      <dgm:t>
        <a:bodyPr/>
        <a:lstStyle/>
        <a:p>
          <a:endParaRPr lang="zh-TW" altLang="en-US"/>
        </a:p>
      </dgm:t>
    </dgm:pt>
    <dgm:pt modelId="{8F98C6BA-8FCF-432E-83E2-D1E039029BF1}" type="sibTrans" cxnId="{EB87B10F-6227-47C1-92D5-F9D7E4F5D1BA}">
      <dgm:prSet/>
      <dgm:spPr>
        <a:solidFill>
          <a:srgbClr val="D0CECE">
            <a:alpha val="50196"/>
          </a:srgbClr>
        </a:solidFill>
        <a:ln>
          <a:noFill/>
        </a:ln>
      </dgm:spPr>
      <dgm:t>
        <a:bodyPr/>
        <a:lstStyle/>
        <a:p>
          <a:endParaRPr lang="zh-TW" altLang="en-US"/>
        </a:p>
      </dgm:t>
    </dgm:pt>
    <dgm:pt modelId="{9C65BC3D-F9A3-421D-BB56-654DC4479C77}">
      <dgm:prSet phldrT="[文字]" custT="1"/>
      <dgm:spPr>
        <a:noFill/>
        <a:ln w="76200">
          <a:solidFill>
            <a:srgbClr val="D0CECE">
              <a:alpha val="50196"/>
            </a:srgbClr>
          </a:solidFill>
        </a:ln>
      </dgm:spPr>
      <dgm:t>
        <a:bodyPr/>
        <a:lstStyle/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樹莓派</a:t>
          </a:r>
          <a:endParaRPr lang="en-US" altLang="zh-TW" sz="1800" b="1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r>
            <a:rPr lang="en-US" altLang="zh-TW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zero</a:t>
          </a:r>
          <a:endParaRPr lang="zh-TW" altLang="en-US" sz="1800" b="1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gm:t>
    </dgm:pt>
    <dgm:pt modelId="{8D0B5971-3E90-4CE9-8061-66D18033D1E8}" type="parTrans" cxnId="{ACA6BE8B-2FCF-4193-9D4A-64AA3B686CF8}">
      <dgm:prSet/>
      <dgm:spPr/>
      <dgm:t>
        <a:bodyPr/>
        <a:lstStyle/>
        <a:p>
          <a:endParaRPr lang="zh-TW" altLang="en-US"/>
        </a:p>
      </dgm:t>
    </dgm:pt>
    <dgm:pt modelId="{6BFD36CA-7D52-4311-B3A8-E7DAF8E41DB3}" type="sibTrans" cxnId="{ACA6BE8B-2FCF-4193-9D4A-64AA3B686CF8}">
      <dgm:prSet/>
      <dgm:spPr>
        <a:noFill/>
        <a:ln w="76200">
          <a:solidFill>
            <a:srgbClr val="D0CECE">
              <a:alpha val="50196"/>
            </a:srgbClr>
          </a:solidFill>
        </a:ln>
      </dgm:spPr>
      <dgm:t>
        <a:bodyPr/>
        <a:lstStyle/>
        <a:p>
          <a:endParaRPr lang="zh-TW" altLang="en-US"/>
        </a:p>
      </dgm:t>
    </dgm:pt>
    <dgm:pt modelId="{BAEEE077-1BEF-43D4-8793-909EA4B792D7}" type="pres">
      <dgm:prSet presAssocID="{647ED109-9E3D-46EA-B9C2-6FE122E60A6B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TW" altLang="en-US"/>
        </a:p>
      </dgm:t>
    </dgm:pt>
    <dgm:pt modelId="{22C3B3BC-FD83-4E2C-A7ED-88744BB1DE94}" type="pres">
      <dgm:prSet presAssocID="{704EE1D0-26DB-4B31-A89B-8ADF122E7EAA}" presName="text1" presStyleCnt="0"/>
      <dgm:spPr/>
    </dgm:pt>
    <dgm:pt modelId="{2D0726B1-B3C6-4BC5-BF6B-50D2A8414431}" type="pres">
      <dgm:prSet presAssocID="{704EE1D0-26DB-4B31-A89B-8ADF122E7EAA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052FAB-CFDC-4B64-B828-C649899FB39D}" type="pres">
      <dgm:prSet presAssocID="{704EE1D0-26DB-4B31-A89B-8ADF122E7EAA}" presName="textaccent1" presStyleCnt="0"/>
      <dgm:spPr/>
    </dgm:pt>
    <dgm:pt modelId="{3B13FD62-86DD-4C5D-8333-9270F48BA289}" type="pres">
      <dgm:prSet presAssocID="{704EE1D0-26DB-4B31-A89B-8ADF122E7EAA}" presName="accentRepeatNode" presStyleLbl="solidAlignAcc1" presStyleIdx="0" presStyleCnt="14"/>
      <dgm:spPr>
        <a:solidFill>
          <a:srgbClr val="D0CECE">
            <a:alpha val="69804"/>
          </a:srgbClr>
        </a:solidFill>
        <a:ln>
          <a:noFill/>
        </a:ln>
      </dgm:spPr>
    </dgm:pt>
    <dgm:pt modelId="{AAEB4E5F-08AB-4FED-B8AD-DD2B7D9455F3}" type="pres">
      <dgm:prSet presAssocID="{77BCA974-656D-457C-92A7-9457950F5126}" presName="image1" presStyleCnt="0"/>
      <dgm:spPr/>
    </dgm:pt>
    <dgm:pt modelId="{75DBF4A8-7D81-4D4C-AF67-84848624E2EA}" type="pres">
      <dgm:prSet presAssocID="{77BCA974-656D-457C-92A7-9457950F5126}" presName="imageRepeatNode" presStyleLbl="alignAcc1" presStyleIdx="0" presStyleCnt="7"/>
      <dgm:spPr/>
      <dgm:t>
        <a:bodyPr/>
        <a:lstStyle/>
        <a:p>
          <a:endParaRPr lang="zh-TW" altLang="en-US"/>
        </a:p>
      </dgm:t>
    </dgm:pt>
    <dgm:pt modelId="{5D253E48-F10C-467C-A0CA-E07CB85990E0}" type="pres">
      <dgm:prSet presAssocID="{77BCA974-656D-457C-92A7-9457950F5126}" presName="imageaccent1" presStyleCnt="0"/>
      <dgm:spPr/>
    </dgm:pt>
    <dgm:pt modelId="{24FCF0A3-EBAC-4406-A00E-879D59E1542C}" type="pres">
      <dgm:prSet presAssocID="{77BCA974-656D-457C-92A7-9457950F5126}" presName="accentRepeatNode" presStyleLbl="solidAlignAcc1" presStyleIdx="1" presStyleCnt="14"/>
      <dgm:spPr>
        <a:solidFill>
          <a:srgbClr val="D0CECE">
            <a:alpha val="69804"/>
          </a:srgbClr>
        </a:solidFill>
        <a:ln>
          <a:noFill/>
        </a:ln>
      </dgm:spPr>
    </dgm:pt>
    <dgm:pt modelId="{DA8DFD1B-B2A5-440B-AA41-C2F91086D50B}" type="pres">
      <dgm:prSet presAssocID="{C9EAB3EB-342C-46CA-9F30-A8961707C2DE}" presName="text2" presStyleCnt="0"/>
      <dgm:spPr/>
    </dgm:pt>
    <dgm:pt modelId="{CA44894A-3DC5-4F83-8D6F-05934C78AFCC}" type="pres">
      <dgm:prSet presAssocID="{C9EAB3EB-342C-46CA-9F30-A8961707C2DE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A52D9E-E2EE-47F0-93C3-26953EF9E3D8}" type="pres">
      <dgm:prSet presAssocID="{C9EAB3EB-342C-46CA-9F30-A8961707C2DE}" presName="textaccent2" presStyleCnt="0"/>
      <dgm:spPr/>
    </dgm:pt>
    <dgm:pt modelId="{33FF6141-E296-46E3-927E-376067889CFC}" type="pres">
      <dgm:prSet presAssocID="{C9EAB3EB-342C-46CA-9F30-A8961707C2DE}" presName="accentRepeatNode" presStyleLbl="solidAlignAcc1" presStyleIdx="2" presStyleCnt="14"/>
      <dgm:spPr>
        <a:solidFill>
          <a:srgbClr val="D0CECE">
            <a:alpha val="69804"/>
          </a:srgbClr>
        </a:solidFill>
        <a:ln>
          <a:noFill/>
        </a:ln>
      </dgm:spPr>
    </dgm:pt>
    <dgm:pt modelId="{EDB5C2DE-E45B-49E6-9CD6-79AF6BBD74A9}" type="pres">
      <dgm:prSet presAssocID="{45B5CE55-02EE-45CE-BE91-E10BB5628556}" presName="image2" presStyleCnt="0"/>
      <dgm:spPr/>
    </dgm:pt>
    <dgm:pt modelId="{4972924D-5F57-48FD-B700-796A24201670}" type="pres">
      <dgm:prSet presAssocID="{45B5CE55-02EE-45CE-BE91-E10BB5628556}" presName="imageRepeatNode" presStyleLbl="alignAcc1" presStyleIdx="1" presStyleCnt="7"/>
      <dgm:spPr/>
      <dgm:t>
        <a:bodyPr/>
        <a:lstStyle/>
        <a:p>
          <a:endParaRPr lang="zh-TW" altLang="en-US"/>
        </a:p>
      </dgm:t>
    </dgm:pt>
    <dgm:pt modelId="{C151FBF1-8EEE-4D34-8A66-D98B087E23B3}" type="pres">
      <dgm:prSet presAssocID="{45B5CE55-02EE-45CE-BE91-E10BB5628556}" presName="imageaccent2" presStyleCnt="0"/>
      <dgm:spPr/>
    </dgm:pt>
    <dgm:pt modelId="{8A1A9029-D785-4232-962A-E7750CA81ED8}" type="pres">
      <dgm:prSet presAssocID="{45B5CE55-02EE-45CE-BE91-E10BB5628556}" presName="accentRepeatNode" presStyleLbl="solidAlignAcc1" presStyleIdx="3" presStyleCnt="14"/>
      <dgm:spPr>
        <a:solidFill>
          <a:srgbClr val="D0CECE">
            <a:alpha val="69804"/>
          </a:srgbClr>
        </a:solidFill>
        <a:ln>
          <a:noFill/>
        </a:ln>
      </dgm:spPr>
    </dgm:pt>
    <dgm:pt modelId="{CE47BCA4-57E9-43E4-AD5B-5963B29AB330}" type="pres">
      <dgm:prSet presAssocID="{9C65BC3D-F9A3-421D-BB56-654DC4479C77}" presName="text3" presStyleCnt="0"/>
      <dgm:spPr/>
    </dgm:pt>
    <dgm:pt modelId="{2D2FD310-3995-410C-8A84-AFE076612DF6}" type="pres">
      <dgm:prSet presAssocID="{9C65BC3D-F9A3-421D-BB56-654DC4479C77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560EE3-B7E1-4C01-999C-727E53A413B7}" type="pres">
      <dgm:prSet presAssocID="{9C65BC3D-F9A3-421D-BB56-654DC4479C77}" presName="textaccent3" presStyleCnt="0"/>
      <dgm:spPr/>
    </dgm:pt>
    <dgm:pt modelId="{68E10427-758F-48AD-93E8-6EA97C8A2E41}" type="pres">
      <dgm:prSet presAssocID="{9C65BC3D-F9A3-421D-BB56-654DC4479C77}" presName="accentRepeatNode" presStyleLbl="solidAlignAcc1" presStyleIdx="4" presStyleCnt="14"/>
      <dgm:spPr>
        <a:solidFill>
          <a:srgbClr val="D0CECE">
            <a:alpha val="69804"/>
          </a:srgbClr>
        </a:solidFill>
        <a:ln>
          <a:noFill/>
        </a:ln>
      </dgm:spPr>
    </dgm:pt>
    <dgm:pt modelId="{62D9B169-4B29-43AC-9CA8-F4C222940A99}" type="pres">
      <dgm:prSet presAssocID="{6BFD36CA-7D52-4311-B3A8-E7DAF8E41DB3}" presName="image3" presStyleCnt="0"/>
      <dgm:spPr/>
    </dgm:pt>
    <dgm:pt modelId="{AC64BCA7-D174-4B5F-AEA5-49EC00083D0F}" type="pres">
      <dgm:prSet presAssocID="{6BFD36CA-7D52-4311-B3A8-E7DAF8E41DB3}" presName="imageRepeatNode" presStyleLbl="alignAcc1" presStyleIdx="2" presStyleCnt="7"/>
      <dgm:spPr/>
      <dgm:t>
        <a:bodyPr/>
        <a:lstStyle/>
        <a:p>
          <a:endParaRPr lang="zh-TW" altLang="en-US"/>
        </a:p>
      </dgm:t>
    </dgm:pt>
    <dgm:pt modelId="{63C63EA0-AB37-4EB3-89F2-101E1AD33162}" type="pres">
      <dgm:prSet presAssocID="{6BFD36CA-7D52-4311-B3A8-E7DAF8E41DB3}" presName="imageaccent3" presStyleCnt="0"/>
      <dgm:spPr/>
    </dgm:pt>
    <dgm:pt modelId="{2D7891CF-0E0E-4B4E-AD0D-FF24FA88B063}" type="pres">
      <dgm:prSet presAssocID="{6BFD36CA-7D52-4311-B3A8-E7DAF8E41DB3}" presName="accentRepeatNode" presStyleLbl="solidAlignAcc1" presStyleIdx="5" presStyleCnt="14"/>
      <dgm:spPr>
        <a:solidFill>
          <a:srgbClr val="D0CECE">
            <a:alpha val="69804"/>
          </a:srgbClr>
        </a:solidFill>
        <a:ln>
          <a:noFill/>
        </a:ln>
      </dgm:spPr>
    </dgm:pt>
    <dgm:pt modelId="{EAAF865D-9DCD-48B0-9357-741E09E82E58}" type="pres">
      <dgm:prSet presAssocID="{7320BB99-F79C-4738-A797-74EA46E73BAE}" presName="text4" presStyleCnt="0"/>
      <dgm:spPr/>
    </dgm:pt>
    <dgm:pt modelId="{505EA762-8A8D-4328-A89E-206AF457F623}" type="pres">
      <dgm:prSet presAssocID="{7320BB99-F79C-4738-A797-74EA46E73BAE}" presName="textRepeatNode" presStyleLbl="align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FAB7C6-3F1A-43D3-85D2-304530D19B6D}" type="pres">
      <dgm:prSet presAssocID="{7320BB99-F79C-4738-A797-74EA46E73BAE}" presName="textaccent4" presStyleCnt="0"/>
      <dgm:spPr/>
    </dgm:pt>
    <dgm:pt modelId="{5CCB6BAE-39FC-408E-9D8F-F37E9A4A22B7}" type="pres">
      <dgm:prSet presAssocID="{7320BB99-F79C-4738-A797-74EA46E73BAE}" presName="accentRepeatNode" presStyleLbl="solidAlignAcc1" presStyleIdx="6" presStyleCnt="14"/>
      <dgm:spPr>
        <a:solidFill>
          <a:srgbClr val="D0CECE">
            <a:alpha val="69804"/>
          </a:srgbClr>
        </a:solidFill>
        <a:ln>
          <a:noFill/>
        </a:ln>
      </dgm:spPr>
    </dgm:pt>
    <dgm:pt modelId="{61AD387B-0713-4C28-B574-37D608E5022F}" type="pres">
      <dgm:prSet presAssocID="{D75704C9-58A6-4505-B409-E739D37DD43E}" presName="image4" presStyleCnt="0"/>
      <dgm:spPr/>
    </dgm:pt>
    <dgm:pt modelId="{7F85B28D-82E8-41BC-AA8B-6714F9491CD2}" type="pres">
      <dgm:prSet presAssocID="{D75704C9-58A6-4505-B409-E739D37DD43E}" presName="imageRepeatNode" presStyleLbl="alignAcc1" presStyleIdx="3" presStyleCnt="7"/>
      <dgm:spPr/>
      <dgm:t>
        <a:bodyPr/>
        <a:lstStyle/>
        <a:p>
          <a:endParaRPr lang="zh-TW" altLang="en-US"/>
        </a:p>
      </dgm:t>
    </dgm:pt>
    <dgm:pt modelId="{B568DA2D-4EC8-4DA2-9F7B-2FCC31F8835B}" type="pres">
      <dgm:prSet presAssocID="{D75704C9-58A6-4505-B409-E739D37DD43E}" presName="imageaccent4" presStyleCnt="0"/>
      <dgm:spPr/>
    </dgm:pt>
    <dgm:pt modelId="{5B6D4218-B4D2-4620-810B-7A5D34A894A0}" type="pres">
      <dgm:prSet presAssocID="{D75704C9-58A6-4505-B409-E739D37DD43E}" presName="accentRepeatNode" presStyleLbl="solidAlignAcc1" presStyleIdx="7" presStyleCnt="14"/>
      <dgm:spPr>
        <a:solidFill>
          <a:srgbClr val="D0CECE">
            <a:alpha val="69804"/>
          </a:srgbClr>
        </a:solidFill>
        <a:ln>
          <a:noFill/>
        </a:ln>
      </dgm:spPr>
    </dgm:pt>
    <dgm:pt modelId="{F9D8F0E2-B59A-4D6F-BBF9-DFEE733E31E9}" type="pres">
      <dgm:prSet presAssocID="{2549D7E0-5CA3-4AEC-A78E-2A95FCD16C4D}" presName="text5" presStyleCnt="0"/>
      <dgm:spPr/>
    </dgm:pt>
    <dgm:pt modelId="{3914CA33-1758-4410-9912-CE056E8A30C1}" type="pres">
      <dgm:prSet presAssocID="{2549D7E0-5CA3-4AEC-A78E-2A95FCD16C4D}" presName="textRepeatNode" presStyleLbl="align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B10491-5205-4E17-99EC-16CCDF46BCC3}" type="pres">
      <dgm:prSet presAssocID="{2549D7E0-5CA3-4AEC-A78E-2A95FCD16C4D}" presName="textaccent5" presStyleCnt="0"/>
      <dgm:spPr/>
    </dgm:pt>
    <dgm:pt modelId="{ED6BF2F5-33AA-46FA-AD6C-9E61D6D508D5}" type="pres">
      <dgm:prSet presAssocID="{2549D7E0-5CA3-4AEC-A78E-2A95FCD16C4D}" presName="accentRepeatNode" presStyleLbl="solidAlignAcc1" presStyleIdx="8" presStyleCnt="14"/>
      <dgm:spPr>
        <a:solidFill>
          <a:srgbClr val="D0CECE">
            <a:alpha val="50196"/>
          </a:srgbClr>
        </a:solidFill>
        <a:ln>
          <a:noFill/>
        </a:ln>
      </dgm:spPr>
    </dgm:pt>
    <dgm:pt modelId="{A6BCA41B-EF16-466D-8BA9-41610EC9FB15}" type="pres">
      <dgm:prSet presAssocID="{C64688F8-84B6-4DF6-BB55-22BB8751EDDC}" presName="image5" presStyleCnt="0"/>
      <dgm:spPr/>
    </dgm:pt>
    <dgm:pt modelId="{4300F400-25D0-4F5E-9E7C-3A4CE8983117}" type="pres">
      <dgm:prSet presAssocID="{C64688F8-84B6-4DF6-BB55-22BB8751EDDC}" presName="imageRepeatNode" presStyleLbl="alignAcc1" presStyleIdx="4" presStyleCnt="7"/>
      <dgm:spPr/>
      <dgm:t>
        <a:bodyPr/>
        <a:lstStyle/>
        <a:p>
          <a:endParaRPr lang="zh-TW" altLang="en-US"/>
        </a:p>
      </dgm:t>
    </dgm:pt>
    <dgm:pt modelId="{EB3FFA6B-1041-4AFF-AA6D-F5F3ABF6157B}" type="pres">
      <dgm:prSet presAssocID="{C64688F8-84B6-4DF6-BB55-22BB8751EDDC}" presName="imageaccent5" presStyleCnt="0"/>
      <dgm:spPr/>
    </dgm:pt>
    <dgm:pt modelId="{E8651D36-FBC0-47A9-B621-20E0DB2DC134}" type="pres">
      <dgm:prSet presAssocID="{C64688F8-84B6-4DF6-BB55-22BB8751EDDC}" presName="accentRepeatNode" presStyleLbl="solidAlignAcc1" presStyleIdx="9" presStyleCnt="14"/>
      <dgm:spPr>
        <a:noFill/>
        <a:ln>
          <a:noFill/>
        </a:ln>
      </dgm:spPr>
    </dgm:pt>
    <dgm:pt modelId="{DE97F08F-D66C-4E79-9B2B-038FBA77CB37}" type="pres">
      <dgm:prSet presAssocID="{0597BBAE-F53B-469F-88D5-71CC9D953638}" presName="text6" presStyleCnt="0"/>
      <dgm:spPr/>
    </dgm:pt>
    <dgm:pt modelId="{358E879D-FE19-4957-B519-33F760627B21}" type="pres">
      <dgm:prSet presAssocID="{0597BBAE-F53B-469F-88D5-71CC9D953638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9BD4A1-AD03-4BB5-AA20-FCBD22D98DB4}" type="pres">
      <dgm:prSet presAssocID="{0597BBAE-F53B-469F-88D5-71CC9D953638}" presName="textaccent6" presStyleCnt="0"/>
      <dgm:spPr/>
    </dgm:pt>
    <dgm:pt modelId="{F0BFAD86-8418-4E4B-B984-DCEEE46AB4C5}" type="pres">
      <dgm:prSet presAssocID="{0597BBAE-F53B-469F-88D5-71CC9D953638}" presName="accentRepeatNode" presStyleLbl="solidAlignAcc1" presStyleIdx="10" presStyleCnt="14"/>
      <dgm:spPr>
        <a:solidFill>
          <a:srgbClr val="FFFFFF">
            <a:alpha val="69804"/>
          </a:srgbClr>
        </a:solidFill>
        <a:ln>
          <a:noFill/>
        </a:ln>
      </dgm:spPr>
    </dgm:pt>
    <dgm:pt modelId="{575E0481-C425-43D5-9FC2-9F95C1B00245}" type="pres">
      <dgm:prSet presAssocID="{286D1239-3781-483B-B6C4-F0032019A8D8}" presName="image6" presStyleCnt="0"/>
      <dgm:spPr/>
    </dgm:pt>
    <dgm:pt modelId="{F7E783EE-6BFC-4176-9414-D0002A1EB6AB}" type="pres">
      <dgm:prSet presAssocID="{286D1239-3781-483B-B6C4-F0032019A8D8}" presName="imageRepeatNode" presStyleLbl="alignAcc1" presStyleIdx="5" presStyleCnt="7"/>
      <dgm:spPr/>
      <dgm:t>
        <a:bodyPr/>
        <a:lstStyle/>
        <a:p>
          <a:endParaRPr lang="zh-TW" altLang="en-US"/>
        </a:p>
      </dgm:t>
    </dgm:pt>
    <dgm:pt modelId="{0D989560-5F92-4FD2-93D4-BB2FC8F7381A}" type="pres">
      <dgm:prSet presAssocID="{286D1239-3781-483B-B6C4-F0032019A8D8}" presName="imageaccent6" presStyleCnt="0"/>
      <dgm:spPr/>
    </dgm:pt>
    <dgm:pt modelId="{655258DC-5C09-4D31-9528-DD6AEC0E89E5}" type="pres">
      <dgm:prSet presAssocID="{286D1239-3781-483B-B6C4-F0032019A8D8}" presName="accentRepeatNode" presStyleLbl="solidAlignAcc1" presStyleIdx="11" presStyleCnt="14"/>
      <dgm:spPr>
        <a:solidFill>
          <a:srgbClr val="FFFFFF">
            <a:alpha val="50196"/>
          </a:srgbClr>
        </a:solidFill>
        <a:ln>
          <a:noFill/>
        </a:ln>
      </dgm:spPr>
    </dgm:pt>
    <dgm:pt modelId="{30AD800C-622B-4AAF-AFE3-250C30CFEA47}" type="pres">
      <dgm:prSet presAssocID="{86AC3B0C-0706-4AFA-8BE2-C827C57F12EB}" presName="text7" presStyleCnt="0"/>
      <dgm:spPr/>
    </dgm:pt>
    <dgm:pt modelId="{0F84D5C7-E5D3-41C9-B07D-BA2643245E77}" type="pres">
      <dgm:prSet presAssocID="{86AC3B0C-0706-4AFA-8BE2-C827C57F12EB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3DE34-9831-409A-A0D2-84E082A5C3E5}" type="pres">
      <dgm:prSet presAssocID="{86AC3B0C-0706-4AFA-8BE2-C827C57F12EB}" presName="textaccent7" presStyleCnt="0"/>
      <dgm:spPr/>
    </dgm:pt>
    <dgm:pt modelId="{DE6BD713-B9D6-4AE9-884A-F0D5FEC6068D}" type="pres">
      <dgm:prSet presAssocID="{86AC3B0C-0706-4AFA-8BE2-C827C57F12EB}" presName="accentRepeatNode" presStyleLbl="solidAlignAcc1" presStyleIdx="12" presStyleCnt="14"/>
      <dgm:spPr>
        <a:solidFill>
          <a:srgbClr val="FFFFFF">
            <a:alpha val="50196"/>
          </a:srgbClr>
        </a:solidFill>
        <a:ln>
          <a:noFill/>
        </a:ln>
      </dgm:spPr>
    </dgm:pt>
    <dgm:pt modelId="{D1F519F1-6210-4644-8A32-C49367A747D7}" type="pres">
      <dgm:prSet presAssocID="{8F98C6BA-8FCF-432E-83E2-D1E039029BF1}" presName="image7" presStyleCnt="0"/>
      <dgm:spPr/>
    </dgm:pt>
    <dgm:pt modelId="{ADC1A547-E8E7-4252-BCB3-0EEDEEC5BAF0}" type="pres">
      <dgm:prSet presAssocID="{8F98C6BA-8FCF-432E-83E2-D1E039029BF1}" presName="imageRepeatNode" presStyleLbl="alignAcc1" presStyleIdx="6" presStyleCnt="7"/>
      <dgm:spPr/>
      <dgm:t>
        <a:bodyPr/>
        <a:lstStyle/>
        <a:p>
          <a:endParaRPr lang="zh-TW" altLang="en-US"/>
        </a:p>
      </dgm:t>
    </dgm:pt>
    <dgm:pt modelId="{86267D3E-982D-43B9-BC11-5770177B3CA5}" type="pres">
      <dgm:prSet presAssocID="{8F98C6BA-8FCF-432E-83E2-D1E039029BF1}" presName="imageaccent7" presStyleCnt="0"/>
      <dgm:spPr/>
    </dgm:pt>
    <dgm:pt modelId="{473AC887-CE3E-4CF6-9DD0-5D036CA0448B}" type="pres">
      <dgm:prSet presAssocID="{8F98C6BA-8FCF-432E-83E2-D1E039029BF1}" presName="accentRepeatNode" presStyleLbl="solidAlignAcc1" presStyleIdx="13" presStyleCnt="14"/>
      <dgm:spPr>
        <a:solidFill>
          <a:srgbClr val="FFFFFF">
            <a:alpha val="50196"/>
          </a:srgbClr>
        </a:solidFill>
        <a:ln>
          <a:noFill/>
        </a:ln>
      </dgm:spPr>
    </dgm:pt>
  </dgm:ptLst>
  <dgm:cxnLst>
    <dgm:cxn modelId="{666F9687-2EF5-4B8B-8CE6-5C79A87DBC9F}" type="presOf" srcId="{2549D7E0-5CA3-4AEC-A78E-2A95FCD16C4D}" destId="{3914CA33-1758-4410-9912-CE056E8A30C1}" srcOrd="0" destOrd="0" presId="urn:microsoft.com/office/officeart/2008/layout/HexagonCluster"/>
    <dgm:cxn modelId="{B72DD6D1-E9D4-43A0-9C76-7A3206382A10}" type="presOf" srcId="{9C65BC3D-F9A3-421D-BB56-654DC4479C77}" destId="{2D2FD310-3995-410C-8A84-AFE076612DF6}" srcOrd="0" destOrd="0" presId="urn:microsoft.com/office/officeart/2008/layout/HexagonCluster"/>
    <dgm:cxn modelId="{EFE186C7-FAC8-45FF-B5DF-57E48A7ACD1F}" type="presOf" srcId="{647ED109-9E3D-46EA-B9C2-6FE122E60A6B}" destId="{BAEEE077-1BEF-43D4-8793-909EA4B792D7}" srcOrd="0" destOrd="0" presId="urn:microsoft.com/office/officeart/2008/layout/HexagonCluster"/>
    <dgm:cxn modelId="{922ED35E-38C0-4E48-87C2-4F08C9A9C1B8}" type="presOf" srcId="{D75704C9-58A6-4505-B409-E739D37DD43E}" destId="{7F85B28D-82E8-41BC-AA8B-6714F9491CD2}" srcOrd="0" destOrd="0" presId="urn:microsoft.com/office/officeart/2008/layout/HexagonCluster"/>
    <dgm:cxn modelId="{F5452737-E67A-46BF-9774-6FEA1BD2BBEE}" srcId="{647ED109-9E3D-46EA-B9C2-6FE122E60A6B}" destId="{2549D7E0-5CA3-4AEC-A78E-2A95FCD16C4D}" srcOrd="4" destOrd="0" parTransId="{A4F028B5-34A9-4CD2-9503-B7A90B04A9AD}" sibTransId="{C64688F8-84B6-4DF6-BB55-22BB8751EDDC}"/>
    <dgm:cxn modelId="{BB242A1C-691B-4ACC-985A-B076416F95DC}" type="presOf" srcId="{86AC3B0C-0706-4AFA-8BE2-C827C57F12EB}" destId="{0F84D5C7-E5D3-41C9-B07D-BA2643245E77}" srcOrd="0" destOrd="0" presId="urn:microsoft.com/office/officeart/2008/layout/HexagonCluster"/>
    <dgm:cxn modelId="{D2CB5054-5873-4A83-9109-364E092C5337}" srcId="{647ED109-9E3D-46EA-B9C2-6FE122E60A6B}" destId="{0597BBAE-F53B-469F-88D5-71CC9D953638}" srcOrd="5" destOrd="0" parTransId="{BCBFFAD1-8FDB-4B41-8CDB-9F1C5841A144}" sibTransId="{286D1239-3781-483B-B6C4-F0032019A8D8}"/>
    <dgm:cxn modelId="{A6581501-2E0E-4272-9123-F85D123D2C46}" type="presOf" srcId="{286D1239-3781-483B-B6C4-F0032019A8D8}" destId="{F7E783EE-6BFC-4176-9414-D0002A1EB6AB}" srcOrd="0" destOrd="0" presId="urn:microsoft.com/office/officeart/2008/layout/HexagonCluster"/>
    <dgm:cxn modelId="{ACA6BE8B-2FCF-4193-9D4A-64AA3B686CF8}" srcId="{647ED109-9E3D-46EA-B9C2-6FE122E60A6B}" destId="{9C65BC3D-F9A3-421D-BB56-654DC4479C77}" srcOrd="2" destOrd="0" parTransId="{8D0B5971-3E90-4CE9-8061-66D18033D1E8}" sibTransId="{6BFD36CA-7D52-4311-B3A8-E7DAF8E41DB3}"/>
    <dgm:cxn modelId="{6E68F44F-48E7-4C31-B077-0F46568C67C5}" type="presOf" srcId="{6BFD36CA-7D52-4311-B3A8-E7DAF8E41DB3}" destId="{AC64BCA7-D174-4B5F-AEA5-49EC00083D0F}" srcOrd="0" destOrd="0" presId="urn:microsoft.com/office/officeart/2008/layout/HexagonCluster"/>
    <dgm:cxn modelId="{B9735492-04EA-4586-AFC4-C43E974E2691}" type="presOf" srcId="{704EE1D0-26DB-4B31-A89B-8ADF122E7EAA}" destId="{2D0726B1-B3C6-4BC5-BF6B-50D2A8414431}" srcOrd="0" destOrd="0" presId="urn:microsoft.com/office/officeart/2008/layout/HexagonCluster"/>
    <dgm:cxn modelId="{ED3F5927-FFC9-4603-980A-4C3A118C1F9F}" type="presOf" srcId="{C9EAB3EB-342C-46CA-9F30-A8961707C2DE}" destId="{CA44894A-3DC5-4F83-8D6F-05934C78AFCC}" srcOrd="0" destOrd="0" presId="urn:microsoft.com/office/officeart/2008/layout/HexagonCluster"/>
    <dgm:cxn modelId="{6FF56EA2-D44D-4A76-BFB8-444FF3230FE1}" srcId="{647ED109-9E3D-46EA-B9C2-6FE122E60A6B}" destId="{7320BB99-F79C-4738-A797-74EA46E73BAE}" srcOrd="3" destOrd="0" parTransId="{B1B811FE-5FD0-4CD6-8EAC-B76001656595}" sibTransId="{D75704C9-58A6-4505-B409-E739D37DD43E}"/>
    <dgm:cxn modelId="{E020BA52-B4AB-4D71-A38A-B75A7E0A6664}" type="presOf" srcId="{0597BBAE-F53B-469F-88D5-71CC9D953638}" destId="{358E879D-FE19-4957-B519-33F760627B21}" srcOrd="0" destOrd="0" presId="urn:microsoft.com/office/officeart/2008/layout/HexagonCluster"/>
    <dgm:cxn modelId="{42C4B7F4-3A8B-4C12-A310-4EB1F1EBA7B3}" srcId="{647ED109-9E3D-46EA-B9C2-6FE122E60A6B}" destId="{704EE1D0-26DB-4B31-A89B-8ADF122E7EAA}" srcOrd="0" destOrd="0" parTransId="{1D7C813E-A203-498A-BDFA-D23BC79DEC70}" sibTransId="{77BCA974-656D-457C-92A7-9457950F5126}"/>
    <dgm:cxn modelId="{B928C9E6-B52E-4EB2-8EAF-55F36B70B391}" type="presOf" srcId="{77BCA974-656D-457C-92A7-9457950F5126}" destId="{75DBF4A8-7D81-4D4C-AF67-84848624E2EA}" srcOrd="0" destOrd="0" presId="urn:microsoft.com/office/officeart/2008/layout/HexagonCluster"/>
    <dgm:cxn modelId="{7A7DBBF5-312E-48A4-8E79-BD3784B0FC9C}" type="presOf" srcId="{C64688F8-84B6-4DF6-BB55-22BB8751EDDC}" destId="{4300F400-25D0-4F5E-9E7C-3A4CE8983117}" srcOrd="0" destOrd="0" presId="urn:microsoft.com/office/officeart/2008/layout/HexagonCluster"/>
    <dgm:cxn modelId="{ED9255CD-35F6-4DF9-8844-8C3FEA6B3AE7}" type="presOf" srcId="{45B5CE55-02EE-45CE-BE91-E10BB5628556}" destId="{4972924D-5F57-48FD-B700-796A24201670}" srcOrd="0" destOrd="0" presId="urn:microsoft.com/office/officeart/2008/layout/HexagonCluster"/>
    <dgm:cxn modelId="{135C5484-1E04-4F85-9062-57B8949D40ED}" srcId="{647ED109-9E3D-46EA-B9C2-6FE122E60A6B}" destId="{C9EAB3EB-342C-46CA-9F30-A8961707C2DE}" srcOrd="1" destOrd="0" parTransId="{B0839F16-CEF3-4D53-AC80-9EFE2D882BA5}" sibTransId="{45B5CE55-02EE-45CE-BE91-E10BB5628556}"/>
    <dgm:cxn modelId="{BDF9BA04-9F9E-423C-8700-763DEF7C29D0}" type="presOf" srcId="{8F98C6BA-8FCF-432E-83E2-D1E039029BF1}" destId="{ADC1A547-E8E7-4252-BCB3-0EEDEEC5BAF0}" srcOrd="0" destOrd="0" presId="urn:microsoft.com/office/officeart/2008/layout/HexagonCluster"/>
    <dgm:cxn modelId="{0435BC45-E069-4BC5-AADD-1A9FEDB3ACF2}" type="presOf" srcId="{7320BB99-F79C-4738-A797-74EA46E73BAE}" destId="{505EA762-8A8D-4328-A89E-206AF457F623}" srcOrd="0" destOrd="0" presId="urn:microsoft.com/office/officeart/2008/layout/HexagonCluster"/>
    <dgm:cxn modelId="{EB87B10F-6227-47C1-92D5-F9D7E4F5D1BA}" srcId="{647ED109-9E3D-46EA-B9C2-6FE122E60A6B}" destId="{86AC3B0C-0706-4AFA-8BE2-C827C57F12EB}" srcOrd="6" destOrd="0" parTransId="{C6C6D8CB-F034-434D-8F3D-9EDD6FA20FEC}" sibTransId="{8F98C6BA-8FCF-432E-83E2-D1E039029BF1}"/>
    <dgm:cxn modelId="{0A1527F1-3558-405D-B9BE-2FD07EA08199}" type="presParOf" srcId="{BAEEE077-1BEF-43D4-8793-909EA4B792D7}" destId="{22C3B3BC-FD83-4E2C-A7ED-88744BB1DE94}" srcOrd="0" destOrd="0" presId="urn:microsoft.com/office/officeart/2008/layout/HexagonCluster"/>
    <dgm:cxn modelId="{7C1973DB-8920-415D-A9D4-B3DA65D2A7F9}" type="presParOf" srcId="{22C3B3BC-FD83-4E2C-A7ED-88744BB1DE94}" destId="{2D0726B1-B3C6-4BC5-BF6B-50D2A8414431}" srcOrd="0" destOrd="0" presId="urn:microsoft.com/office/officeart/2008/layout/HexagonCluster"/>
    <dgm:cxn modelId="{DC52C622-48BD-4061-B7E4-79DADF0BED94}" type="presParOf" srcId="{BAEEE077-1BEF-43D4-8793-909EA4B792D7}" destId="{83052FAB-CFDC-4B64-B828-C649899FB39D}" srcOrd="1" destOrd="0" presId="urn:microsoft.com/office/officeart/2008/layout/HexagonCluster"/>
    <dgm:cxn modelId="{E23F53EA-6E16-46DB-A4E4-192935D215FE}" type="presParOf" srcId="{83052FAB-CFDC-4B64-B828-C649899FB39D}" destId="{3B13FD62-86DD-4C5D-8333-9270F48BA289}" srcOrd="0" destOrd="0" presId="urn:microsoft.com/office/officeart/2008/layout/HexagonCluster"/>
    <dgm:cxn modelId="{28721C8F-55BF-484A-A7A0-F5024750E537}" type="presParOf" srcId="{BAEEE077-1BEF-43D4-8793-909EA4B792D7}" destId="{AAEB4E5F-08AB-4FED-B8AD-DD2B7D9455F3}" srcOrd="2" destOrd="0" presId="urn:microsoft.com/office/officeart/2008/layout/HexagonCluster"/>
    <dgm:cxn modelId="{AFD0B199-73CE-4D2E-92CD-325BBF584F19}" type="presParOf" srcId="{AAEB4E5F-08AB-4FED-B8AD-DD2B7D9455F3}" destId="{75DBF4A8-7D81-4D4C-AF67-84848624E2EA}" srcOrd="0" destOrd="0" presId="urn:microsoft.com/office/officeart/2008/layout/HexagonCluster"/>
    <dgm:cxn modelId="{179525C7-533A-49F1-80A6-7CB39803A2D9}" type="presParOf" srcId="{BAEEE077-1BEF-43D4-8793-909EA4B792D7}" destId="{5D253E48-F10C-467C-A0CA-E07CB85990E0}" srcOrd="3" destOrd="0" presId="urn:microsoft.com/office/officeart/2008/layout/HexagonCluster"/>
    <dgm:cxn modelId="{EF77C6D7-731D-4835-A239-2801EE067148}" type="presParOf" srcId="{5D253E48-F10C-467C-A0CA-E07CB85990E0}" destId="{24FCF0A3-EBAC-4406-A00E-879D59E1542C}" srcOrd="0" destOrd="0" presId="urn:microsoft.com/office/officeart/2008/layout/HexagonCluster"/>
    <dgm:cxn modelId="{7CF23F1A-6213-4F7C-8F93-7587BA590120}" type="presParOf" srcId="{BAEEE077-1BEF-43D4-8793-909EA4B792D7}" destId="{DA8DFD1B-B2A5-440B-AA41-C2F91086D50B}" srcOrd="4" destOrd="0" presId="urn:microsoft.com/office/officeart/2008/layout/HexagonCluster"/>
    <dgm:cxn modelId="{664B710B-E3C7-44F8-9D14-7E7DFF6075BB}" type="presParOf" srcId="{DA8DFD1B-B2A5-440B-AA41-C2F91086D50B}" destId="{CA44894A-3DC5-4F83-8D6F-05934C78AFCC}" srcOrd="0" destOrd="0" presId="urn:microsoft.com/office/officeart/2008/layout/HexagonCluster"/>
    <dgm:cxn modelId="{B72C9751-C661-4673-B7B3-23792B80B7A2}" type="presParOf" srcId="{BAEEE077-1BEF-43D4-8793-909EA4B792D7}" destId="{92A52D9E-E2EE-47F0-93C3-26953EF9E3D8}" srcOrd="5" destOrd="0" presId="urn:microsoft.com/office/officeart/2008/layout/HexagonCluster"/>
    <dgm:cxn modelId="{85FF810B-F6B5-44DF-BD48-99312F097557}" type="presParOf" srcId="{92A52D9E-E2EE-47F0-93C3-26953EF9E3D8}" destId="{33FF6141-E296-46E3-927E-376067889CFC}" srcOrd="0" destOrd="0" presId="urn:microsoft.com/office/officeart/2008/layout/HexagonCluster"/>
    <dgm:cxn modelId="{B046546E-5F48-4657-8CB3-CB8C58D2D3D4}" type="presParOf" srcId="{BAEEE077-1BEF-43D4-8793-909EA4B792D7}" destId="{EDB5C2DE-E45B-49E6-9CD6-79AF6BBD74A9}" srcOrd="6" destOrd="0" presId="urn:microsoft.com/office/officeart/2008/layout/HexagonCluster"/>
    <dgm:cxn modelId="{AEE54ED3-5260-4A7E-9CAC-0277C06B4793}" type="presParOf" srcId="{EDB5C2DE-E45B-49E6-9CD6-79AF6BBD74A9}" destId="{4972924D-5F57-48FD-B700-796A24201670}" srcOrd="0" destOrd="0" presId="urn:microsoft.com/office/officeart/2008/layout/HexagonCluster"/>
    <dgm:cxn modelId="{8508C728-6A76-4B19-81D1-8DE8555CDFE7}" type="presParOf" srcId="{BAEEE077-1BEF-43D4-8793-909EA4B792D7}" destId="{C151FBF1-8EEE-4D34-8A66-D98B087E23B3}" srcOrd="7" destOrd="0" presId="urn:microsoft.com/office/officeart/2008/layout/HexagonCluster"/>
    <dgm:cxn modelId="{539E40F4-4E26-4F59-A4B4-4DB551BEFAC1}" type="presParOf" srcId="{C151FBF1-8EEE-4D34-8A66-D98B087E23B3}" destId="{8A1A9029-D785-4232-962A-E7750CA81ED8}" srcOrd="0" destOrd="0" presId="urn:microsoft.com/office/officeart/2008/layout/HexagonCluster"/>
    <dgm:cxn modelId="{7B0672EE-387C-4725-A032-573148F22720}" type="presParOf" srcId="{BAEEE077-1BEF-43D4-8793-909EA4B792D7}" destId="{CE47BCA4-57E9-43E4-AD5B-5963B29AB330}" srcOrd="8" destOrd="0" presId="urn:microsoft.com/office/officeart/2008/layout/HexagonCluster"/>
    <dgm:cxn modelId="{BB1CD05C-B618-43E6-ADEA-3E17F18194C4}" type="presParOf" srcId="{CE47BCA4-57E9-43E4-AD5B-5963B29AB330}" destId="{2D2FD310-3995-410C-8A84-AFE076612DF6}" srcOrd="0" destOrd="0" presId="urn:microsoft.com/office/officeart/2008/layout/HexagonCluster"/>
    <dgm:cxn modelId="{4C2D47FF-4386-4EBF-8EB9-76AC446C575D}" type="presParOf" srcId="{BAEEE077-1BEF-43D4-8793-909EA4B792D7}" destId="{35560EE3-B7E1-4C01-999C-727E53A413B7}" srcOrd="9" destOrd="0" presId="urn:microsoft.com/office/officeart/2008/layout/HexagonCluster"/>
    <dgm:cxn modelId="{44D52D26-745C-446C-A6EB-2E271765264A}" type="presParOf" srcId="{35560EE3-B7E1-4C01-999C-727E53A413B7}" destId="{68E10427-758F-48AD-93E8-6EA97C8A2E41}" srcOrd="0" destOrd="0" presId="urn:microsoft.com/office/officeart/2008/layout/HexagonCluster"/>
    <dgm:cxn modelId="{17D45112-AC55-4A5E-B6D4-790D4309AF47}" type="presParOf" srcId="{BAEEE077-1BEF-43D4-8793-909EA4B792D7}" destId="{62D9B169-4B29-43AC-9CA8-F4C222940A99}" srcOrd="10" destOrd="0" presId="urn:microsoft.com/office/officeart/2008/layout/HexagonCluster"/>
    <dgm:cxn modelId="{C57FA4F3-D202-41F3-80E1-7EAF99E6922D}" type="presParOf" srcId="{62D9B169-4B29-43AC-9CA8-F4C222940A99}" destId="{AC64BCA7-D174-4B5F-AEA5-49EC00083D0F}" srcOrd="0" destOrd="0" presId="urn:microsoft.com/office/officeart/2008/layout/HexagonCluster"/>
    <dgm:cxn modelId="{A16C36BE-C0AF-4989-B33E-97ADD7DB3CAE}" type="presParOf" srcId="{BAEEE077-1BEF-43D4-8793-909EA4B792D7}" destId="{63C63EA0-AB37-4EB3-89F2-101E1AD33162}" srcOrd="11" destOrd="0" presId="urn:microsoft.com/office/officeart/2008/layout/HexagonCluster"/>
    <dgm:cxn modelId="{33AFD7BA-F847-4E0D-AFE9-4B5CA4F268C1}" type="presParOf" srcId="{63C63EA0-AB37-4EB3-89F2-101E1AD33162}" destId="{2D7891CF-0E0E-4B4E-AD0D-FF24FA88B063}" srcOrd="0" destOrd="0" presId="urn:microsoft.com/office/officeart/2008/layout/HexagonCluster"/>
    <dgm:cxn modelId="{456F5818-CBF7-4BAA-898A-EB850C91F4B7}" type="presParOf" srcId="{BAEEE077-1BEF-43D4-8793-909EA4B792D7}" destId="{EAAF865D-9DCD-48B0-9357-741E09E82E58}" srcOrd="12" destOrd="0" presId="urn:microsoft.com/office/officeart/2008/layout/HexagonCluster"/>
    <dgm:cxn modelId="{F493A5E5-ABFB-48C3-876E-09B5C4EB5B89}" type="presParOf" srcId="{EAAF865D-9DCD-48B0-9357-741E09E82E58}" destId="{505EA762-8A8D-4328-A89E-206AF457F623}" srcOrd="0" destOrd="0" presId="urn:microsoft.com/office/officeart/2008/layout/HexagonCluster"/>
    <dgm:cxn modelId="{46A5DB87-A54B-4FF2-9B86-DE91C28C7186}" type="presParOf" srcId="{BAEEE077-1BEF-43D4-8793-909EA4B792D7}" destId="{E6FAB7C6-3F1A-43D3-85D2-304530D19B6D}" srcOrd="13" destOrd="0" presId="urn:microsoft.com/office/officeart/2008/layout/HexagonCluster"/>
    <dgm:cxn modelId="{32852C78-0288-481F-9720-64FB82C1DB43}" type="presParOf" srcId="{E6FAB7C6-3F1A-43D3-85D2-304530D19B6D}" destId="{5CCB6BAE-39FC-408E-9D8F-F37E9A4A22B7}" srcOrd="0" destOrd="0" presId="urn:microsoft.com/office/officeart/2008/layout/HexagonCluster"/>
    <dgm:cxn modelId="{398F9CB6-935B-4A25-BC34-DC40EBD3BE62}" type="presParOf" srcId="{BAEEE077-1BEF-43D4-8793-909EA4B792D7}" destId="{61AD387B-0713-4C28-B574-37D608E5022F}" srcOrd="14" destOrd="0" presId="urn:microsoft.com/office/officeart/2008/layout/HexagonCluster"/>
    <dgm:cxn modelId="{40B0E2CB-96F1-4A6F-80F6-1DC9EA0A4493}" type="presParOf" srcId="{61AD387B-0713-4C28-B574-37D608E5022F}" destId="{7F85B28D-82E8-41BC-AA8B-6714F9491CD2}" srcOrd="0" destOrd="0" presId="urn:microsoft.com/office/officeart/2008/layout/HexagonCluster"/>
    <dgm:cxn modelId="{866FFF19-DB09-42EA-A86E-C7262E2E8608}" type="presParOf" srcId="{BAEEE077-1BEF-43D4-8793-909EA4B792D7}" destId="{B568DA2D-4EC8-4DA2-9F7B-2FCC31F8835B}" srcOrd="15" destOrd="0" presId="urn:microsoft.com/office/officeart/2008/layout/HexagonCluster"/>
    <dgm:cxn modelId="{CBA154D5-BF61-493B-A2F1-B69C9A79133E}" type="presParOf" srcId="{B568DA2D-4EC8-4DA2-9F7B-2FCC31F8835B}" destId="{5B6D4218-B4D2-4620-810B-7A5D34A894A0}" srcOrd="0" destOrd="0" presId="urn:microsoft.com/office/officeart/2008/layout/HexagonCluster"/>
    <dgm:cxn modelId="{17833AD9-BEDC-48FA-9736-D05B9F002A7D}" type="presParOf" srcId="{BAEEE077-1BEF-43D4-8793-909EA4B792D7}" destId="{F9D8F0E2-B59A-4D6F-BBF9-DFEE733E31E9}" srcOrd="16" destOrd="0" presId="urn:microsoft.com/office/officeart/2008/layout/HexagonCluster"/>
    <dgm:cxn modelId="{3C847B7B-B966-4E8A-BB2E-1A5ACBCFA2D7}" type="presParOf" srcId="{F9D8F0E2-B59A-4D6F-BBF9-DFEE733E31E9}" destId="{3914CA33-1758-4410-9912-CE056E8A30C1}" srcOrd="0" destOrd="0" presId="urn:microsoft.com/office/officeart/2008/layout/HexagonCluster"/>
    <dgm:cxn modelId="{B4A5BB88-B250-4B16-AE11-51E27637D8E9}" type="presParOf" srcId="{BAEEE077-1BEF-43D4-8793-909EA4B792D7}" destId="{B7B10491-5205-4E17-99EC-16CCDF46BCC3}" srcOrd="17" destOrd="0" presId="urn:microsoft.com/office/officeart/2008/layout/HexagonCluster"/>
    <dgm:cxn modelId="{D77B22D2-C233-4B6B-9813-FB4B33E18810}" type="presParOf" srcId="{B7B10491-5205-4E17-99EC-16CCDF46BCC3}" destId="{ED6BF2F5-33AA-46FA-AD6C-9E61D6D508D5}" srcOrd="0" destOrd="0" presId="urn:microsoft.com/office/officeart/2008/layout/HexagonCluster"/>
    <dgm:cxn modelId="{26B5456E-D9C3-42A2-AFCA-3010BB0CE5B3}" type="presParOf" srcId="{BAEEE077-1BEF-43D4-8793-909EA4B792D7}" destId="{A6BCA41B-EF16-466D-8BA9-41610EC9FB15}" srcOrd="18" destOrd="0" presId="urn:microsoft.com/office/officeart/2008/layout/HexagonCluster"/>
    <dgm:cxn modelId="{47F9D0A2-C3E5-43BC-A3DA-97B136E543B5}" type="presParOf" srcId="{A6BCA41B-EF16-466D-8BA9-41610EC9FB15}" destId="{4300F400-25D0-4F5E-9E7C-3A4CE8983117}" srcOrd="0" destOrd="0" presId="urn:microsoft.com/office/officeart/2008/layout/HexagonCluster"/>
    <dgm:cxn modelId="{4F42659D-04A2-4BAB-9A14-C129F3E62169}" type="presParOf" srcId="{BAEEE077-1BEF-43D4-8793-909EA4B792D7}" destId="{EB3FFA6B-1041-4AFF-AA6D-F5F3ABF6157B}" srcOrd="19" destOrd="0" presId="urn:microsoft.com/office/officeart/2008/layout/HexagonCluster"/>
    <dgm:cxn modelId="{EE478444-BDC6-4EA7-B60C-04F35A31B742}" type="presParOf" srcId="{EB3FFA6B-1041-4AFF-AA6D-F5F3ABF6157B}" destId="{E8651D36-FBC0-47A9-B621-20E0DB2DC134}" srcOrd="0" destOrd="0" presId="urn:microsoft.com/office/officeart/2008/layout/HexagonCluster"/>
    <dgm:cxn modelId="{DECFA761-BFD2-45EF-A1C0-EDDC10ECEF41}" type="presParOf" srcId="{BAEEE077-1BEF-43D4-8793-909EA4B792D7}" destId="{DE97F08F-D66C-4E79-9B2B-038FBA77CB37}" srcOrd="20" destOrd="0" presId="urn:microsoft.com/office/officeart/2008/layout/HexagonCluster"/>
    <dgm:cxn modelId="{E4F71A89-C377-473B-AAA2-8053A7223E82}" type="presParOf" srcId="{DE97F08F-D66C-4E79-9B2B-038FBA77CB37}" destId="{358E879D-FE19-4957-B519-33F760627B21}" srcOrd="0" destOrd="0" presId="urn:microsoft.com/office/officeart/2008/layout/HexagonCluster"/>
    <dgm:cxn modelId="{0C3D7EBE-B5DD-4D4D-9EDC-F2BC8F09F49F}" type="presParOf" srcId="{BAEEE077-1BEF-43D4-8793-909EA4B792D7}" destId="{F99BD4A1-AD03-4BB5-AA20-FCBD22D98DB4}" srcOrd="21" destOrd="0" presId="urn:microsoft.com/office/officeart/2008/layout/HexagonCluster"/>
    <dgm:cxn modelId="{C82703E6-A1B0-4196-8B2C-6973317A04AA}" type="presParOf" srcId="{F99BD4A1-AD03-4BB5-AA20-FCBD22D98DB4}" destId="{F0BFAD86-8418-4E4B-B984-DCEEE46AB4C5}" srcOrd="0" destOrd="0" presId="urn:microsoft.com/office/officeart/2008/layout/HexagonCluster"/>
    <dgm:cxn modelId="{0FA2238C-7C8D-4110-ADA7-C9CEFDC88839}" type="presParOf" srcId="{BAEEE077-1BEF-43D4-8793-909EA4B792D7}" destId="{575E0481-C425-43D5-9FC2-9F95C1B00245}" srcOrd="22" destOrd="0" presId="urn:microsoft.com/office/officeart/2008/layout/HexagonCluster"/>
    <dgm:cxn modelId="{FD8899D5-4E21-4203-86FE-367F300269AE}" type="presParOf" srcId="{575E0481-C425-43D5-9FC2-9F95C1B00245}" destId="{F7E783EE-6BFC-4176-9414-D0002A1EB6AB}" srcOrd="0" destOrd="0" presId="urn:microsoft.com/office/officeart/2008/layout/HexagonCluster"/>
    <dgm:cxn modelId="{C70477E9-BD0B-43EF-9FFC-DF9DE2399BAD}" type="presParOf" srcId="{BAEEE077-1BEF-43D4-8793-909EA4B792D7}" destId="{0D989560-5F92-4FD2-93D4-BB2FC8F7381A}" srcOrd="23" destOrd="0" presId="urn:microsoft.com/office/officeart/2008/layout/HexagonCluster"/>
    <dgm:cxn modelId="{5F953EA9-48A6-4E18-8BDA-D971CD5255B6}" type="presParOf" srcId="{0D989560-5F92-4FD2-93D4-BB2FC8F7381A}" destId="{655258DC-5C09-4D31-9528-DD6AEC0E89E5}" srcOrd="0" destOrd="0" presId="urn:microsoft.com/office/officeart/2008/layout/HexagonCluster"/>
    <dgm:cxn modelId="{EC15E8BE-8304-4C40-A9B9-DB4FCD0D3952}" type="presParOf" srcId="{BAEEE077-1BEF-43D4-8793-909EA4B792D7}" destId="{30AD800C-622B-4AAF-AFE3-250C30CFEA47}" srcOrd="24" destOrd="0" presId="urn:microsoft.com/office/officeart/2008/layout/HexagonCluster"/>
    <dgm:cxn modelId="{DAC766D9-160A-4380-8123-D2EA5F741898}" type="presParOf" srcId="{30AD800C-622B-4AAF-AFE3-250C30CFEA47}" destId="{0F84D5C7-E5D3-41C9-B07D-BA2643245E77}" srcOrd="0" destOrd="0" presId="urn:microsoft.com/office/officeart/2008/layout/HexagonCluster"/>
    <dgm:cxn modelId="{DD62FD81-1B3C-4AEF-8452-D8DA7BF85F00}" type="presParOf" srcId="{BAEEE077-1BEF-43D4-8793-909EA4B792D7}" destId="{82E3DE34-9831-409A-A0D2-84E082A5C3E5}" srcOrd="25" destOrd="0" presId="urn:microsoft.com/office/officeart/2008/layout/HexagonCluster"/>
    <dgm:cxn modelId="{2FBF399A-A9F6-484A-8A34-E4B4FB7DC15C}" type="presParOf" srcId="{82E3DE34-9831-409A-A0D2-84E082A5C3E5}" destId="{DE6BD713-B9D6-4AE9-884A-F0D5FEC6068D}" srcOrd="0" destOrd="0" presId="urn:microsoft.com/office/officeart/2008/layout/HexagonCluster"/>
    <dgm:cxn modelId="{BD055574-41E6-43D3-A6E2-0C846A704110}" type="presParOf" srcId="{BAEEE077-1BEF-43D4-8793-909EA4B792D7}" destId="{D1F519F1-6210-4644-8A32-C49367A747D7}" srcOrd="26" destOrd="0" presId="urn:microsoft.com/office/officeart/2008/layout/HexagonCluster"/>
    <dgm:cxn modelId="{AA4A948B-CB9C-4B6D-A3FD-B5D1F01C127A}" type="presParOf" srcId="{D1F519F1-6210-4644-8A32-C49367A747D7}" destId="{ADC1A547-E8E7-4252-BCB3-0EEDEEC5BAF0}" srcOrd="0" destOrd="0" presId="urn:microsoft.com/office/officeart/2008/layout/HexagonCluster"/>
    <dgm:cxn modelId="{86957B82-FF81-42E4-B0BC-C784CCAC9889}" type="presParOf" srcId="{BAEEE077-1BEF-43D4-8793-909EA4B792D7}" destId="{86267D3E-982D-43B9-BC11-5770177B3CA5}" srcOrd="27" destOrd="0" presId="urn:microsoft.com/office/officeart/2008/layout/HexagonCluster"/>
    <dgm:cxn modelId="{25394392-CBF7-4E50-A1CB-2BD338EADBC0}" type="presParOf" srcId="{86267D3E-982D-43B9-BC11-5770177B3CA5}" destId="{473AC887-CE3E-4CF6-9DD0-5D036CA0448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7ED109-9E3D-46EA-B9C2-6FE122E60A6B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04EE1D0-26DB-4B31-A89B-8ADF122E7EAA}">
      <dgm:prSet phldrT="[文字]" custT="1"/>
      <dgm:spPr>
        <a:xfrm>
          <a:off x="1493195" y="148425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額溫槍</a:t>
          </a:r>
          <a:endParaRPr lang="zh-TW" altLang="en-US" sz="1800" b="1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gm:t>
    </dgm:pt>
    <dgm:pt modelId="{1D7C813E-A203-498A-BDFA-D23BC79DEC70}" type="parTrans" cxnId="{42C4B7F4-3A8B-4C12-A310-4EB1F1EBA7B3}">
      <dgm:prSet/>
      <dgm:spPr/>
      <dgm:t>
        <a:bodyPr/>
        <a:lstStyle/>
        <a:p>
          <a:endParaRPr lang="zh-TW" altLang="en-US"/>
        </a:p>
      </dgm:t>
    </dgm:pt>
    <dgm:pt modelId="{77BCA974-656D-457C-92A7-9457950F5126}" type="sibTrans" cxnId="{42C4B7F4-3A8B-4C12-A310-4EB1F1EBA7B3}">
      <dgm:prSet/>
      <dgm:spPr>
        <a:xfrm>
          <a:off x="597931" y="990286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C9EAB3EB-342C-46CA-9F30-A8961707C2DE}">
      <dgm:prSet phldrT="[文字]" custT="1"/>
      <dgm:spPr>
        <a:xfrm>
          <a:off x="2388459" y="987592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影像</a:t>
          </a:r>
          <a:endParaRPr lang="en-US" altLang="zh-TW" sz="1800" b="1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辨識</a:t>
          </a:r>
          <a:endParaRPr lang="zh-TW" altLang="en-US" sz="1800" b="1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gm:t>
    </dgm:pt>
    <dgm:pt modelId="{B0839F16-CEF3-4D53-AC80-9EFE2D882BA5}" type="parTrans" cxnId="{135C5484-1E04-4F85-9062-57B8949D40ED}">
      <dgm:prSet/>
      <dgm:spPr/>
      <dgm:t>
        <a:bodyPr/>
        <a:lstStyle/>
        <a:p>
          <a:endParaRPr lang="zh-TW" altLang="en-US"/>
        </a:p>
      </dgm:t>
    </dgm:pt>
    <dgm:pt modelId="{45B5CE55-02EE-45CE-BE91-E10BB5628556}" type="sibTrans" cxnId="{135C5484-1E04-4F85-9062-57B8949D40ED}">
      <dgm:prSet/>
      <dgm:spPr>
        <a:xfrm>
          <a:off x="3283171" y="148223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7320BB99-F79C-4738-A797-74EA46E73BAE}">
      <dgm:prSet phldrT="[文字]" custT="1"/>
      <dgm:spPr>
        <a:xfrm>
          <a:off x="3283171" y="49463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趨勢</a:t>
          </a:r>
          <a:endParaRPr lang="en-US" altLang="zh-TW" sz="1800" b="1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監控</a:t>
          </a:r>
          <a:endParaRPr lang="zh-TW" altLang="en-US" sz="1800" b="1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gm:t>
    </dgm:pt>
    <dgm:pt modelId="{B1B811FE-5FD0-4CD6-8EAC-B76001656595}" type="parTrans" cxnId="{6FF56EA2-D44D-4A76-BFB8-444FF3230FE1}">
      <dgm:prSet/>
      <dgm:spPr/>
      <dgm:t>
        <a:bodyPr/>
        <a:lstStyle/>
        <a:p>
          <a:endParaRPr lang="zh-TW" altLang="en-US"/>
        </a:p>
      </dgm:t>
    </dgm:pt>
    <dgm:pt modelId="{D75704C9-58A6-4505-B409-E739D37DD43E}" type="sibTrans" cxnId="{6FF56EA2-D44D-4A76-BFB8-444FF3230FE1}">
      <dgm:prSet/>
      <dgm:spPr>
        <a:xfrm>
          <a:off x="4178435" y="99702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2549D7E0-5CA3-4AEC-A78E-2A95FCD16C4D}">
      <dgm:prSet/>
      <dgm:spPr>
        <a:xfrm>
          <a:off x="4178435" y="942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 dirty="0">
            <a:solidFill>
              <a:sysClr val="window" lastClr="FFFFFF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A4F028B5-34A9-4CD2-9503-B7A90B04A9AD}" type="parTrans" cxnId="{F5452737-E67A-46BF-9774-6FEA1BD2BBEE}">
      <dgm:prSet/>
      <dgm:spPr/>
      <dgm:t>
        <a:bodyPr/>
        <a:lstStyle/>
        <a:p>
          <a:endParaRPr lang="zh-TW" altLang="en-US"/>
        </a:p>
      </dgm:t>
    </dgm:pt>
    <dgm:pt modelId="{C64688F8-84B6-4DF6-BB55-22BB8751EDDC}" type="sibTrans" cxnId="{F5452737-E67A-46BF-9774-6FEA1BD2BBEE}">
      <dgm:prSet/>
      <dgm:spPr>
        <a:xfrm>
          <a:off x="5073699" y="507769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0597BBAE-F53B-469F-88D5-71CC9D953638}">
      <dgm:prSet/>
      <dgm:spPr>
        <a:xfrm>
          <a:off x="5073699" y="149367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 dirty="0">
            <a:solidFill>
              <a:sysClr val="window" lastClr="FFFFFF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BCBFFAD1-8FDB-4B41-8CDB-9F1C5841A144}" type="parTrans" cxnId="{D2CB5054-5873-4A83-9109-364E092C5337}">
      <dgm:prSet/>
      <dgm:spPr/>
      <dgm:t>
        <a:bodyPr/>
        <a:lstStyle/>
        <a:p>
          <a:endParaRPr lang="zh-TW" altLang="en-US"/>
        </a:p>
      </dgm:t>
    </dgm:pt>
    <dgm:pt modelId="{286D1239-3781-483B-B6C4-F0032019A8D8}" type="sibTrans" cxnId="{D2CB5054-5873-4A83-9109-364E092C5337}">
      <dgm:prSet/>
      <dgm:spPr>
        <a:xfrm>
          <a:off x="4178435" y="1982929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86AC3B0C-0706-4AFA-8BE2-C827C57F12EB}">
      <dgm:prSet/>
      <dgm:spPr>
        <a:xfrm>
          <a:off x="2387356" y="1977205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762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>
            <a:solidFill>
              <a:sysClr val="window" lastClr="FFFFFF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C6C6D8CB-F034-434D-8F3D-9EDD6FA20FEC}" type="parTrans" cxnId="{EB87B10F-6227-47C1-92D5-F9D7E4F5D1BA}">
      <dgm:prSet/>
      <dgm:spPr/>
      <dgm:t>
        <a:bodyPr/>
        <a:lstStyle/>
        <a:p>
          <a:endParaRPr lang="zh-TW" altLang="en-US"/>
        </a:p>
      </dgm:t>
    </dgm:pt>
    <dgm:pt modelId="{8F98C6BA-8FCF-432E-83E2-D1E039029BF1}" type="sibTrans" cxnId="{EB87B10F-6227-47C1-92D5-F9D7E4F5D1BA}">
      <dgm:prSet/>
      <dgm:spPr>
        <a:xfrm>
          <a:off x="1492643" y="2473863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9C65BC3D-F9A3-421D-BB56-654DC4479C77}">
      <dgm:prSet phldrT="[文字]" custT="1"/>
      <dgm:spPr>
        <a:xfrm>
          <a:off x="1493195" y="49665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TW" altLang="en-US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樹莓派</a:t>
          </a:r>
          <a:endParaRPr lang="en-US" altLang="zh-TW" sz="1800" b="1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r>
            <a:rPr lang="en-US" altLang="zh-TW" sz="1800" b="1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zero</a:t>
          </a:r>
          <a:endParaRPr lang="zh-TW" altLang="en-US" sz="1800" b="1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gm:t>
    </dgm:pt>
    <dgm:pt modelId="{8D0B5971-3E90-4CE9-8061-66D18033D1E8}" type="parTrans" cxnId="{ACA6BE8B-2FCF-4193-9D4A-64AA3B686CF8}">
      <dgm:prSet/>
      <dgm:spPr/>
      <dgm:t>
        <a:bodyPr/>
        <a:lstStyle/>
        <a:p>
          <a:endParaRPr lang="zh-TW" altLang="en-US"/>
        </a:p>
      </dgm:t>
    </dgm:pt>
    <dgm:pt modelId="{6BFD36CA-7D52-4311-B3A8-E7DAF8E41DB3}" type="sibTrans" cxnId="{ACA6BE8B-2FCF-4193-9D4A-64AA3B686CF8}">
      <dgm:prSet/>
      <dgm:spPr>
        <a:xfrm>
          <a:off x="2388459" y="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BAEEE077-1BEF-43D4-8793-909EA4B792D7}" type="pres">
      <dgm:prSet presAssocID="{647ED109-9E3D-46EA-B9C2-6FE122E60A6B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TW" altLang="en-US"/>
        </a:p>
      </dgm:t>
    </dgm:pt>
    <dgm:pt modelId="{22C3B3BC-FD83-4E2C-A7ED-88744BB1DE94}" type="pres">
      <dgm:prSet presAssocID="{704EE1D0-26DB-4B31-A89B-8ADF122E7EAA}" presName="text1" presStyleCnt="0"/>
      <dgm:spPr/>
    </dgm:pt>
    <dgm:pt modelId="{2D0726B1-B3C6-4BC5-BF6B-50D2A8414431}" type="pres">
      <dgm:prSet presAssocID="{704EE1D0-26DB-4B31-A89B-8ADF122E7EAA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052FAB-CFDC-4B64-B828-C649899FB39D}" type="pres">
      <dgm:prSet presAssocID="{704EE1D0-26DB-4B31-A89B-8ADF122E7EAA}" presName="textaccent1" presStyleCnt="0"/>
      <dgm:spPr/>
    </dgm:pt>
    <dgm:pt modelId="{3B13FD62-86DD-4C5D-8333-9270F48BA289}" type="pres">
      <dgm:prSet presAssocID="{704EE1D0-26DB-4B31-A89B-8ADF122E7EAA}" presName="accentRepeatNode" presStyleLbl="solidAlignAcc1" presStyleIdx="0" presStyleCnt="14"/>
      <dgm:spPr>
        <a:xfrm>
          <a:off x="1518017" y="1883597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AAEB4E5F-08AB-4FED-B8AD-DD2B7D9455F3}" type="pres">
      <dgm:prSet presAssocID="{77BCA974-656D-457C-92A7-9457950F5126}" presName="image1" presStyleCnt="0"/>
      <dgm:spPr/>
    </dgm:pt>
    <dgm:pt modelId="{75DBF4A8-7D81-4D4C-AF67-84848624E2EA}" type="pres">
      <dgm:prSet presAssocID="{77BCA974-656D-457C-92A7-9457950F5126}" presName="imageRepeatNode" presStyleLbl="alignAcc1" presStyleIdx="0" presStyleCnt="7"/>
      <dgm:spPr/>
      <dgm:t>
        <a:bodyPr/>
        <a:lstStyle/>
        <a:p>
          <a:endParaRPr lang="zh-TW" altLang="en-US"/>
        </a:p>
      </dgm:t>
    </dgm:pt>
    <dgm:pt modelId="{5D253E48-F10C-467C-A0CA-E07CB85990E0}" type="pres">
      <dgm:prSet presAssocID="{77BCA974-656D-457C-92A7-9457950F5126}" presName="imageaccent1" presStyleCnt="0"/>
      <dgm:spPr/>
    </dgm:pt>
    <dgm:pt modelId="{24FCF0A3-EBAC-4406-A00E-879D59E1542C}" type="pres">
      <dgm:prSet presAssocID="{77BCA974-656D-457C-92A7-9457950F5126}" presName="accentRepeatNode" presStyleLbl="solidAlignAcc1" presStyleIdx="1" presStyleCnt="14"/>
      <dgm:spPr>
        <a:xfrm>
          <a:off x="1310612" y="1765073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DA8DFD1B-B2A5-440B-AA41-C2F91086D50B}" type="pres">
      <dgm:prSet presAssocID="{C9EAB3EB-342C-46CA-9F30-A8961707C2DE}" presName="text2" presStyleCnt="0"/>
      <dgm:spPr/>
    </dgm:pt>
    <dgm:pt modelId="{CA44894A-3DC5-4F83-8D6F-05934C78AFCC}" type="pres">
      <dgm:prSet presAssocID="{C9EAB3EB-342C-46CA-9F30-A8961707C2DE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A52D9E-E2EE-47F0-93C3-26953EF9E3D8}" type="pres">
      <dgm:prSet presAssocID="{C9EAB3EB-342C-46CA-9F30-A8961707C2DE}" presName="textaccent2" presStyleCnt="0"/>
      <dgm:spPr/>
    </dgm:pt>
    <dgm:pt modelId="{33FF6141-E296-46E3-927E-376067889CFC}" type="pres">
      <dgm:prSet presAssocID="{C9EAB3EB-342C-46CA-9F30-A8961707C2DE}" presName="accentRepeatNode" presStyleLbl="solidAlignAcc1" presStyleIdx="2" presStyleCnt="14"/>
      <dgm:spPr>
        <a:xfrm>
          <a:off x="3104450" y="1760359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EDB5C2DE-E45B-49E6-9CD6-79AF6BBD74A9}" type="pres">
      <dgm:prSet presAssocID="{45B5CE55-02EE-45CE-BE91-E10BB5628556}" presName="image2" presStyleCnt="0"/>
      <dgm:spPr/>
    </dgm:pt>
    <dgm:pt modelId="{4972924D-5F57-48FD-B700-796A24201670}" type="pres">
      <dgm:prSet presAssocID="{45B5CE55-02EE-45CE-BE91-E10BB5628556}" presName="imageRepeatNode" presStyleLbl="alignAcc1" presStyleIdx="1" presStyleCnt="7"/>
      <dgm:spPr/>
      <dgm:t>
        <a:bodyPr/>
        <a:lstStyle/>
        <a:p>
          <a:endParaRPr lang="zh-TW" altLang="en-US"/>
        </a:p>
      </dgm:t>
    </dgm:pt>
    <dgm:pt modelId="{C151FBF1-8EEE-4D34-8A66-D98B087E23B3}" type="pres">
      <dgm:prSet presAssocID="{45B5CE55-02EE-45CE-BE91-E10BB5628556}" presName="imageaccent2" presStyleCnt="0"/>
      <dgm:spPr/>
    </dgm:pt>
    <dgm:pt modelId="{8A1A9029-D785-4232-962A-E7750CA81ED8}" type="pres">
      <dgm:prSet presAssocID="{45B5CE55-02EE-45CE-BE91-E10BB5628556}" presName="accentRepeatNode" presStyleLbl="solidAlignAcc1" presStyleIdx="3" presStyleCnt="14"/>
      <dgm:spPr>
        <a:xfrm>
          <a:off x="3308545" y="1879893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CE47BCA4-57E9-43E4-AD5B-5963B29AB330}" type="pres">
      <dgm:prSet presAssocID="{9C65BC3D-F9A3-421D-BB56-654DC4479C77}" presName="text3" presStyleCnt="0"/>
      <dgm:spPr/>
    </dgm:pt>
    <dgm:pt modelId="{2D2FD310-3995-410C-8A84-AFE076612DF6}" type="pres">
      <dgm:prSet presAssocID="{9C65BC3D-F9A3-421D-BB56-654DC4479C77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560EE3-B7E1-4C01-999C-727E53A413B7}" type="pres">
      <dgm:prSet presAssocID="{9C65BC3D-F9A3-421D-BB56-654DC4479C77}" presName="textaccent3" presStyleCnt="0"/>
      <dgm:spPr/>
    </dgm:pt>
    <dgm:pt modelId="{68E10427-758F-48AD-93E8-6EA97C8A2E41}" type="pres">
      <dgm:prSet presAssocID="{9C65BC3D-F9A3-421D-BB56-654DC4479C77}" presName="accentRepeatNode" presStyleLbl="solidAlignAcc1" presStyleIdx="4" presStyleCnt="14"/>
      <dgm:spPr>
        <a:xfrm>
          <a:off x="2201463" y="508780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62D9B169-4B29-43AC-9CA8-F4C222940A99}" type="pres">
      <dgm:prSet presAssocID="{6BFD36CA-7D52-4311-B3A8-E7DAF8E41DB3}" presName="image3" presStyleCnt="0"/>
      <dgm:spPr/>
    </dgm:pt>
    <dgm:pt modelId="{AC64BCA7-D174-4B5F-AEA5-49EC00083D0F}" type="pres">
      <dgm:prSet presAssocID="{6BFD36CA-7D52-4311-B3A8-E7DAF8E41DB3}" presName="imageRepeatNode" presStyleLbl="alignAcc1" presStyleIdx="2" presStyleCnt="7"/>
      <dgm:spPr/>
      <dgm:t>
        <a:bodyPr/>
        <a:lstStyle/>
        <a:p>
          <a:endParaRPr lang="zh-TW" altLang="en-US"/>
        </a:p>
      </dgm:t>
    </dgm:pt>
    <dgm:pt modelId="{63C63EA0-AB37-4EB3-89F2-101E1AD33162}" type="pres">
      <dgm:prSet presAssocID="{6BFD36CA-7D52-4311-B3A8-E7DAF8E41DB3}" presName="imageaccent3" presStyleCnt="0"/>
      <dgm:spPr/>
    </dgm:pt>
    <dgm:pt modelId="{2D7891CF-0E0E-4B4E-AD0D-FF24FA88B063}" type="pres">
      <dgm:prSet presAssocID="{6BFD36CA-7D52-4311-B3A8-E7DAF8E41DB3}" presName="accentRepeatNode" presStyleLbl="solidAlignAcc1" presStyleIdx="5" presStyleCnt="14"/>
      <dgm:spPr>
        <a:xfrm>
          <a:off x="2417694" y="395643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EAAF865D-9DCD-48B0-9357-741E09E82E58}" type="pres">
      <dgm:prSet presAssocID="{7320BB99-F79C-4738-A797-74EA46E73BAE}" presName="text4" presStyleCnt="0"/>
      <dgm:spPr/>
    </dgm:pt>
    <dgm:pt modelId="{505EA762-8A8D-4328-A89E-206AF457F623}" type="pres">
      <dgm:prSet presAssocID="{7320BB99-F79C-4738-A797-74EA46E73BAE}" presName="textRepeatNode" presStyleLbl="align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FAB7C6-3F1A-43D3-85D2-304530D19B6D}" type="pres">
      <dgm:prSet presAssocID="{7320BB99-F79C-4738-A797-74EA46E73BAE}" presName="textaccent4" presStyleCnt="0"/>
      <dgm:spPr/>
    </dgm:pt>
    <dgm:pt modelId="{5CCB6BAE-39FC-408E-9D8F-F37E9A4A22B7}" type="pres">
      <dgm:prSet presAssocID="{7320BB99-F79C-4738-A797-74EA46E73BAE}" presName="accentRepeatNode" presStyleLbl="solidAlignAcc1" presStyleIdx="6" presStyleCnt="14"/>
      <dgm:spPr>
        <a:xfrm>
          <a:off x="4183400" y="890617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61AD387B-0713-4C28-B574-37D608E5022F}" type="pres">
      <dgm:prSet presAssocID="{D75704C9-58A6-4505-B409-E739D37DD43E}" presName="image4" presStyleCnt="0"/>
      <dgm:spPr/>
    </dgm:pt>
    <dgm:pt modelId="{7F85B28D-82E8-41BC-AA8B-6714F9491CD2}" type="pres">
      <dgm:prSet presAssocID="{D75704C9-58A6-4505-B409-E739D37DD43E}" presName="imageRepeatNode" presStyleLbl="alignAcc1" presStyleIdx="3" presStyleCnt="7"/>
      <dgm:spPr/>
      <dgm:t>
        <a:bodyPr/>
        <a:lstStyle/>
        <a:p>
          <a:endParaRPr lang="zh-TW" altLang="en-US"/>
        </a:p>
      </dgm:t>
    </dgm:pt>
    <dgm:pt modelId="{B568DA2D-4EC8-4DA2-9F7B-2FCC31F8835B}" type="pres">
      <dgm:prSet presAssocID="{D75704C9-58A6-4505-B409-E739D37DD43E}" presName="imageaccent4" presStyleCnt="0"/>
      <dgm:spPr/>
    </dgm:pt>
    <dgm:pt modelId="{5B6D4218-B4D2-4620-810B-7A5D34A894A0}" type="pres">
      <dgm:prSet presAssocID="{D75704C9-58A6-4505-B409-E739D37DD43E}" presName="accentRepeatNode" presStyleLbl="solidAlignAcc1" presStyleIdx="7" presStyleCnt="14"/>
      <dgm:spPr>
        <a:xfrm>
          <a:off x="4381428" y="1012846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F9D8F0E2-B59A-4D6F-BBF9-DFEE733E31E9}" type="pres">
      <dgm:prSet presAssocID="{2549D7E0-5CA3-4AEC-A78E-2A95FCD16C4D}" presName="text5" presStyleCnt="0"/>
      <dgm:spPr/>
    </dgm:pt>
    <dgm:pt modelId="{3914CA33-1758-4410-9912-CE056E8A30C1}" type="pres">
      <dgm:prSet presAssocID="{2549D7E0-5CA3-4AEC-A78E-2A95FCD16C4D}" presName="textRepeatNode" presStyleLbl="align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B10491-5205-4E17-99EC-16CCDF46BCC3}" type="pres">
      <dgm:prSet presAssocID="{2549D7E0-5CA3-4AEC-A78E-2A95FCD16C4D}" presName="textaccent5" presStyleCnt="0"/>
      <dgm:spPr/>
    </dgm:pt>
    <dgm:pt modelId="{ED6BF2F5-33AA-46FA-AD6C-9E61D6D508D5}" type="pres">
      <dgm:prSet presAssocID="{2549D7E0-5CA3-4AEC-A78E-2A95FCD16C4D}" presName="accentRepeatNode" presStyleLbl="solidAlignAcc1" presStyleIdx="8" presStyleCnt="14"/>
      <dgm:spPr>
        <a:xfrm>
          <a:off x="5078664" y="409785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A6BCA41B-EF16-466D-8BA9-41610EC9FB15}" type="pres">
      <dgm:prSet presAssocID="{C64688F8-84B6-4DF6-BB55-22BB8751EDDC}" presName="image5" presStyleCnt="0"/>
      <dgm:spPr/>
    </dgm:pt>
    <dgm:pt modelId="{4300F400-25D0-4F5E-9E7C-3A4CE8983117}" type="pres">
      <dgm:prSet presAssocID="{C64688F8-84B6-4DF6-BB55-22BB8751EDDC}" presName="imageRepeatNode" presStyleLbl="alignAcc1" presStyleIdx="4" presStyleCnt="7"/>
      <dgm:spPr/>
      <dgm:t>
        <a:bodyPr/>
        <a:lstStyle/>
        <a:p>
          <a:endParaRPr lang="zh-TW" altLang="en-US"/>
        </a:p>
      </dgm:t>
    </dgm:pt>
    <dgm:pt modelId="{EB3FFA6B-1041-4AFF-AA6D-F5F3ABF6157B}" type="pres">
      <dgm:prSet presAssocID="{C64688F8-84B6-4DF6-BB55-22BB8751EDDC}" presName="imageaccent5" presStyleCnt="0"/>
      <dgm:spPr/>
    </dgm:pt>
    <dgm:pt modelId="{E8651D36-FBC0-47A9-B621-20E0DB2DC134}" type="pres">
      <dgm:prSet presAssocID="{C64688F8-84B6-4DF6-BB55-22BB8751EDDC}" presName="accentRepeatNode" presStyleLbl="solidAlignAcc1" presStyleIdx="9" presStyleCnt="14"/>
      <dgm:spPr>
        <a:xfrm>
          <a:off x="5281105" y="527636"/>
          <a:ext cx="121354" cy="104719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DE97F08F-D66C-4E79-9B2B-038FBA77CB37}" type="pres">
      <dgm:prSet presAssocID="{0597BBAE-F53B-469F-88D5-71CC9D953638}" presName="text6" presStyleCnt="0"/>
      <dgm:spPr/>
    </dgm:pt>
    <dgm:pt modelId="{358E879D-FE19-4957-B519-33F760627B21}" type="pres">
      <dgm:prSet presAssocID="{0597BBAE-F53B-469F-88D5-71CC9D953638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99BD4A1-AD03-4BB5-AA20-FCBD22D98DB4}" type="pres">
      <dgm:prSet presAssocID="{0597BBAE-F53B-469F-88D5-71CC9D953638}" presName="textaccent6" presStyleCnt="0"/>
      <dgm:spPr/>
    </dgm:pt>
    <dgm:pt modelId="{F0BFAD86-8418-4E4B-B984-DCEEE46AB4C5}" type="pres">
      <dgm:prSet presAssocID="{0597BBAE-F53B-469F-88D5-71CC9D953638}" presName="accentRepeatNode" presStyleLbl="solidAlignAcc1" presStyleIdx="10" presStyleCnt="14"/>
      <dgm:spPr>
        <a:xfrm>
          <a:off x="5280002" y="2276210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575E0481-C425-43D5-9FC2-9F95C1B00245}" type="pres">
      <dgm:prSet presAssocID="{286D1239-3781-483B-B6C4-F0032019A8D8}" presName="image6" presStyleCnt="0"/>
      <dgm:spPr/>
    </dgm:pt>
    <dgm:pt modelId="{F7E783EE-6BFC-4176-9414-D0002A1EB6AB}" type="pres">
      <dgm:prSet presAssocID="{286D1239-3781-483B-B6C4-F0032019A8D8}" presName="imageRepeatNode" presStyleLbl="alignAcc1" presStyleIdx="5" presStyleCnt="7"/>
      <dgm:spPr/>
      <dgm:t>
        <a:bodyPr/>
        <a:lstStyle/>
        <a:p>
          <a:endParaRPr lang="zh-TW" altLang="en-US"/>
        </a:p>
      </dgm:t>
    </dgm:pt>
    <dgm:pt modelId="{0D989560-5F92-4FD2-93D4-BB2FC8F7381A}" type="pres">
      <dgm:prSet presAssocID="{286D1239-3781-483B-B6C4-F0032019A8D8}" presName="imageaccent6" presStyleCnt="0"/>
      <dgm:spPr/>
    </dgm:pt>
    <dgm:pt modelId="{655258DC-5C09-4D31-9528-DD6AEC0E89E5}" type="pres">
      <dgm:prSet presAssocID="{286D1239-3781-483B-B6C4-F0032019A8D8}" presName="accentRepeatNode" presStyleLbl="solidAlignAcc1" presStyleIdx="11" presStyleCnt="14"/>
      <dgm:spPr>
        <a:xfrm>
          <a:off x="5086938" y="2374868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30AD800C-622B-4AAF-AFE3-250C30CFEA47}" type="pres">
      <dgm:prSet presAssocID="{86AC3B0C-0706-4AFA-8BE2-C827C57F12EB}" presName="text7" presStyleCnt="0"/>
      <dgm:spPr/>
    </dgm:pt>
    <dgm:pt modelId="{0F84D5C7-E5D3-41C9-B07D-BA2643245E77}" type="pres">
      <dgm:prSet presAssocID="{86AC3B0C-0706-4AFA-8BE2-C827C57F12EB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3DE34-9831-409A-A0D2-84E082A5C3E5}" type="pres">
      <dgm:prSet presAssocID="{86AC3B0C-0706-4AFA-8BE2-C827C57F12EB}" presName="textaccent7" presStyleCnt="0"/>
      <dgm:spPr/>
    </dgm:pt>
    <dgm:pt modelId="{DE6BD713-B9D6-4AE9-884A-F0D5FEC6068D}" type="pres">
      <dgm:prSet presAssocID="{86AC3B0C-0706-4AFA-8BE2-C827C57F12EB}" presName="accentRepeatNode" presStyleLbl="solidAlignAcc1" presStyleIdx="12" presStyleCnt="14"/>
      <dgm:spPr>
        <a:xfrm>
          <a:off x="2417143" y="2373184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  <dgm:pt modelId="{D1F519F1-6210-4644-8A32-C49367A747D7}" type="pres">
      <dgm:prSet presAssocID="{8F98C6BA-8FCF-432E-83E2-D1E039029BF1}" presName="image7" presStyleCnt="0"/>
      <dgm:spPr/>
    </dgm:pt>
    <dgm:pt modelId="{ADC1A547-E8E7-4252-BCB3-0EEDEEC5BAF0}" type="pres">
      <dgm:prSet presAssocID="{8F98C6BA-8FCF-432E-83E2-D1E039029BF1}" presName="imageRepeatNode" presStyleLbl="alignAcc1" presStyleIdx="6" presStyleCnt="7"/>
      <dgm:spPr/>
      <dgm:t>
        <a:bodyPr/>
        <a:lstStyle/>
        <a:p>
          <a:endParaRPr lang="zh-TW" altLang="en-US"/>
        </a:p>
      </dgm:t>
    </dgm:pt>
    <dgm:pt modelId="{86267D3E-982D-43B9-BC11-5770177B3CA5}" type="pres">
      <dgm:prSet presAssocID="{8F98C6BA-8FCF-432E-83E2-D1E039029BF1}" presName="imageaccent7" presStyleCnt="0"/>
      <dgm:spPr/>
    </dgm:pt>
    <dgm:pt modelId="{473AC887-CE3E-4CF6-9DD0-5D036CA0448B}" type="pres">
      <dgm:prSet presAssocID="{8F98C6BA-8FCF-432E-83E2-D1E039029BF1}" presName="accentRepeatNode" presStyleLbl="solidAlignAcc1" presStyleIdx="13" presStyleCnt="14"/>
      <dgm:spPr>
        <a:xfrm>
          <a:off x="2200360" y="2486322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TW" altLang="en-US"/>
        </a:p>
      </dgm:t>
    </dgm:pt>
  </dgm:ptLst>
  <dgm:cxnLst>
    <dgm:cxn modelId="{F5452737-E67A-46BF-9774-6FEA1BD2BBEE}" srcId="{647ED109-9E3D-46EA-B9C2-6FE122E60A6B}" destId="{2549D7E0-5CA3-4AEC-A78E-2A95FCD16C4D}" srcOrd="4" destOrd="0" parTransId="{A4F028B5-34A9-4CD2-9503-B7A90B04A9AD}" sibTransId="{C64688F8-84B6-4DF6-BB55-22BB8751EDDC}"/>
    <dgm:cxn modelId="{CEAFC357-4F9F-4F1B-B3BD-681AFCDC1107}" type="presOf" srcId="{286D1239-3781-483B-B6C4-F0032019A8D8}" destId="{F7E783EE-6BFC-4176-9414-D0002A1EB6AB}" srcOrd="0" destOrd="0" presId="urn:microsoft.com/office/officeart/2008/layout/HexagonCluster"/>
    <dgm:cxn modelId="{5429A5CA-5AF1-41AF-904D-4393A99BA2A6}" type="presOf" srcId="{C9EAB3EB-342C-46CA-9F30-A8961707C2DE}" destId="{CA44894A-3DC5-4F83-8D6F-05934C78AFCC}" srcOrd="0" destOrd="0" presId="urn:microsoft.com/office/officeart/2008/layout/HexagonCluster"/>
    <dgm:cxn modelId="{75A104EC-EE8E-4E1D-9CE9-E2BC1056E8EF}" type="presOf" srcId="{704EE1D0-26DB-4B31-A89B-8ADF122E7EAA}" destId="{2D0726B1-B3C6-4BC5-BF6B-50D2A8414431}" srcOrd="0" destOrd="0" presId="urn:microsoft.com/office/officeart/2008/layout/HexagonCluster"/>
    <dgm:cxn modelId="{DEAB0CDB-45D7-4740-95A0-9B65282D576C}" type="presOf" srcId="{2549D7E0-5CA3-4AEC-A78E-2A95FCD16C4D}" destId="{3914CA33-1758-4410-9912-CE056E8A30C1}" srcOrd="0" destOrd="0" presId="urn:microsoft.com/office/officeart/2008/layout/HexagonCluster"/>
    <dgm:cxn modelId="{D2CB5054-5873-4A83-9109-364E092C5337}" srcId="{647ED109-9E3D-46EA-B9C2-6FE122E60A6B}" destId="{0597BBAE-F53B-469F-88D5-71CC9D953638}" srcOrd="5" destOrd="0" parTransId="{BCBFFAD1-8FDB-4B41-8CDB-9F1C5841A144}" sibTransId="{286D1239-3781-483B-B6C4-F0032019A8D8}"/>
    <dgm:cxn modelId="{26240CFD-D038-4DAD-B74C-96628470252E}" type="presOf" srcId="{77BCA974-656D-457C-92A7-9457950F5126}" destId="{75DBF4A8-7D81-4D4C-AF67-84848624E2EA}" srcOrd="0" destOrd="0" presId="urn:microsoft.com/office/officeart/2008/layout/HexagonCluster"/>
    <dgm:cxn modelId="{62CADA14-DBE4-455B-BAF7-ADD147A0CE42}" type="presOf" srcId="{8F98C6BA-8FCF-432E-83E2-D1E039029BF1}" destId="{ADC1A547-E8E7-4252-BCB3-0EEDEEC5BAF0}" srcOrd="0" destOrd="0" presId="urn:microsoft.com/office/officeart/2008/layout/HexagonCluster"/>
    <dgm:cxn modelId="{0171524F-0629-4379-A235-E0D91695544D}" type="presOf" srcId="{7320BB99-F79C-4738-A797-74EA46E73BAE}" destId="{505EA762-8A8D-4328-A89E-206AF457F623}" srcOrd="0" destOrd="0" presId="urn:microsoft.com/office/officeart/2008/layout/HexagonCluster"/>
    <dgm:cxn modelId="{7B474EA8-C99A-4941-8FB2-794E34CF25F0}" type="presOf" srcId="{0597BBAE-F53B-469F-88D5-71CC9D953638}" destId="{358E879D-FE19-4957-B519-33F760627B21}" srcOrd="0" destOrd="0" presId="urn:microsoft.com/office/officeart/2008/layout/HexagonCluster"/>
    <dgm:cxn modelId="{ACA6BE8B-2FCF-4193-9D4A-64AA3B686CF8}" srcId="{647ED109-9E3D-46EA-B9C2-6FE122E60A6B}" destId="{9C65BC3D-F9A3-421D-BB56-654DC4479C77}" srcOrd="2" destOrd="0" parTransId="{8D0B5971-3E90-4CE9-8061-66D18033D1E8}" sibTransId="{6BFD36CA-7D52-4311-B3A8-E7DAF8E41DB3}"/>
    <dgm:cxn modelId="{8914B588-DEED-4F46-8207-9FFA0A149D74}" type="presOf" srcId="{86AC3B0C-0706-4AFA-8BE2-C827C57F12EB}" destId="{0F84D5C7-E5D3-41C9-B07D-BA2643245E77}" srcOrd="0" destOrd="0" presId="urn:microsoft.com/office/officeart/2008/layout/HexagonCluster"/>
    <dgm:cxn modelId="{FD9F7C2B-F014-4E1D-AC47-DF7DE6558ACF}" type="presOf" srcId="{C64688F8-84B6-4DF6-BB55-22BB8751EDDC}" destId="{4300F400-25D0-4F5E-9E7C-3A4CE8983117}" srcOrd="0" destOrd="0" presId="urn:microsoft.com/office/officeart/2008/layout/HexagonCluster"/>
    <dgm:cxn modelId="{6FF56EA2-D44D-4A76-BFB8-444FF3230FE1}" srcId="{647ED109-9E3D-46EA-B9C2-6FE122E60A6B}" destId="{7320BB99-F79C-4738-A797-74EA46E73BAE}" srcOrd="3" destOrd="0" parTransId="{B1B811FE-5FD0-4CD6-8EAC-B76001656595}" sibTransId="{D75704C9-58A6-4505-B409-E739D37DD43E}"/>
    <dgm:cxn modelId="{42C4B7F4-3A8B-4C12-A310-4EB1F1EBA7B3}" srcId="{647ED109-9E3D-46EA-B9C2-6FE122E60A6B}" destId="{704EE1D0-26DB-4B31-A89B-8ADF122E7EAA}" srcOrd="0" destOrd="0" parTransId="{1D7C813E-A203-498A-BDFA-D23BC79DEC70}" sibTransId="{77BCA974-656D-457C-92A7-9457950F5126}"/>
    <dgm:cxn modelId="{43B088E2-1FB3-4E42-969B-4749CB366F12}" type="presOf" srcId="{647ED109-9E3D-46EA-B9C2-6FE122E60A6B}" destId="{BAEEE077-1BEF-43D4-8793-909EA4B792D7}" srcOrd="0" destOrd="0" presId="urn:microsoft.com/office/officeart/2008/layout/HexagonCluster"/>
    <dgm:cxn modelId="{35A90051-7D03-4E6A-B52C-260662B98B5B}" type="presOf" srcId="{45B5CE55-02EE-45CE-BE91-E10BB5628556}" destId="{4972924D-5F57-48FD-B700-796A24201670}" srcOrd="0" destOrd="0" presId="urn:microsoft.com/office/officeart/2008/layout/HexagonCluster"/>
    <dgm:cxn modelId="{7A93AD14-F50A-4007-908C-9B487201B2DC}" type="presOf" srcId="{D75704C9-58A6-4505-B409-E739D37DD43E}" destId="{7F85B28D-82E8-41BC-AA8B-6714F9491CD2}" srcOrd="0" destOrd="0" presId="urn:microsoft.com/office/officeart/2008/layout/HexagonCluster"/>
    <dgm:cxn modelId="{135C5484-1E04-4F85-9062-57B8949D40ED}" srcId="{647ED109-9E3D-46EA-B9C2-6FE122E60A6B}" destId="{C9EAB3EB-342C-46CA-9F30-A8961707C2DE}" srcOrd="1" destOrd="0" parTransId="{B0839F16-CEF3-4D53-AC80-9EFE2D882BA5}" sibTransId="{45B5CE55-02EE-45CE-BE91-E10BB5628556}"/>
    <dgm:cxn modelId="{7A07CCE0-88EC-473C-A2FF-00AE41807C2E}" type="presOf" srcId="{9C65BC3D-F9A3-421D-BB56-654DC4479C77}" destId="{2D2FD310-3995-410C-8A84-AFE076612DF6}" srcOrd="0" destOrd="0" presId="urn:microsoft.com/office/officeart/2008/layout/HexagonCluster"/>
    <dgm:cxn modelId="{EB87B10F-6227-47C1-92D5-F9D7E4F5D1BA}" srcId="{647ED109-9E3D-46EA-B9C2-6FE122E60A6B}" destId="{86AC3B0C-0706-4AFA-8BE2-C827C57F12EB}" srcOrd="6" destOrd="0" parTransId="{C6C6D8CB-F034-434D-8F3D-9EDD6FA20FEC}" sibTransId="{8F98C6BA-8FCF-432E-83E2-D1E039029BF1}"/>
    <dgm:cxn modelId="{F01B83BB-2944-47B8-8D5C-588429D1C531}" type="presOf" srcId="{6BFD36CA-7D52-4311-B3A8-E7DAF8E41DB3}" destId="{AC64BCA7-D174-4B5F-AEA5-49EC00083D0F}" srcOrd="0" destOrd="0" presId="urn:microsoft.com/office/officeart/2008/layout/HexagonCluster"/>
    <dgm:cxn modelId="{243F73F4-9445-417B-8A43-AB746FD7621C}" type="presParOf" srcId="{BAEEE077-1BEF-43D4-8793-909EA4B792D7}" destId="{22C3B3BC-FD83-4E2C-A7ED-88744BB1DE94}" srcOrd="0" destOrd="0" presId="urn:microsoft.com/office/officeart/2008/layout/HexagonCluster"/>
    <dgm:cxn modelId="{D80EFFBC-BD73-4A73-8D9D-C7FD782B01FD}" type="presParOf" srcId="{22C3B3BC-FD83-4E2C-A7ED-88744BB1DE94}" destId="{2D0726B1-B3C6-4BC5-BF6B-50D2A8414431}" srcOrd="0" destOrd="0" presId="urn:microsoft.com/office/officeart/2008/layout/HexagonCluster"/>
    <dgm:cxn modelId="{EEB1B84E-6A33-4226-A324-E33631C6FE89}" type="presParOf" srcId="{BAEEE077-1BEF-43D4-8793-909EA4B792D7}" destId="{83052FAB-CFDC-4B64-B828-C649899FB39D}" srcOrd="1" destOrd="0" presId="urn:microsoft.com/office/officeart/2008/layout/HexagonCluster"/>
    <dgm:cxn modelId="{893FD5A9-5E9F-4B40-9C88-3D96FB00E106}" type="presParOf" srcId="{83052FAB-CFDC-4B64-B828-C649899FB39D}" destId="{3B13FD62-86DD-4C5D-8333-9270F48BA289}" srcOrd="0" destOrd="0" presId="urn:microsoft.com/office/officeart/2008/layout/HexagonCluster"/>
    <dgm:cxn modelId="{6AB60834-BC6B-4ED1-8828-631C39BB0B81}" type="presParOf" srcId="{BAEEE077-1BEF-43D4-8793-909EA4B792D7}" destId="{AAEB4E5F-08AB-4FED-B8AD-DD2B7D9455F3}" srcOrd="2" destOrd="0" presId="urn:microsoft.com/office/officeart/2008/layout/HexagonCluster"/>
    <dgm:cxn modelId="{9A1B24D6-705B-4D12-8E8A-FACCCCF2BB4B}" type="presParOf" srcId="{AAEB4E5F-08AB-4FED-B8AD-DD2B7D9455F3}" destId="{75DBF4A8-7D81-4D4C-AF67-84848624E2EA}" srcOrd="0" destOrd="0" presId="urn:microsoft.com/office/officeart/2008/layout/HexagonCluster"/>
    <dgm:cxn modelId="{24E3285D-5B19-4313-9F25-D24E8A4235D4}" type="presParOf" srcId="{BAEEE077-1BEF-43D4-8793-909EA4B792D7}" destId="{5D253E48-F10C-467C-A0CA-E07CB85990E0}" srcOrd="3" destOrd="0" presId="urn:microsoft.com/office/officeart/2008/layout/HexagonCluster"/>
    <dgm:cxn modelId="{A46D123A-077D-4FF8-99B9-D68E12FE1C52}" type="presParOf" srcId="{5D253E48-F10C-467C-A0CA-E07CB85990E0}" destId="{24FCF0A3-EBAC-4406-A00E-879D59E1542C}" srcOrd="0" destOrd="0" presId="urn:microsoft.com/office/officeart/2008/layout/HexagonCluster"/>
    <dgm:cxn modelId="{A5278B3A-FB69-45B8-B9A9-9EF76DB72B14}" type="presParOf" srcId="{BAEEE077-1BEF-43D4-8793-909EA4B792D7}" destId="{DA8DFD1B-B2A5-440B-AA41-C2F91086D50B}" srcOrd="4" destOrd="0" presId="urn:microsoft.com/office/officeart/2008/layout/HexagonCluster"/>
    <dgm:cxn modelId="{6207723C-2402-4E60-A562-56E035197B65}" type="presParOf" srcId="{DA8DFD1B-B2A5-440B-AA41-C2F91086D50B}" destId="{CA44894A-3DC5-4F83-8D6F-05934C78AFCC}" srcOrd="0" destOrd="0" presId="urn:microsoft.com/office/officeart/2008/layout/HexagonCluster"/>
    <dgm:cxn modelId="{3524F2C7-22E9-40CF-88A8-E719E67E1E2A}" type="presParOf" srcId="{BAEEE077-1BEF-43D4-8793-909EA4B792D7}" destId="{92A52D9E-E2EE-47F0-93C3-26953EF9E3D8}" srcOrd="5" destOrd="0" presId="urn:microsoft.com/office/officeart/2008/layout/HexagonCluster"/>
    <dgm:cxn modelId="{88B9D2A9-32E2-4828-9528-D87865591CA4}" type="presParOf" srcId="{92A52D9E-E2EE-47F0-93C3-26953EF9E3D8}" destId="{33FF6141-E296-46E3-927E-376067889CFC}" srcOrd="0" destOrd="0" presId="urn:microsoft.com/office/officeart/2008/layout/HexagonCluster"/>
    <dgm:cxn modelId="{C429451A-1B3E-47E1-A2BE-869B34D05202}" type="presParOf" srcId="{BAEEE077-1BEF-43D4-8793-909EA4B792D7}" destId="{EDB5C2DE-E45B-49E6-9CD6-79AF6BBD74A9}" srcOrd="6" destOrd="0" presId="urn:microsoft.com/office/officeart/2008/layout/HexagonCluster"/>
    <dgm:cxn modelId="{C68E7404-D47C-47EA-B9B1-9821FA04E2CF}" type="presParOf" srcId="{EDB5C2DE-E45B-49E6-9CD6-79AF6BBD74A9}" destId="{4972924D-5F57-48FD-B700-796A24201670}" srcOrd="0" destOrd="0" presId="urn:microsoft.com/office/officeart/2008/layout/HexagonCluster"/>
    <dgm:cxn modelId="{9FA78782-3526-4399-A668-05CA7D730A09}" type="presParOf" srcId="{BAEEE077-1BEF-43D4-8793-909EA4B792D7}" destId="{C151FBF1-8EEE-4D34-8A66-D98B087E23B3}" srcOrd="7" destOrd="0" presId="urn:microsoft.com/office/officeart/2008/layout/HexagonCluster"/>
    <dgm:cxn modelId="{7478CAC8-6A97-499A-8064-BBA792FAA735}" type="presParOf" srcId="{C151FBF1-8EEE-4D34-8A66-D98B087E23B3}" destId="{8A1A9029-D785-4232-962A-E7750CA81ED8}" srcOrd="0" destOrd="0" presId="urn:microsoft.com/office/officeart/2008/layout/HexagonCluster"/>
    <dgm:cxn modelId="{2EE923AF-F990-4354-813A-55CC37FE8B27}" type="presParOf" srcId="{BAEEE077-1BEF-43D4-8793-909EA4B792D7}" destId="{CE47BCA4-57E9-43E4-AD5B-5963B29AB330}" srcOrd="8" destOrd="0" presId="urn:microsoft.com/office/officeart/2008/layout/HexagonCluster"/>
    <dgm:cxn modelId="{025942BC-3AC1-4D4F-ADBA-1A47DE9BFB42}" type="presParOf" srcId="{CE47BCA4-57E9-43E4-AD5B-5963B29AB330}" destId="{2D2FD310-3995-410C-8A84-AFE076612DF6}" srcOrd="0" destOrd="0" presId="urn:microsoft.com/office/officeart/2008/layout/HexagonCluster"/>
    <dgm:cxn modelId="{FCFDF24F-55A7-401F-BAB5-D116FFE387F6}" type="presParOf" srcId="{BAEEE077-1BEF-43D4-8793-909EA4B792D7}" destId="{35560EE3-B7E1-4C01-999C-727E53A413B7}" srcOrd="9" destOrd="0" presId="urn:microsoft.com/office/officeart/2008/layout/HexagonCluster"/>
    <dgm:cxn modelId="{DDF4284D-D403-4D8E-9D3C-39079EC2DB5A}" type="presParOf" srcId="{35560EE3-B7E1-4C01-999C-727E53A413B7}" destId="{68E10427-758F-48AD-93E8-6EA97C8A2E41}" srcOrd="0" destOrd="0" presId="urn:microsoft.com/office/officeart/2008/layout/HexagonCluster"/>
    <dgm:cxn modelId="{B190C803-687A-4A49-96D4-9162DD4B35EC}" type="presParOf" srcId="{BAEEE077-1BEF-43D4-8793-909EA4B792D7}" destId="{62D9B169-4B29-43AC-9CA8-F4C222940A99}" srcOrd="10" destOrd="0" presId="urn:microsoft.com/office/officeart/2008/layout/HexagonCluster"/>
    <dgm:cxn modelId="{1EA79E08-D831-4938-A91B-F7C162DB98B1}" type="presParOf" srcId="{62D9B169-4B29-43AC-9CA8-F4C222940A99}" destId="{AC64BCA7-D174-4B5F-AEA5-49EC00083D0F}" srcOrd="0" destOrd="0" presId="urn:microsoft.com/office/officeart/2008/layout/HexagonCluster"/>
    <dgm:cxn modelId="{67241025-4C39-4A64-9383-08864B6CA16C}" type="presParOf" srcId="{BAEEE077-1BEF-43D4-8793-909EA4B792D7}" destId="{63C63EA0-AB37-4EB3-89F2-101E1AD33162}" srcOrd="11" destOrd="0" presId="urn:microsoft.com/office/officeart/2008/layout/HexagonCluster"/>
    <dgm:cxn modelId="{CF030005-3A08-4A9B-9998-8CC59F6F1ABF}" type="presParOf" srcId="{63C63EA0-AB37-4EB3-89F2-101E1AD33162}" destId="{2D7891CF-0E0E-4B4E-AD0D-FF24FA88B063}" srcOrd="0" destOrd="0" presId="urn:microsoft.com/office/officeart/2008/layout/HexagonCluster"/>
    <dgm:cxn modelId="{1157AF88-0FB3-476B-BA89-A4D5100A7C61}" type="presParOf" srcId="{BAEEE077-1BEF-43D4-8793-909EA4B792D7}" destId="{EAAF865D-9DCD-48B0-9357-741E09E82E58}" srcOrd="12" destOrd="0" presId="urn:microsoft.com/office/officeart/2008/layout/HexagonCluster"/>
    <dgm:cxn modelId="{336B9DEF-791F-4A44-8D8E-062BAD39D19C}" type="presParOf" srcId="{EAAF865D-9DCD-48B0-9357-741E09E82E58}" destId="{505EA762-8A8D-4328-A89E-206AF457F623}" srcOrd="0" destOrd="0" presId="urn:microsoft.com/office/officeart/2008/layout/HexagonCluster"/>
    <dgm:cxn modelId="{90A46521-6B68-4330-A80A-CA4B67246EE0}" type="presParOf" srcId="{BAEEE077-1BEF-43D4-8793-909EA4B792D7}" destId="{E6FAB7C6-3F1A-43D3-85D2-304530D19B6D}" srcOrd="13" destOrd="0" presId="urn:microsoft.com/office/officeart/2008/layout/HexagonCluster"/>
    <dgm:cxn modelId="{DEF719ED-9D07-4EB9-BEB4-B5A8A3E8B3E2}" type="presParOf" srcId="{E6FAB7C6-3F1A-43D3-85D2-304530D19B6D}" destId="{5CCB6BAE-39FC-408E-9D8F-F37E9A4A22B7}" srcOrd="0" destOrd="0" presId="urn:microsoft.com/office/officeart/2008/layout/HexagonCluster"/>
    <dgm:cxn modelId="{B446596B-1C77-4218-AAE6-12F218F6F0CE}" type="presParOf" srcId="{BAEEE077-1BEF-43D4-8793-909EA4B792D7}" destId="{61AD387B-0713-4C28-B574-37D608E5022F}" srcOrd="14" destOrd="0" presId="urn:microsoft.com/office/officeart/2008/layout/HexagonCluster"/>
    <dgm:cxn modelId="{3FB9FB15-66A0-4161-B984-59C5E8B164BF}" type="presParOf" srcId="{61AD387B-0713-4C28-B574-37D608E5022F}" destId="{7F85B28D-82E8-41BC-AA8B-6714F9491CD2}" srcOrd="0" destOrd="0" presId="urn:microsoft.com/office/officeart/2008/layout/HexagonCluster"/>
    <dgm:cxn modelId="{727D6CC0-5C85-4D16-98E4-C301771BC0DD}" type="presParOf" srcId="{BAEEE077-1BEF-43D4-8793-909EA4B792D7}" destId="{B568DA2D-4EC8-4DA2-9F7B-2FCC31F8835B}" srcOrd="15" destOrd="0" presId="urn:microsoft.com/office/officeart/2008/layout/HexagonCluster"/>
    <dgm:cxn modelId="{5CA15E18-8D7C-48B0-9841-E138095E8962}" type="presParOf" srcId="{B568DA2D-4EC8-4DA2-9F7B-2FCC31F8835B}" destId="{5B6D4218-B4D2-4620-810B-7A5D34A894A0}" srcOrd="0" destOrd="0" presId="urn:microsoft.com/office/officeart/2008/layout/HexagonCluster"/>
    <dgm:cxn modelId="{D70846DB-24DF-4FDD-84BA-DE3C3D77BCCB}" type="presParOf" srcId="{BAEEE077-1BEF-43D4-8793-909EA4B792D7}" destId="{F9D8F0E2-B59A-4D6F-BBF9-DFEE733E31E9}" srcOrd="16" destOrd="0" presId="urn:microsoft.com/office/officeart/2008/layout/HexagonCluster"/>
    <dgm:cxn modelId="{8E8B6191-E59D-4FE8-B22F-F9A4CE1F01E1}" type="presParOf" srcId="{F9D8F0E2-B59A-4D6F-BBF9-DFEE733E31E9}" destId="{3914CA33-1758-4410-9912-CE056E8A30C1}" srcOrd="0" destOrd="0" presId="urn:microsoft.com/office/officeart/2008/layout/HexagonCluster"/>
    <dgm:cxn modelId="{073E9C17-4B73-4F73-89C3-1C9769121756}" type="presParOf" srcId="{BAEEE077-1BEF-43D4-8793-909EA4B792D7}" destId="{B7B10491-5205-4E17-99EC-16CCDF46BCC3}" srcOrd="17" destOrd="0" presId="urn:microsoft.com/office/officeart/2008/layout/HexagonCluster"/>
    <dgm:cxn modelId="{358A8B1D-4FE7-47FE-866E-72BFD75AB189}" type="presParOf" srcId="{B7B10491-5205-4E17-99EC-16CCDF46BCC3}" destId="{ED6BF2F5-33AA-46FA-AD6C-9E61D6D508D5}" srcOrd="0" destOrd="0" presId="urn:microsoft.com/office/officeart/2008/layout/HexagonCluster"/>
    <dgm:cxn modelId="{2B3BA572-F74C-429E-B85C-4BAD1222CC13}" type="presParOf" srcId="{BAEEE077-1BEF-43D4-8793-909EA4B792D7}" destId="{A6BCA41B-EF16-466D-8BA9-41610EC9FB15}" srcOrd="18" destOrd="0" presId="urn:microsoft.com/office/officeart/2008/layout/HexagonCluster"/>
    <dgm:cxn modelId="{88CE6B73-40EF-4C4B-B4DE-C4C7F40A8841}" type="presParOf" srcId="{A6BCA41B-EF16-466D-8BA9-41610EC9FB15}" destId="{4300F400-25D0-4F5E-9E7C-3A4CE8983117}" srcOrd="0" destOrd="0" presId="urn:microsoft.com/office/officeart/2008/layout/HexagonCluster"/>
    <dgm:cxn modelId="{869150A2-6DEE-422B-9531-EC47D01C8FFA}" type="presParOf" srcId="{BAEEE077-1BEF-43D4-8793-909EA4B792D7}" destId="{EB3FFA6B-1041-4AFF-AA6D-F5F3ABF6157B}" srcOrd="19" destOrd="0" presId="urn:microsoft.com/office/officeart/2008/layout/HexagonCluster"/>
    <dgm:cxn modelId="{51C18A02-6D2C-4D98-894A-AB93FE095F17}" type="presParOf" srcId="{EB3FFA6B-1041-4AFF-AA6D-F5F3ABF6157B}" destId="{E8651D36-FBC0-47A9-B621-20E0DB2DC134}" srcOrd="0" destOrd="0" presId="urn:microsoft.com/office/officeart/2008/layout/HexagonCluster"/>
    <dgm:cxn modelId="{73377B27-673B-40AB-9E52-1615124CF3E0}" type="presParOf" srcId="{BAEEE077-1BEF-43D4-8793-909EA4B792D7}" destId="{DE97F08F-D66C-4E79-9B2B-038FBA77CB37}" srcOrd="20" destOrd="0" presId="urn:microsoft.com/office/officeart/2008/layout/HexagonCluster"/>
    <dgm:cxn modelId="{2C07873C-69A5-4C42-BABD-AAEA6EDD2B61}" type="presParOf" srcId="{DE97F08F-D66C-4E79-9B2B-038FBA77CB37}" destId="{358E879D-FE19-4957-B519-33F760627B21}" srcOrd="0" destOrd="0" presId="urn:microsoft.com/office/officeart/2008/layout/HexagonCluster"/>
    <dgm:cxn modelId="{C1F0399E-E873-4416-BE49-FA0916BF057A}" type="presParOf" srcId="{BAEEE077-1BEF-43D4-8793-909EA4B792D7}" destId="{F99BD4A1-AD03-4BB5-AA20-FCBD22D98DB4}" srcOrd="21" destOrd="0" presId="urn:microsoft.com/office/officeart/2008/layout/HexagonCluster"/>
    <dgm:cxn modelId="{FFAE9E07-C108-49E7-94EF-06CC13BF6723}" type="presParOf" srcId="{F99BD4A1-AD03-4BB5-AA20-FCBD22D98DB4}" destId="{F0BFAD86-8418-4E4B-B984-DCEEE46AB4C5}" srcOrd="0" destOrd="0" presId="urn:microsoft.com/office/officeart/2008/layout/HexagonCluster"/>
    <dgm:cxn modelId="{57EF8ED5-D562-40A3-ACBC-6FA1D041711F}" type="presParOf" srcId="{BAEEE077-1BEF-43D4-8793-909EA4B792D7}" destId="{575E0481-C425-43D5-9FC2-9F95C1B00245}" srcOrd="22" destOrd="0" presId="urn:microsoft.com/office/officeart/2008/layout/HexagonCluster"/>
    <dgm:cxn modelId="{07F3DCA7-E5A2-4A81-A95F-ED4AF4949F74}" type="presParOf" srcId="{575E0481-C425-43D5-9FC2-9F95C1B00245}" destId="{F7E783EE-6BFC-4176-9414-D0002A1EB6AB}" srcOrd="0" destOrd="0" presId="urn:microsoft.com/office/officeart/2008/layout/HexagonCluster"/>
    <dgm:cxn modelId="{8E98E127-9673-449A-B243-3951EC8E04E4}" type="presParOf" srcId="{BAEEE077-1BEF-43D4-8793-909EA4B792D7}" destId="{0D989560-5F92-4FD2-93D4-BB2FC8F7381A}" srcOrd="23" destOrd="0" presId="urn:microsoft.com/office/officeart/2008/layout/HexagonCluster"/>
    <dgm:cxn modelId="{0041DF5A-0E74-4C17-9135-3187ACB29158}" type="presParOf" srcId="{0D989560-5F92-4FD2-93D4-BB2FC8F7381A}" destId="{655258DC-5C09-4D31-9528-DD6AEC0E89E5}" srcOrd="0" destOrd="0" presId="urn:microsoft.com/office/officeart/2008/layout/HexagonCluster"/>
    <dgm:cxn modelId="{090A6F7E-21DE-4D1B-8922-3509382CF88F}" type="presParOf" srcId="{BAEEE077-1BEF-43D4-8793-909EA4B792D7}" destId="{30AD800C-622B-4AAF-AFE3-250C30CFEA47}" srcOrd="24" destOrd="0" presId="urn:microsoft.com/office/officeart/2008/layout/HexagonCluster"/>
    <dgm:cxn modelId="{249F4687-DDAD-402D-92BD-5A3806A770DE}" type="presParOf" srcId="{30AD800C-622B-4AAF-AFE3-250C30CFEA47}" destId="{0F84D5C7-E5D3-41C9-B07D-BA2643245E77}" srcOrd="0" destOrd="0" presId="urn:microsoft.com/office/officeart/2008/layout/HexagonCluster"/>
    <dgm:cxn modelId="{DC9F2F7E-1E5C-4CAE-B7AD-BCD1F867B802}" type="presParOf" srcId="{BAEEE077-1BEF-43D4-8793-909EA4B792D7}" destId="{82E3DE34-9831-409A-A0D2-84E082A5C3E5}" srcOrd="25" destOrd="0" presId="urn:microsoft.com/office/officeart/2008/layout/HexagonCluster"/>
    <dgm:cxn modelId="{9BE673EF-F761-4AA1-91D4-7FCAE56B6245}" type="presParOf" srcId="{82E3DE34-9831-409A-A0D2-84E082A5C3E5}" destId="{DE6BD713-B9D6-4AE9-884A-F0D5FEC6068D}" srcOrd="0" destOrd="0" presId="urn:microsoft.com/office/officeart/2008/layout/HexagonCluster"/>
    <dgm:cxn modelId="{DCBDCBFE-3BB7-49A1-819A-2E33E935E558}" type="presParOf" srcId="{BAEEE077-1BEF-43D4-8793-909EA4B792D7}" destId="{D1F519F1-6210-4644-8A32-C49367A747D7}" srcOrd="26" destOrd="0" presId="urn:microsoft.com/office/officeart/2008/layout/HexagonCluster"/>
    <dgm:cxn modelId="{4996E180-5A5D-494D-BD3A-CA288B5A8B7C}" type="presParOf" srcId="{D1F519F1-6210-4644-8A32-C49367A747D7}" destId="{ADC1A547-E8E7-4252-BCB3-0EEDEEC5BAF0}" srcOrd="0" destOrd="0" presId="urn:microsoft.com/office/officeart/2008/layout/HexagonCluster"/>
    <dgm:cxn modelId="{021C44A9-1A4C-4194-9E35-E2A7D7BEFE4A}" type="presParOf" srcId="{BAEEE077-1BEF-43D4-8793-909EA4B792D7}" destId="{86267D3E-982D-43B9-BC11-5770177B3CA5}" srcOrd="27" destOrd="0" presId="urn:microsoft.com/office/officeart/2008/layout/HexagonCluster"/>
    <dgm:cxn modelId="{9EDCFEFE-8BB3-4893-98D8-2C24C4ABA42A}" type="presParOf" srcId="{86267D3E-982D-43B9-BC11-5770177B3CA5}" destId="{473AC887-CE3E-4CF6-9DD0-5D036CA0448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726B1-B3C6-4BC5-BF6B-50D2A8414431}">
      <dsp:nvSpPr>
        <dsp:cNvPr id="0" name=""/>
        <dsp:cNvSpPr/>
      </dsp:nvSpPr>
      <dsp:spPr>
        <a:xfrm>
          <a:off x="1493195" y="148425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額溫槍</a:t>
          </a:r>
          <a:endParaRPr lang="zh-TW" altLang="en-US" sz="1800" b="1" kern="1200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sp:txBody>
      <dsp:txXfrm>
        <a:off x="1654332" y="1622615"/>
        <a:ext cx="718063" cy="616581"/>
      </dsp:txXfrm>
    </dsp:sp>
    <dsp:sp modelId="{3B13FD62-86DD-4C5D-8333-9270F48BA289}">
      <dsp:nvSpPr>
        <dsp:cNvPr id="0" name=""/>
        <dsp:cNvSpPr/>
      </dsp:nvSpPr>
      <dsp:spPr>
        <a:xfrm>
          <a:off x="1518017" y="1883597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F4A8-7D81-4D4C-AF67-84848624E2EA}">
      <dsp:nvSpPr>
        <dsp:cNvPr id="0" name=""/>
        <dsp:cNvSpPr/>
      </dsp:nvSpPr>
      <dsp:spPr>
        <a:xfrm>
          <a:off x="597931" y="990286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CF0A3-EBAC-4406-A00E-879D59E1542C}">
      <dsp:nvSpPr>
        <dsp:cNvPr id="0" name=""/>
        <dsp:cNvSpPr/>
      </dsp:nvSpPr>
      <dsp:spPr>
        <a:xfrm>
          <a:off x="1310612" y="1765073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4894A-3DC5-4F83-8D6F-05934C78AFCC}">
      <dsp:nvSpPr>
        <dsp:cNvPr id="0" name=""/>
        <dsp:cNvSpPr/>
      </dsp:nvSpPr>
      <dsp:spPr>
        <a:xfrm>
          <a:off x="2388459" y="987592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影像</a:t>
          </a:r>
          <a:endParaRPr lang="en-US" altLang="zh-TW" sz="1800" b="1" kern="1200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辨識</a:t>
          </a:r>
          <a:endParaRPr lang="zh-TW" altLang="en-US" sz="1800" b="1" kern="1200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sp:txBody>
      <dsp:txXfrm>
        <a:off x="2549596" y="1125957"/>
        <a:ext cx="718063" cy="616581"/>
      </dsp:txXfrm>
    </dsp:sp>
    <dsp:sp modelId="{33FF6141-E296-46E3-927E-376067889CFC}">
      <dsp:nvSpPr>
        <dsp:cNvPr id="0" name=""/>
        <dsp:cNvSpPr/>
      </dsp:nvSpPr>
      <dsp:spPr>
        <a:xfrm>
          <a:off x="3104450" y="1760359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2924D-5F57-48FD-B700-796A24201670}">
      <dsp:nvSpPr>
        <dsp:cNvPr id="0" name=""/>
        <dsp:cNvSpPr/>
      </dsp:nvSpPr>
      <dsp:spPr>
        <a:xfrm>
          <a:off x="3283171" y="148223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9029-D785-4232-962A-E7750CA81ED8}">
      <dsp:nvSpPr>
        <dsp:cNvPr id="0" name=""/>
        <dsp:cNvSpPr/>
      </dsp:nvSpPr>
      <dsp:spPr>
        <a:xfrm>
          <a:off x="3308545" y="1879893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FD310-3995-410C-8A84-AFE076612DF6}">
      <dsp:nvSpPr>
        <dsp:cNvPr id="0" name=""/>
        <dsp:cNvSpPr/>
      </dsp:nvSpPr>
      <dsp:spPr>
        <a:xfrm>
          <a:off x="1493195" y="49665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樹莓派</a:t>
          </a:r>
          <a:endParaRPr lang="en-US" altLang="zh-TW" sz="1800" b="1" kern="1200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zero</a:t>
          </a:r>
          <a:endParaRPr lang="zh-TW" altLang="en-US" sz="1800" b="1" kern="1200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sp:txBody>
      <dsp:txXfrm>
        <a:off x="1654332" y="635023"/>
        <a:ext cx="718063" cy="616581"/>
      </dsp:txXfrm>
    </dsp:sp>
    <dsp:sp modelId="{68E10427-758F-48AD-93E8-6EA97C8A2E41}">
      <dsp:nvSpPr>
        <dsp:cNvPr id="0" name=""/>
        <dsp:cNvSpPr/>
      </dsp:nvSpPr>
      <dsp:spPr>
        <a:xfrm>
          <a:off x="2201463" y="508780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4BCA7-D174-4B5F-AEA5-49EC00083D0F}">
      <dsp:nvSpPr>
        <dsp:cNvPr id="0" name=""/>
        <dsp:cNvSpPr/>
      </dsp:nvSpPr>
      <dsp:spPr>
        <a:xfrm>
          <a:off x="2388459" y="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891CF-0E0E-4B4E-AD0D-FF24FA88B063}">
      <dsp:nvSpPr>
        <dsp:cNvPr id="0" name=""/>
        <dsp:cNvSpPr/>
      </dsp:nvSpPr>
      <dsp:spPr>
        <a:xfrm>
          <a:off x="2417694" y="395643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EA762-8A8D-4328-A89E-206AF457F623}">
      <dsp:nvSpPr>
        <dsp:cNvPr id="0" name=""/>
        <dsp:cNvSpPr/>
      </dsp:nvSpPr>
      <dsp:spPr>
        <a:xfrm>
          <a:off x="3283171" y="49463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趨勢</a:t>
          </a:r>
          <a:endParaRPr lang="en-US" altLang="zh-TW" sz="1800" b="1" kern="1200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監控</a:t>
          </a:r>
          <a:endParaRPr lang="zh-TW" altLang="en-US" sz="1800" b="1" kern="1200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sp:txBody>
      <dsp:txXfrm>
        <a:off x="3444308" y="633003"/>
        <a:ext cx="718063" cy="616581"/>
      </dsp:txXfrm>
    </dsp:sp>
    <dsp:sp modelId="{5CCB6BAE-39FC-408E-9D8F-F37E9A4A22B7}">
      <dsp:nvSpPr>
        <dsp:cNvPr id="0" name=""/>
        <dsp:cNvSpPr/>
      </dsp:nvSpPr>
      <dsp:spPr>
        <a:xfrm>
          <a:off x="4183400" y="890617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5B28D-82E8-41BC-AA8B-6714F9491CD2}">
      <dsp:nvSpPr>
        <dsp:cNvPr id="0" name=""/>
        <dsp:cNvSpPr/>
      </dsp:nvSpPr>
      <dsp:spPr>
        <a:xfrm>
          <a:off x="4178435" y="99702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D4218-B4D2-4620-810B-7A5D34A894A0}">
      <dsp:nvSpPr>
        <dsp:cNvPr id="0" name=""/>
        <dsp:cNvSpPr/>
      </dsp:nvSpPr>
      <dsp:spPr>
        <a:xfrm>
          <a:off x="4381428" y="1012846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4CA33-1758-4410-9912-CE056E8A30C1}">
      <dsp:nvSpPr>
        <dsp:cNvPr id="0" name=""/>
        <dsp:cNvSpPr/>
      </dsp:nvSpPr>
      <dsp:spPr>
        <a:xfrm>
          <a:off x="4178435" y="942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700" kern="1200" dirty="0"/>
        </a:p>
      </dsp:txBody>
      <dsp:txXfrm>
        <a:off x="4339572" y="147793"/>
        <a:ext cx="718063" cy="616581"/>
      </dsp:txXfrm>
    </dsp:sp>
    <dsp:sp modelId="{ED6BF2F5-33AA-46FA-AD6C-9E61D6D508D5}">
      <dsp:nvSpPr>
        <dsp:cNvPr id="0" name=""/>
        <dsp:cNvSpPr/>
      </dsp:nvSpPr>
      <dsp:spPr>
        <a:xfrm>
          <a:off x="5078664" y="409785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0F400-25D0-4F5E-9E7C-3A4CE8983117}">
      <dsp:nvSpPr>
        <dsp:cNvPr id="0" name=""/>
        <dsp:cNvSpPr/>
      </dsp:nvSpPr>
      <dsp:spPr>
        <a:xfrm>
          <a:off x="5073699" y="507769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51D36-FBC0-47A9-B621-20E0DB2DC134}">
      <dsp:nvSpPr>
        <dsp:cNvPr id="0" name=""/>
        <dsp:cNvSpPr/>
      </dsp:nvSpPr>
      <dsp:spPr>
        <a:xfrm>
          <a:off x="5281105" y="527636"/>
          <a:ext cx="121354" cy="104719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E879D-FE19-4957-B519-33F760627B21}">
      <dsp:nvSpPr>
        <dsp:cNvPr id="0" name=""/>
        <dsp:cNvSpPr/>
      </dsp:nvSpPr>
      <dsp:spPr>
        <a:xfrm>
          <a:off x="5073699" y="149367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700" kern="1200" dirty="0"/>
        </a:p>
      </dsp:txBody>
      <dsp:txXfrm>
        <a:off x="5234836" y="1632043"/>
        <a:ext cx="718063" cy="616581"/>
      </dsp:txXfrm>
    </dsp:sp>
    <dsp:sp modelId="{F0BFAD86-8418-4E4B-B984-DCEEE46AB4C5}">
      <dsp:nvSpPr>
        <dsp:cNvPr id="0" name=""/>
        <dsp:cNvSpPr/>
      </dsp:nvSpPr>
      <dsp:spPr>
        <a:xfrm>
          <a:off x="5280002" y="2276210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783EE-6BFC-4176-9414-D0002A1EB6AB}">
      <dsp:nvSpPr>
        <dsp:cNvPr id="0" name=""/>
        <dsp:cNvSpPr/>
      </dsp:nvSpPr>
      <dsp:spPr>
        <a:xfrm>
          <a:off x="4178435" y="1982929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258DC-5C09-4D31-9528-DD6AEC0E89E5}">
      <dsp:nvSpPr>
        <dsp:cNvPr id="0" name=""/>
        <dsp:cNvSpPr/>
      </dsp:nvSpPr>
      <dsp:spPr>
        <a:xfrm>
          <a:off x="5086938" y="2374868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4D5C7-E5D3-41C9-B07D-BA2643245E77}">
      <dsp:nvSpPr>
        <dsp:cNvPr id="0" name=""/>
        <dsp:cNvSpPr/>
      </dsp:nvSpPr>
      <dsp:spPr>
        <a:xfrm>
          <a:off x="2387356" y="1977205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762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700" kern="1200"/>
        </a:p>
      </dsp:txBody>
      <dsp:txXfrm>
        <a:off x="2548493" y="2115570"/>
        <a:ext cx="718063" cy="616581"/>
      </dsp:txXfrm>
    </dsp:sp>
    <dsp:sp modelId="{DE6BD713-B9D6-4AE9-884A-F0D5FEC6068D}">
      <dsp:nvSpPr>
        <dsp:cNvPr id="0" name=""/>
        <dsp:cNvSpPr/>
      </dsp:nvSpPr>
      <dsp:spPr>
        <a:xfrm>
          <a:off x="2417143" y="2373184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1A547-E8E7-4252-BCB3-0EEDEEC5BAF0}">
      <dsp:nvSpPr>
        <dsp:cNvPr id="0" name=""/>
        <dsp:cNvSpPr/>
      </dsp:nvSpPr>
      <dsp:spPr>
        <a:xfrm>
          <a:off x="1492643" y="2473863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AC887-CE3E-4CF6-9DD0-5D036CA0448B}">
      <dsp:nvSpPr>
        <dsp:cNvPr id="0" name=""/>
        <dsp:cNvSpPr/>
      </dsp:nvSpPr>
      <dsp:spPr>
        <a:xfrm>
          <a:off x="2200360" y="2486322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726B1-B3C6-4BC5-BF6B-50D2A8414431}">
      <dsp:nvSpPr>
        <dsp:cNvPr id="0" name=""/>
        <dsp:cNvSpPr/>
      </dsp:nvSpPr>
      <dsp:spPr>
        <a:xfrm>
          <a:off x="1493195" y="148425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額溫槍</a:t>
          </a:r>
          <a:endParaRPr lang="zh-TW" altLang="en-US" sz="1800" b="1" kern="1200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sp:txBody>
      <dsp:txXfrm>
        <a:off x="1654332" y="1622615"/>
        <a:ext cx="718063" cy="616581"/>
      </dsp:txXfrm>
    </dsp:sp>
    <dsp:sp modelId="{3B13FD62-86DD-4C5D-8333-9270F48BA289}">
      <dsp:nvSpPr>
        <dsp:cNvPr id="0" name=""/>
        <dsp:cNvSpPr/>
      </dsp:nvSpPr>
      <dsp:spPr>
        <a:xfrm>
          <a:off x="1518017" y="1883597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F4A8-7D81-4D4C-AF67-84848624E2EA}">
      <dsp:nvSpPr>
        <dsp:cNvPr id="0" name=""/>
        <dsp:cNvSpPr/>
      </dsp:nvSpPr>
      <dsp:spPr>
        <a:xfrm>
          <a:off x="597931" y="990286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CF0A3-EBAC-4406-A00E-879D59E1542C}">
      <dsp:nvSpPr>
        <dsp:cNvPr id="0" name=""/>
        <dsp:cNvSpPr/>
      </dsp:nvSpPr>
      <dsp:spPr>
        <a:xfrm>
          <a:off x="1310612" y="1765073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4894A-3DC5-4F83-8D6F-05934C78AFCC}">
      <dsp:nvSpPr>
        <dsp:cNvPr id="0" name=""/>
        <dsp:cNvSpPr/>
      </dsp:nvSpPr>
      <dsp:spPr>
        <a:xfrm>
          <a:off x="2388459" y="987592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影像</a:t>
          </a:r>
          <a:endParaRPr lang="en-US" altLang="zh-TW" sz="1800" b="1" kern="1200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辨識</a:t>
          </a:r>
          <a:endParaRPr lang="zh-TW" altLang="en-US" sz="1800" b="1" kern="1200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sp:txBody>
      <dsp:txXfrm>
        <a:off x="2549596" y="1125957"/>
        <a:ext cx="718063" cy="616581"/>
      </dsp:txXfrm>
    </dsp:sp>
    <dsp:sp modelId="{33FF6141-E296-46E3-927E-376067889CFC}">
      <dsp:nvSpPr>
        <dsp:cNvPr id="0" name=""/>
        <dsp:cNvSpPr/>
      </dsp:nvSpPr>
      <dsp:spPr>
        <a:xfrm>
          <a:off x="3104450" y="1760359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2924D-5F57-48FD-B700-796A24201670}">
      <dsp:nvSpPr>
        <dsp:cNvPr id="0" name=""/>
        <dsp:cNvSpPr/>
      </dsp:nvSpPr>
      <dsp:spPr>
        <a:xfrm>
          <a:off x="3283171" y="148223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9029-D785-4232-962A-E7750CA81ED8}">
      <dsp:nvSpPr>
        <dsp:cNvPr id="0" name=""/>
        <dsp:cNvSpPr/>
      </dsp:nvSpPr>
      <dsp:spPr>
        <a:xfrm>
          <a:off x="3308545" y="1879893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FD310-3995-410C-8A84-AFE076612DF6}">
      <dsp:nvSpPr>
        <dsp:cNvPr id="0" name=""/>
        <dsp:cNvSpPr/>
      </dsp:nvSpPr>
      <dsp:spPr>
        <a:xfrm>
          <a:off x="1493195" y="49665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樹莓派</a:t>
          </a:r>
          <a:endParaRPr lang="en-US" altLang="zh-TW" sz="1800" b="1" kern="1200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zero</a:t>
          </a:r>
          <a:endParaRPr lang="zh-TW" altLang="en-US" sz="1800" b="1" kern="1200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sp:txBody>
      <dsp:txXfrm>
        <a:off x="1654332" y="635023"/>
        <a:ext cx="718063" cy="616581"/>
      </dsp:txXfrm>
    </dsp:sp>
    <dsp:sp modelId="{68E10427-758F-48AD-93E8-6EA97C8A2E41}">
      <dsp:nvSpPr>
        <dsp:cNvPr id="0" name=""/>
        <dsp:cNvSpPr/>
      </dsp:nvSpPr>
      <dsp:spPr>
        <a:xfrm>
          <a:off x="2201463" y="508780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4BCA7-D174-4B5F-AEA5-49EC00083D0F}">
      <dsp:nvSpPr>
        <dsp:cNvPr id="0" name=""/>
        <dsp:cNvSpPr/>
      </dsp:nvSpPr>
      <dsp:spPr>
        <a:xfrm>
          <a:off x="2388459" y="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891CF-0E0E-4B4E-AD0D-FF24FA88B063}">
      <dsp:nvSpPr>
        <dsp:cNvPr id="0" name=""/>
        <dsp:cNvSpPr/>
      </dsp:nvSpPr>
      <dsp:spPr>
        <a:xfrm>
          <a:off x="2417694" y="395643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5EA762-8A8D-4328-A89E-206AF457F623}">
      <dsp:nvSpPr>
        <dsp:cNvPr id="0" name=""/>
        <dsp:cNvSpPr/>
      </dsp:nvSpPr>
      <dsp:spPr>
        <a:xfrm>
          <a:off x="3283171" y="49463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趨勢</a:t>
          </a:r>
          <a:endParaRPr lang="en-US" altLang="zh-TW" sz="1800" b="1" kern="1200" dirty="0" smtClean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rgbClr val="D0CECE"/>
              </a:solidFill>
              <a:latin typeface="Calibri" panose="020F0502020204030204"/>
              <a:ea typeface="맑은 고딕" panose="020B0503020000020004" pitchFamily="34" charset="-127"/>
              <a:cs typeface="+mn-cs"/>
            </a:rPr>
            <a:t>監控</a:t>
          </a:r>
          <a:endParaRPr lang="zh-TW" altLang="en-US" sz="1800" b="1" kern="1200" dirty="0">
            <a:solidFill>
              <a:srgbClr val="D0CECE"/>
            </a:solidFill>
            <a:latin typeface="Calibri" panose="020F0502020204030204"/>
            <a:ea typeface="맑은 고딕" panose="020B0503020000020004" pitchFamily="34" charset="-127"/>
            <a:cs typeface="+mn-cs"/>
          </a:endParaRPr>
        </a:p>
      </dsp:txBody>
      <dsp:txXfrm>
        <a:off x="3444308" y="633003"/>
        <a:ext cx="718063" cy="616581"/>
      </dsp:txXfrm>
    </dsp:sp>
    <dsp:sp modelId="{5CCB6BAE-39FC-408E-9D8F-F37E9A4A22B7}">
      <dsp:nvSpPr>
        <dsp:cNvPr id="0" name=""/>
        <dsp:cNvSpPr/>
      </dsp:nvSpPr>
      <dsp:spPr>
        <a:xfrm>
          <a:off x="4183400" y="890617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5B28D-82E8-41BC-AA8B-6714F9491CD2}">
      <dsp:nvSpPr>
        <dsp:cNvPr id="0" name=""/>
        <dsp:cNvSpPr/>
      </dsp:nvSpPr>
      <dsp:spPr>
        <a:xfrm>
          <a:off x="4178435" y="997020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D4218-B4D2-4620-810B-7A5D34A894A0}">
      <dsp:nvSpPr>
        <dsp:cNvPr id="0" name=""/>
        <dsp:cNvSpPr/>
      </dsp:nvSpPr>
      <dsp:spPr>
        <a:xfrm>
          <a:off x="4381428" y="1012846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4CA33-1758-4410-9912-CE056E8A30C1}">
      <dsp:nvSpPr>
        <dsp:cNvPr id="0" name=""/>
        <dsp:cNvSpPr/>
      </dsp:nvSpPr>
      <dsp:spPr>
        <a:xfrm>
          <a:off x="4178435" y="942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700" kern="1200" dirty="0">
            <a:solidFill>
              <a:sysClr val="window" lastClr="FFFFFF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4339572" y="147793"/>
        <a:ext cx="718063" cy="616581"/>
      </dsp:txXfrm>
    </dsp:sp>
    <dsp:sp modelId="{ED6BF2F5-33AA-46FA-AD6C-9E61D6D508D5}">
      <dsp:nvSpPr>
        <dsp:cNvPr id="0" name=""/>
        <dsp:cNvSpPr/>
      </dsp:nvSpPr>
      <dsp:spPr>
        <a:xfrm>
          <a:off x="5078664" y="409785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0F400-25D0-4F5E-9E7C-3A4CE8983117}">
      <dsp:nvSpPr>
        <dsp:cNvPr id="0" name=""/>
        <dsp:cNvSpPr/>
      </dsp:nvSpPr>
      <dsp:spPr>
        <a:xfrm>
          <a:off x="5073699" y="507769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51D36-FBC0-47A9-B621-20E0DB2DC134}">
      <dsp:nvSpPr>
        <dsp:cNvPr id="0" name=""/>
        <dsp:cNvSpPr/>
      </dsp:nvSpPr>
      <dsp:spPr>
        <a:xfrm>
          <a:off x="5281105" y="527636"/>
          <a:ext cx="121354" cy="104719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E879D-FE19-4957-B519-33F760627B21}">
      <dsp:nvSpPr>
        <dsp:cNvPr id="0" name=""/>
        <dsp:cNvSpPr/>
      </dsp:nvSpPr>
      <dsp:spPr>
        <a:xfrm>
          <a:off x="5073699" y="1493678"/>
          <a:ext cx="1040337" cy="893311"/>
        </a:xfrm>
        <a:prstGeom prst="hexagon">
          <a:avLst>
            <a:gd name="adj" fmla="val 25000"/>
            <a:gd name="vf" fmla="val 115470"/>
          </a:avLst>
        </a:prstGeom>
        <a:noFill/>
        <a:ln w="76200" cap="flat" cmpd="sng" algn="ctr">
          <a:solidFill>
            <a:srgbClr val="D0CECE">
              <a:alpha val="50196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700" kern="1200" dirty="0">
            <a:solidFill>
              <a:sysClr val="window" lastClr="FFFFFF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5234836" y="1632043"/>
        <a:ext cx="718063" cy="616581"/>
      </dsp:txXfrm>
    </dsp:sp>
    <dsp:sp modelId="{F0BFAD86-8418-4E4B-B984-DCEEE46AB4C5}">
      <dsp:nvSpPr>
        <dsp:cNvPr id="0" name=""/>
        <dsp:cNvSpPr/>
      </dsp:nvSpPr>
      <dsp:spPr>
        <a:xfrm>
          <a:off x="5280002" y="2276210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6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783EE-6BFC-4176-9414-D0002A1EB6AB}">
      <dsp:nvSpPr>
        <dsp:cNvPr id="0" name=""/>
        <dsp:cNvSpPr/>
      </dsp:nvSpPr>
      <dsp:spPr>
        <a:xfrm>
          <a:off x="4178435" y="1982929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258DC-5C09-4D31-9528-DD6AEC0E89E5}">
      <dsp:nvSpPr>
        <dsp:cNvPr id="0" name=""/>
        <dsp:cNvSpPr/>
      </dsp:nvSpPr>
      <dsp:spPr>
        <a:xfrm>
          <a:off x="5086938" y="2374868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4D5C7-E5D3-41C9-B07D-BA2643245E77}">
      <dsp:nvSpPr>
        <dsp:cNvPr id="0" name=""/>
        <dsp:cNvSpPr/>
      </dsp:nvSpPr>
      <dsp:spPr>
        <a:xfrm>
          <a:off x="2387356" y="1977205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762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700" kern="1200">
            <a:solidFill>
              <a:sysClr val="window" lastClr="FFFFFF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2548493" y="2115570"/>
        <a:ext cx="718063" cy="616581"/>
      </dsp:txXfrm>
    </dsp:sp>
    <dsp:sp modelId="{DE6BD713-B9D6-4AE9-884A-F0D5FEC6068D}">
      <dsp:nvSpPr>
        <dsp:cNvPr id="0" name=""/>
        <dsp:cNvSpPr/>
      </dsp:nvSpPr>
      <dsp:spPr>
        <a:xfrm>
          <a:off x="2417143" y="2373184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1A547-E8E7-4252-BCB3-0EEDEEC5BAF0}">
      <dsp:nvSpPr>
        <dsp:cNvPr id="0" name=""/>
        <dsp:cNvSpPr/>
      </dsp:nvSpPr>
      <dsp:spPr>
        <a:xfrm>
          <a:off x="1492643" y="2473863"/>
          <a:ext cx="1040337" cy="893311"/>
        </a:xfrm>
        <a:prstGeom prst="hexagon">
          <a:avLst>
            <a:gd name="adj" fmla="val 25000"/>
            <a:gd name="vf" fmla="val 115470"/>
          </a:avLst>
        </a:prstGeom>
        <a:solidFill>
          <a:srgbClr val="D0CECE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AC887-CE3E-4CF6-9DD0-5D036CA0448B}">
      <dsp:nvSpPr>
        <dsp:cNvPr id="0" name=""/>
        <dsp:cNvSpPr/>
      </dsp:nvSpPr>
      <dsp:spPr>
        <a:xfrm>
          <a:off x="2200360" y="2486322"/>
          <a:ext cx="121354" cy="104719"/>
        </a:xfrm>
        <a:prstGeom prst="hexagon">
          <a:avLst>
            <a:gd name="adj" fmla="val 25000"/>
            <a:gd name="vf" fmla="val 115470"/>
          </a:avLst>
        </a:prstGeom>
        <a:solidFill>
          <a:srgbClr val="FFFFFF">
            <a:alpha val="50196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427BE-2D38-464F-94EB-9D657BDA6B1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0D317-8A5D-4F4C-A66F-F9D1E8AC48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66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0D317-8A5D-4F4C-A66F-F9D1E8AC48E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45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105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424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301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Freeform: Shape 724">
            <a:extLst>
              <a:ext uri="{FF2B5EF4-FFF2-40B4-BE49-F238E27FC236}">
                <a16:creationId xmlns:a16="http://schemas.microsoft.com/office/drawing/2014/main" xmlns="" id="{C73BA33D-56B2-41E9-9BCF-6E3D68AFD740}"/>
              </a:ext>
            </a:extLst>
          </p:cNvPr>
          <p:cNvSpPr/>
          <p:nvPr/>
        </p:nvSpPr>
        <p:spPr>
          <a:xfrm>
            <a:off x="-1327347" y="-57252"/>
            <a:ext cx="10035679" cy="5893281"/>
          </a:xfrm>
          <a:custGeom>
            <a:avLst/>
            <a:gdLst>
              <a:gd name="connsiteX0" fmla="*/ 2849140 w 10035679"/>
              <a:gd name="connsiteY0" fmla="*/ 5761662 h 5893281"/>
              <a:gd name="connsiteX1" fmla="*/ 2877517 w 10035679"/>
              <a:gd name="connsiteY1" fmla="*/ 5777964 h 5893281"/>
              <a:gd name="connsiteX2" fmla="*/ 2905894 w 10035679"/>
              <a:gd name="connsiteY2" fmla="*/ 5805133 h 5893281"/>
              <a:gd name="connsiteX3" fmla="*/ 2934272 w 10035679"/>
              <a:gd name="connsiteY3" fmla="*/ 5829284 h 5893281"/>
              <a:gd name="connsiteX4" fmla="*/ 2966876 w 10035679"/>
              <a:gd name="connsiteY4" fmla="*/ 5848002 h 5893281"/>
              <a:gd name="connsiteX5" fmla="*/ 2966876 w 10035679"/>
              <a:gd name="connsiteY5" fmla="*/ 5864303 h 5893281"/>
              <a:gd name="connsiteX6" fmla="*/ 2948158 w 10035679"/>
              <a:gd name="connsiteY6" fmla="*/ 5864303 h 5893281"/>
              <a:gd name="connsiteX7" fmla="*/ 2930046 w 10035679"/>
              <a:gd name="connsiteY7" fmla="*/ 5868529 h 5893281"/>
              <a:gd name="connsiteX8" fmla="*/ 2901668 w 10035679"/>
              <a:gd name="connsiteY8" fmla="*/ 5868529 h 5893281"/>
              <a:gd name="connsiteX9" fmla="*/ 2877517 w 10035679"/>
              <a:gd name="connsiteY9" fmla="*/ 5862491 h 5893281"/>
              <a:gd name="connsiteX10" fmla="*/ 2863631 w 10035679"/>
              <a:gd name="connsiteY10" fmla="*/ 5858264 h 5893281"/>
              <a:gd name="connsiteX11" fmla="*/ 2856989 w 10035679"/>
              <a:gd name="connsiteY11" fmla="*/ 5829284 h 5893281"/>
              <a:gd name="connsiteX12" fmla="*/ 2849140 w 10035679"/>
              <a:gd name="connsiteY12" fmla="*/ 5792455 h 5893281"/>
              <a:gd name="connsiteX13" fmla="*/ 3076153 w 10035679"/>
              <a:gd name="connsiteY13" fmla="*/ 5700079 h 5893281"/>
              <a:gd name="connsiteX14" fmla="*/ 3104531 w 10035679"/>
              <a:gd name="connsiteY14" fmla="*/ 5706116 h 5893281"/>
              <a:gd name="connsiteX15" fmla="*/ 3137135 w 10035679"/>
              <a:gd name="connsiteY15" fmla="*/ 5718192 h 5893281"/>
              <a:gd name="connsiteX16" fmla="*/ 3161285 w 10035679"/>
              <a:gd name="connsiteY16" fmla="*/ 5728457 h 5893281"/>
              <a:gd name="connsiteX17" fmla="*/ 3152833 w 10035679"/>
              <a:gd name="connsiteY17" fmla="*/ 5728457 h 5893281"/>
              <a:gd name="connsiteX18" fmla="*/ 3128682 w 10035679"/>
              <a:gd name="connsiteY18" fmla="*/ 5742948 h 5893281"/>
              <a:gd name="connsiteX19" fmla="*/ 3104531 w 10035679"/>
              <a:gd name="connsiteY19" fmla="*/ 5753212 h 5893281"/>
              <a:gd name="connsiteX20" fmla="*/ 3076153 w 10035679"/>
              <a:gd name="connsiteY20" fmla="*/ 5761666 h 5893281"/>
              <a:gd name="connsiteX21" fmla="*/ 3076153 w 10035679"/>
              <a:gd name="connsiteY21" fmla="*/ 5747175 h 5893281"/>
              <a:gd name="connsiteX22" fmla="*/ 3080382 w 10035679"/>
              <a:gd name="connsiteY22" fmla="*/ 5742948 h 5893281"/>
              <a:gd name="connsiteX23" fmla="*/ 3086419 w 10035679"/>
              <a:gd name="connsiteY23" fmla="*/ 5739325 h 5893281"/>
              <a:gd name="connsiteX24" fmla="*/ 3090042 w 10035679"/>
              <a:gd name="connsiteY24" fmla="*/ 5735099 h 5893281"/>
              <a:gd name="connsiteX25" fmla="*/ 3090042 w 10035679"/>
              <a:gd name="connsiteY25" fmla="*/ 5732683 h 5893281"/>
              <a:gd name="connsiteX26" fmla="*/ 3094268 w 10035679"/>
              <a:gd name="connsiteY26" fmla="*/ 5728457 h 5893281"/>
              <a:gd name="connsiteX27" fmla="*/ 3096078 w 10035679"/>
              <a:gd name="connsiteY27" fmla="*/ 5720608 h 5893281"/>
              <a:gd name="connsiteX28" fmla="*/ 3090042 w 10035679"/>
              <a:gd name="connsiteY28" fmla="*/ 5720608 h 5893281"/>
              <a:gd name="connsiteX29" fmla="*/ 3071928 w 10035679"/>
              <a:gd name="connsiteY29" fmla="*/ 5739325 h 5893281"/>
              <a:gd name="connsiteX30" fmla="*/ 3055626 w 10035679"/>
              <a:gd name="connsiteY30" fmla="*/ 5749590 h 5893281"/>
              <a:gd name="connsiteX31" fmla="*/ 3037513 w 10035679"/>
              <a:gd name="connsiteY31" fmla="*/ 5753212 h 5893281"/>
              <a:gd name="connsiteX32" fmla="*/ 3013362 w 10035679"/>
              <a:gd name="connsiteY32" fmla="*/ 5761666 h 5893281"/>
              <a:gd name="connsiteX33" fmla="*/ 3013362 w 10035679"/>
              <a:gd name="connsiteY33" fmla="*/ 5728457 h 5893281"/>
              <a:gd name="connsiteX34" fmla="*/ 3033287 w 10035679"/>
              <a:gd name="connsiteY34" fmla="*/ 5720608 h 5893281"/>
              <a:gd name="connsiteX35" fmla="*/ 3055626 w 10035679"/>
              <a:gd name="connsiteY35" fmla="*/ 5710344 h 5893281"/>
              <a:gd name="connsiteX36" fmla="*/ 3019400 w 10035679"/>
              <a:gd name="connsiteY36" fmla="*/ 5294352 h 5893281"/>
              <a:gd name="connsiteX37" fmla="*/ 3027250 w 10035679"/>
              <a:gd name="connsiteY37" fmla="*/ 5300389 h 5893281"/>
              <a:gd name="connsiteX38" fmla="*/ 3033287 w 10035679"/>
              <a:gd name="connsiteY38" fmla="*/ 5304616 h 5893281"/>
              <a:gd name="connsiteX39" fmla="*/ 3037516 w 10035679"/>
              <a:gd name="connsiteY39" fmla="*/ 5308844 h 5893281"/>
              <a:gd name="connsiteX40" fmla="*/ 3041742 w 10035679"/>
              <a:gd name="connsiteY40" fmla="*/ 5314881 h 5893281"/>
              <a:gd name="connsiteX41" fmla="*/ 3041742 w 10035679"/>
              <a:gd name="connsiteY41" fmla="*/ 5323333 h 5893281"/>
              <a:gd name="connsiteX42" fmla="*/ 3043552 w 10035679"/>
              <a:gd name="connsiteY42" fmla="*/ 5333599 h 5893281"/>
              <a:gd name="connsiteX43" fmla="*/ 3027250 w 10035679"/>
              <a:gd name="connsiteY43" fmla="*/ 5333599 h 5893281"/>
              <a:gd name="connsiteX44" fmla="*/ 3023627 w 10035679"/>
              <a:gd name="connsiteY44" fmla="*/ 5325146 h 5893281"/>
              <a:gd name="connsiteX45" fmla="*/ 3019400 w 10035679"/>
              <a:gd name="connsiteY45" fmla="*/ 5319107 h 5893281"/>
              <a:gd name="connsiteX46" fmla="*/ 3019400 w 10035679"/>
              <a:gd name="connsiteY46" fmla="*/ 5314881 h 5893281"/>
              <a:gd name="connsiteX47" fmla="*/ 3015173 w 10035679"/>
              <a:gd name="connsiteY47" fmla="*/ 5310655 h 5893281"/>
              <a:gd name="connsiteX48" fmla="*/ 3019400 w 10035679"/>
              <a:gd name="connsiteY48" fmla="*/ 5304616 h 5893281"/>
              <a:gd name="connsiteX49" fmla="*/ 8924762 w 10035679"/>
              <a:gd name="connsiteY49" fmla="*/ 5247259 h 5893281"/>
              <a:gd name="connsiteX50" fmla="*/ 8935026 w 10035679"/>
              <a:gd name="connsiteY50" fmla="*/ 5276241 h 5893281"/>
              <a:gd name="connsiteX51" fmla="*/ 8939253 w 10035679"/>
              <a:gd name="connsiteY51" fmla="*/ 5308844 h 5893281"/>
              <a:gd name="connsiteX52" fmla="*/ 8930800 w 10035679"/>
              <a:gd name="connsiteY52" fmla="*/ 5339634 h 5893281"/>
              <a:gd name="connsiteX53" fmla="*/ 8915102 w 10035679"/>
              <a:gd name="connsiteY53" fmla="*/ 5358351 h 5893281"/>
              <a:gd name="connsiteX54" fmla="*/ 8896384 w 10035679"/>
              <a:gd name="connsiteY54" fmla="*/ 5368616 h 5893281"/>
              <a:gd name="connsiteX55" fmla="*/ 8872235 w 10035679"/>
              <a:gd name="connsiteY55" fmla="*/ 5380691 h 5893281"/>
              <a:gd name="connsiteX56" fmla="*/ 8861970 w 10035679"/>
              <a:gd name="connsiteY56" fmla="*/ 5337823 h 5893281"/>
              <a:gd name="connsiteX57" fmla="*/ 8848084 w 10035679"/>
              <a:gd name="connsiteY57" fmla="*/ 5294353 h 5893281"/>
              <a:gd name="connsiteX58" fmla="*/ 8833593 w 10035679"/>
              <a:gd name="connsiteY58" fmla="*/ 5255109 h 5893281"/>
              <a:gd name="connsiteX59" fmla="*/ 8861970 w 10035679"/>
              <a:gd name="connsiteY59" fmla="*/ 5255109 h 5893281"/>
              <a:gd name="connsiteX60" fmla="*/ 8886724 w 10035679"/>
              <a:gd name="connsiteY60" fmla="*/ 5269599 h 5893281"/>
              <a:gd name="connsiteX61" fmla="*/ 8906649 w 10035679"/>
              <a:gd name="connsiteY61" fmla="*/ 5265371 h 5893281"/>
              <a:gd name="connsiteX62" fmla="*/ 9508596 w 10035679"/>
              <a:gd name="connsiteY62" fmla="*/ 5241222 h 5893281"/>
              <a:gd name="connsiteX63" fmla="*/ 9514635 w 10035679"/>
              <a:gd name="connsiteY63" fmla="*/ 5243033 h 5893281"/>
              <a:gd name="connsiteX64" fmla="*/ 9522482 w 10035679"/>
              <a:gd name="connsiteY64" fmla="*/ 5247259 h 5893281"/>
              <a:gd name="connsiteX65" fmla="*/ 9526710 w 10035679"/>
              <a:gd name="connsiteY65" fmla="*/ 5251487 h 5893281"/>
              <a:gd name="connsiteX66" fmla="*/ 9528521 w 10035679"/>
              <a:gd name="connsiteY66" fmla="*/ 5255108 h 5893281"/>
              <a:gd name="connsiteX67" fmla="*/ 9532747 w 10035679"/>
              <a:gd name="connsiteY67" fmla="*/ 5257524 h 5893281"/>
              <a:gd name="connsiteX68" fmla="*/ 9540596 w 10035679"/>
              <a:gd name="connsiteY68" fmla="*/ 5265373 h 5893281"/>
              <a:gd name="connsiteX69" fmla="*/ 9540596 w 10035679"/>
              <a:gd name="connsiteY69" fmla="*/ 5261750 h 5893281"/>
              <a:gd name="connsiteX70" fmla="*/ 9543011 w 10035679"/>
              <a:gd name="connsiteY70" fmla="*/ 5257524 h 5893281"/>
              <a:gd name="connsiteX71" fmla="*/ 9547237 w 10035679"/>
              <a:gd name="connsiteY71" fmla="*/ 5251487 h 5893281"/>
              <a:gd name="connsiteX72" fmla="*/ 9547237 w 10035679"/>
              <a:gd name="connsiteY72" fmla="*/ 5247259 h 5893281"/>
              <a:gd name="connsiteX73" fmla="*/ 9550861 w 10035679"/>
              <a:gd name="connsiteY73" fmla="*/ 5247259 h 5893281"/>
              <a:gd name="connsiteX74" fmla="*/ 9555087 w 10035679"/>
              <a:gd name="connsiteY74" fmla="*/ 5247259 h 5893281"/>
              <a:gd name="connsiteX75" fmla="*/ 9555087 w 10035679"/>
              <a:gd name="connsiteY75" fmla="*/ 5255108 h 5893281"/>
              <a:gd name="connsiteX76" fmla="*/ 9556897 w 10035679"/>
              <a:gd name="connsiteY76" fmla="*/ 5261750 h 5893281"/>
              <a:gd name="connsiteX77" fmla="*/ 9561123 w 10035679"/>
              <a:gd name="connsiteY77" fmla="*/ 5272015 h 5893281"/>
              <a:gd name="connsiteX78" fmla="*/ 9561123 w 10035679"/>
              <a:gd name="connsiteY78" fmla="*/ 5284090 h 5893281"/>
              <a:gd name="connsiteX79" fmla="*/ 9561123 w 10035679"/>
              <a:gd name="connsiteY79" fmla="*/ 5294353 h 5893281"/>
              <a:gd name="connsiteX80" fmla="*/ 9536973 w 10035679"/>
              <a:gd name="connsiteY80" fmla="*/ 5323334 h 5893281"/>
              <a:gd name="connsiteX81" fmla="*/ 9514635 w 10035679"/>
              <a:gd name="connsiteY81" fmla="*/ 5358353 h 5893281"/>
              <a:gd name="connsiteX82" fmla="*/ 9522482 w 10035679"/>
              <a:gd name="connsiteY82" fmla="*/ 5380691 h 5893281"/>
              <a:gd name="connsiteX83" fmla="*/ 9518861 w 10035679"/>
              <a:gd name="connsiteY83" fmla="*/ 5387332 h 5893281"/>
              <a:gd name="connsiteX84" fmla="*/ 9508596 w 10035679"/>
              <a:gd name="connsiteY84" fmla="*/ 5395182 h 5893281"/>
              <a:gd name="connsiteX85" fmla="*/ 9498333 w 10035679"/>
              <a:gd name="connsiteY85" fmla="*/ 5397597 h 5893281"/>
              <a:gd name="connsiteX86" fmla="*/ 9488068 w 10035679"/>
              <a:gd name="connsiteY86" fmla="*/ 5401218 h 5893281"/>
              <a:gd name="connsiteX87" fmla="*/ 9475993 w 10035679"/>
              <a:gd name="connsiteY87" fmla="*/ 5409670 h 5893281"/>
              <a:gd name="connsiteX88" fmla="*/ 9469956 w 10035679"/>
              <a:gd name="connsiteY88" fmla="*/ 5412086 h 5893281"/>
              <a:gd name="connsiteX89" fmla="*/ 9462107 w 10035679"/>
              <a:gd name="connsiteY89" fmla="*/ 5424161 h 5893281"/>
              <a:gd name="connsiteX90" fmla="*/ 9462107 w 10035679"/>
              <a:gd name="connsiteY90" fmla="*/ 5434426 h 5893281"/>
              <a:gd name="connsiteX91" fmla="*/ 9459692 w 10035679"/>
              <a:gd name="connsiteY91" fmla="*/ 5444689 h 5893281"/>
              <a:gd name="connsiteX92" fmla="*/ 9459692 w 10035679"/>
              <a:gd name="connsiteY92" fmla="*/ 5454954 h 5893281"/>
              <a:gd name="connsiteX93" fmla="*/ 9456068 w 10035679"/>
              <a:gd name="connsiteY93" fmla="*/ 5469444 h 5893281"/>
              <a:gd name="connsiteX94" fmla="*/ 9447616 w 10035679"/>
              <a:gd name="connsiteY94" fmla="*/ 5477897 h 5893281"/>
              <a:gd name="connsiteX95" fmla="*/ 9437353 w 10035679"/>
              <a:gd name="connsiteY95" fmla="*/ 5483933 h 5893281"/>
              <a:gd name="connsiteX96" fmla="*/ 9427694 w 10035679"/>
              <a:gd name="connsiteY96" fmla="*/ 5491783 h 5893281"/>
              <a:gd name="connsiteX97" fmla="*/ 9417429 w 10035679"/>
              <a:gd name="connsiteY97" fmla="*/ 5498424 h 5893281"/>
              <a:gd name="connsiteX98" fmla="*/ 9405353 w 10035679"/>
              <a:gd name="connsiteY98" fmla="*/ 5508689 h 5893281"/>
              <a:gd name="connsiteX99" fmla="*/ 9390863 w 10035679"/>
              <a:gd name="connsiteY99" fmla="*/ 5508689 h 5893281"/>
              <a:gd name="connsiteX100" fmla="*/ 9374561 w 10035679"/>
              <a:gd name="connsiteY100" fmla="*/ 5496009 h 5893281"/>
              <a:gd name="connsiteX101" fmla="*/ 9356449 w 10035679"/>
              <a:gd name="connsiteY101" fmla="*/ 5483933 h 5893281"/>
              <a:gd name="connsiteX102" fmla="*/ 9342563 w 10035679"/>
              <a:gd name="connsiteY102" fmla="*/ 5473670 h 5893281"/>
              <a:gd name="connsiteX103" fmla="*/ 9328072 w 10035679"/>
              <a:gd name="connsiteY103" fmla="*/ 5453143 h 5893281"/>
              <a:gd name="connsiteX104" fmla="*/ 9338335 w 10035679"/>
              <a:gd name="connsiteY104" fmla="*/ 5444689 h 5893281"/>
              <a:gd name="connsiteX105" fmla="*/ 9342563 w 10035679"/>
              <a:gd name="connsiteY105" fmla="*/ 5434426 h 5893281"/>
              <a:gd name="connsiteX106" fmla="*/ 9346184 w 10035679"/>
              <a:gd name="connsiteY106" fmla="*/ 5425974 h 5893281"/>
              <a:gd name="connsiteX107" fmla="*/ 9348600 w 10035679"/>
              <a:gd name="connsiteY107" fmla="*/ 5415709 h 5893281"/>
              <a:gd name="connsiteX108" fmla="*/ 9352223 w 10035679"/>
              <a:gd name="connsiteY108" fmla="*/ 5405444 h 5893281"/>
              <a:gd name="connsiteX109" fmla="*/ 9360675 w 10035679"/>
              <a:gd name="connsiteY109" fmla="*/ 5397597 h 5893281"/>
              <a:gd name="connsiteX110" fmla="*/ 9380600 w 10035679"/>
              <a:gd name="connsiteY110" fmla="*/ 5390956 h 5893281"/>
              <a:gd name="connsiteX111" fmla="*/ 9402938 w 10035679"/>
              <a:gd name="connsiteY111" fmla="*/ 5387332 h 5893281"/>
              <a:gd name="connsiteX112" fmla="*/ 9423467 w 10035679"/>
              <a:gd name="connsiteY112" fmla="*/ 5380691 h 5893281"/>
              <a:gd name="connsiteX113" fmla="*/ 9433730 w 10035679"/>
              <a:gd name="connsiteY113" fmla="*/ 5368615 h 5893281"/>
              <a:gd name="connsiteX114" fmla="*/ 9451842 w 10035679"/>
              <a:gd name="connsiteY114" fmla="*/ 5343862 h 5893281"/>
              <a:gd name="connsiteX115" fmla="*/ 9465730 w 10035679"/>
              <a:gd name="connsiteY115" fmla="*/ 5314880 h 5893281"/>
              <a:gd name="connsiteX116" fmla="*/ 9484447 w 10035679"/>
              <a:gd name="connsiteY116" fmla="*/ 5286503 h 5893281"/>
              <a:gd name="connsiteX117" fmla="*/ 9498333 w 10035679"/>
              <a:gd name="connsiteY117" fmla="*/ 5257524 h 5893281"/>
              <a:gd name="connsiteX118" fmla="*/ 9494106 w 10035679"/>
              <a:gd name="connsiteY118" fmla="*/ 4977379 h 5893281"/>
              <a:gd name="connsiteX119" fmla="*/ 9508597 w 10035679"/>
              <a:gd name="connsiteY119" fmla="*/ 4977379 h 5893281"/>
              <a:gd name="connsiteX120" fmla="*/ 9540596 w 10035679"/>
              <a:gd name="connsiteY120" fmla="*/ 5010587 h 5893281"/>
              <a:gd name="connsiteX121" fmla="*/ 9568973 w 10035679"/>
              <a:gd name="connsiteY121" fmla="*/ 5039567 h 5893281"/>
              <a:gd name="connsiteX122" fmla="*/ 9597350 w 10035679"/>
              <a:gd name="connsiteY122" fmla="*/ 5072170 h 5893281"/>
              <a:gd name="connsiteX123" fmla="*/ 9617877 w 10035679"/>
              <a:gd name="connsiteY123" fmla="*/ 5113226 h 5893281"/>
              <a:gd name="connsiteX124" fmla="*/ 9628142 w 10035679"/>
              <a:gd name="connsiteY124" fmla="*/ 5113226 h 5893281"/>
              <a:gd name="connsiteX125" fmla="*/ 9640218 w 10035679"/>
              <a:gd name="connsiteY125" fmla="*/ 5113226 h 5893281"/>
              <a:gd name="connsiteX126" fmla="*/ 9646254 w 10035679"/>
              <a:gd name="connsiteY126" fmla="*/ 5113226 h 5893281"/>
              <a:gd name="connsiteX127" fmla="*/ 9650482 w 10035679"/>
              <a:gd name="connsiteY127" fmla="*/ 5113226 h 5893281"/>
              <a:gd name="connsiteX128" fmla="*/ 9656519 w 10035679"/>
              <a:gd name="connsiteY128" fmla="*/ 5113226 h 5893281"/>
              <a:gd name="connsiteX129" fmla="*/ 9664368 w 10035679"/>
              <a:gd name="connsiteY129" fmla="*/ 5107189 h 5893281"/>
              <a:gd name="connsiteX130" fmla="*/ 9668595 w 10035679"/>
              <a:gd name="connsiteY130" fmla="*/ 5101150 h 5893281"/>
              <a:gd name="connsiteX131" fmla="*/ 9670405 w 10035679"/>
              <a:gd name="connsiteY131" fmla="*/ 5088472 h 5893281"/>
              <a:gd name="connsiteX132" fmla="*/ 9678857 w 10035679"/>
              <a:gd name="connsiteY132" fmla="*/ 5088472 h 5893281"/>
              <a:gd name="connsiteX133" fmla="*/ 9678857 w 10035679"/>
              <a:gd name="connsiteY133" fmla="*/ 5136169 h 5893281"/>
              <a:gd name="connsiteX134" fmla="*/ 9674631 w 10035679"/>
              <a:gd name="connsiteY134" fmla="*/ 5146433 h 5893281"/>
              <a:gd name="connsiteX135" fmla="*/ 9670405 w 10035679"/>
              <a:gd name="connsiteY135" fmla="*/ 5156696 h 5893281"/>
              <a:gd name="connsiteX136" fmla="*/ 9668595 w 10035679"/>
              <a:gd name="connsiteY136" fmla="*/ 5168772 h 5893281"/>
              <a:gd name="connsiteX137" fmla="*/ 9664368 w 10035679"/>
              <a:gd name="connsiteY137" fmla="*/ 5175413 h 5893281"/>
              <a:gd name="connsiteX138" fmla="*/ 9640218 w 10035679"/>
              <a:gd name="connsiteY138" fmla="*/ 5175413 h 5893281"/>
              <a:gd name="connsiteX139" fmla="*/ 9640218 w 10035679"/>
              <a:gd name="connsiteY139" fmla="*/ 5199564 h 5893281"/>
              <a:gd name="connsiteX140" fmla="*/ 9617877 w 10035679"/>
              <a:gd name="connsiteY140" fmla="*/ 5222507 h 5893281"/>
              <a:gd name="connsiteX141" fmla="*/ 9599765 w 10035679"/>
              <a:gd name="connsiteY141" fmla="*/ 5243035 h 5893281"/>
              <a:gd name="connsiteX142" fmla="*/ 9579237 w 10035679"/>
              <a:gd name="connsiteY142" fmla="*/ 5265375 h 5893281"/>
              <a:gd name="connsiteX143" fmla="*/ 9579237 w 10035679"/>
              <a:gd name="connsiteY143" fmla="*/ 5255110 h 5893281"/>
              <a:gd name="connsiteX144" fmla="*/ 9575614 w 10035679"/>
              <a:gd name="connsiteY144" fmla="*/ 5247261 h 5893281"/>
              <a:gd name="connsiteX145" fmla="*/ 9575614 w 10035679"/>
              <a:gd name="connsiteY145" fmla="*/ 5241224 h 5893281"/>
              <a:gd name="connsiteX146" fmla="*/ 9575614 w 10035679"/>
              <a:gd name="connsiteY146" fmla="*/ 5228544 h 5893281"/>
              <a:gd name="connsiteX147" fmla="*/ 9579237 w 10035679"/>
              <a:gd name="connsiteY147" fmla="*/ 5222507 h 5893281"/>
              <a:gd name="connsiteX148" fmla="*/ 9579237 w 10035679"/>
              <a:gd name="connsiteY148" fmla="*/ 5214055 h 5893281"/>
              <a:gd name="connsiteX149" fmla="*/ 9579237 w 10035679"/>
              <a:gd name="connsiteY149" fmla="*/ 5208016 h 5893281"/>
              <a:gd name="connsiteX150" fmla="*/ 9575614 w 10035679"/>
              <a:gd name="connsiteY150" fmla="*/ 5203790 h 5893281"/>
              <a:gd name="connsiteX151" fmla="*/ 9568973 w 10035679"/>
              <a:gd name="connsiteY151" fmla="*/ 5199564 h 5893281"/>
              <a:gd name="connsiteX152" fmla="*/ 9561123 w 10035679"/>
              <a:gd name="connsiteY152" fmla="*/ 5197754 h 5893281"/>
              <a:gd name="connsiteX153" fmla="*/ 9555086 w 10035679"/>
              <a:gd name="connsiteY153" fmla="*/ 5193527 h 5893281"/>
              <a:gd name="connsiteX154" fmla="*/ 9547237 w 10035679"/>
              <a:gd name="connsiteY154" fmla="*/ 5189299 h 5893281"/>
              <a:gd name="connsiteX155" fmla="*/ 9540596 w 10035679"/>
              <a:gd name="connsiteY155" fmla="*/ 5185678 h 5893281"/>
              <a:gd name="connsiteX156" fmla="*/ 9536974 w 10035679"/>
              <a:gd name="connsiteY156" fmla="*/ 5183263 h 5893281"/>
              <a:gd name="connsiteX157" fmla="*/ 9536974 w 10035679"/>
              <a:gd name="connsiteY157" fmla="*/ 5179037 h 5893281"/>
              <a:gd name="connsiteX158" fmla="*/ 9540596 w 10035679"/>
              <a:gd name="connsiteY158" fmla="*/ 5175413 h 5893281"/>
              <a:gd name="connsiteX159" fmla="*/ 9547237 w 10035679"/>
              <a:gd name="connsiteY159" fmla="*/ 5164546 h 5893281"/>
              <a:gd name="connsiteX160" fmla="*/ 9556897 w 10035679"/>
              <a:gd name="connsiteY160" fmla="*/ 5156696 h 5893281"/>
              <a:gd name="connsiteX161" fmla="*/ 9568973 w 10035679"/>
              <a:gd name="connsiteY161" fmla="*/ 5146433 h 5893281"/>
              <a:gd name="connsiteX162" fmla="*/ 9579237 w 10035679"/>
              <a:gd name="connsiteY162" fmla="*/ 5136169 h 5893281"/>
              <a:gd name="connsiteX163" fmla="*/ 9565351 w 10035679"/>
              <a:gd name="connsiteY163" fmla="*/ 5121678 h 5893281"/>
              <a:gd name="connsiteX164" fmla="*/ 9550860 w 10035679"/>
              <a:gd name="connsiteY164" fmla="*/ 5096924 h 5893281"/>
              <a:gd name="connsiteX165" fmla="*/ 9528520 w 10035679"/>
              <a:gd name="connsiteY165" fmla="*/ 5060095 h 5893281"/>
              <a:gd name="connsiteX166" fmla="*/ 9512218 w 10035679"/>
              <a:gd name="connsiteY166" fmla="*/ 5028699 h 5893281"/>
              <a:gd name="connsiteX167" fmla="*/ 9502558 w 10035679"/>
              <a:gd name="connsiteY167" fmla="*/ 5000322 h 5893281"/>
              <a:gd name="connsiteX168" fmla="*/ 9366713 w 10035679"/>
              <a:gd name="connsiteY168" fmla="*/ 4600634 h 5893281"/>
              <a:gd name="connsiteX169" fmla="*/ 9384825 w 10035679"/>
              <a:gd name="connsiteY169" fmla="*/ 4600634 h 5893281"/>
              <a:gd name="connsiteX170" fmla="*/ 9417430 w 10035679"/>
              <a:gd name="connsiteY170" fmla="*/ 4625388 h 5893281"/>
              <a:gd name="connsiteX171" fmla="*/ 9456069 w 10035679"/>
              <a:gd name="connsiteY171" fmla="*/ 4648330 h 5893281"/>
              <a:gd name="connsiteX172" fmla="*/ 9456069 w 10035679"/>
              <a:gd name="connsiteY172" fmla="*/ 4668858 h 5893281"/>
              <a:gd name="connsiteX173" fmla="*/ 9431316 w 10035679"/>
              <a:gd name="connsiteY173" fmla="*/ 4668858 h 5893281"/>
              <a:gd name="connsiteX174" fmla="*/ 9413202 w 10035679"/>
              <a:gd name="connsiteY174" fmla="*/ 4654369 h 5893281"/>
              <a:gd name="connsiteX175" fmla="*/ 9395090 w 10035679"/>
              <a:gd name="connsiteY175" fmla="*/ 4639878 h 5893281"/>
              <a:gd name="connsiteX176" fmla="*/ 9380599 w 10035679"/>
              <a:gd name="connsiteY176" fmla="*/ 4621766 h 5893281"/>
              <a:gd name="connsiteX177" fmla="*/ 9741646 w 10035679"/>
              <a:gd name="connsiteY177" fmla="*/ 4475656 h 5893281"/>
              <a:gd name="connsiteX178" fmla="*/ 9749496 w 10035679"/>
              <a:gd name="connsiteY178" fmla="*/ 4475656 h 5893281"/>
              <a:gd name="connsiteX179" fmla="*/ 9755533 w 10035679"/>
              <a:gd name="connsiteY179" fmla="*/ 4479279 h 5893281"/>
              <a:gd name="connsiteX180" fmla="*/ 9759759 w 10035679"/>
              <a:gd name="connsiteY180" fmla="*/ 4481693 h 5893281"/>
              <a:gd name="connsiteX181" fmla="*/ 9759759 w 10035679"/>
              <a:gd name="connsiteY181" fmla="*/ 4485921 h 5893281"/>
              <a:gd name="connsiteX182" fmla="*/ 9763985 w 10035679"/>
              <a:gd name="connsiteY182" fmla="*/ 4489542 h 5893281"/>
              <a:gd name="connsiteX183" fmla="*/ 9765798 w 10035679"/>
              <a:gd name="connsiteY183" fmla="*/ 4496184 h 5893281"/>
              <a:gd name="connsiteX184" fmla="*/ 9773648 w 10035679"/>
              <a:gd name="connsiteY184" fmla="*/ 4508259 h 5893281"/>
              <a:gd name="connsiteX185" fmla="*/ 9777874 w 10035679"/>
              <a:gd name="connsiteY185" fmla="*/ 4520937 h 5893281"/>
              <a:gd name="connsiteX186" fmla="*/ 9779685 w 10035679"/>
              <a:gd name="connsiteY186" fmla="*/ 4534825 h 5893281"/>
              <a:gd name="connsiteX187" fmla="*/ 9765798 w 10035679"/>
              <a:gd name="connsiteY187" fmla="*/ 4534825 h 5893281"/>
              <a:gd name="connsiteX188" fmla="*/ 9765798 w 10035679"/>
              <a:gd name="connsiteY188" fmla="*/ 4520937 h 5893281"/>
              <a:gd name="connsiteX189" fmla="*/ 9755533 w 10035679"/>
              <a:gd name="connsiteY189" fmla="*/ 4514298 h 5893281"/>
              <a:gd name="connsiteX190" fmla="*/ 9751306 w 10035679"/>
              <a:gd name="connsiteY190" fmla="*/ 4504033 h 5893281"/>
              <a:gd name="connsiteX191" fmla="*/ 9749496 w 10035679"/>
              <a:gd name="connsiteY191" fmla="*/ 4496184 h 5893281"/>
              <a:gd name="connsiteX192" fmla="*/ 9745269 w 10035679"/>
              <a:gd name="connsiteY192" fmla="*/ 4485921 h 5893281"/>
              <a:gd name="connsiteX193" fmla="*/ 9417428 w 10035679"/>
              <a:gd name="connsiteY193" fmla="*/ 4432186 h 5893281"/>
              <a:gd name="connsiteX194" fmla="*/ 9423465 w 10035679"/>
              <a:gd name="connsiteY194" fmla="*/ 4432186 h 5893281"/>
              <a:gd name="connsiteX195" fmla="*/ 9427692 w 10035679"/>
              <a:gd name="connsiteY195" fmla="*/ 4436412 h 5893281"/>
              <a:gd name="connsiteX196" fmla="*/ 9427692 w 10035679"/>
              <a:gd name="connsiteY196" fmla="*/ 4438223 h 5893281"/>
              <a:gd name="connsiteX197" fmla="*/ 9431315 w 10035679"/>
              <a:gd name="connsiteY197" fmla="*/ 4438223 h 5893281"/>
              <a:gd name="connsiteX198" fmla="*/ 9433731 w 10035679"/>
              <a:gd name="connsiteY198" fmla="*/ 4438223 h 5893281"/>
              <a:gd name="connsiteX199" fmla="*/ 9437352 w 10035679"/>
              <a:gd name="connsiteY199" fmla="*/ 4442451 h 5893281"/>
              <a:gd name="connsiteX200" fmla="*/ 9441580 w 10035679"/>
              <a:gd name="connsiteY200" fmla="*/ 4452715 h 5893281"/>
              <a:gd name="connsiteX201" fmla="*/ 9441580 w 10035679"/>
              <a:gd name="connsiteY201" fmla="*/ 4464790 h 5893281"/>
              <a:gd name="connsiteX202" fmla="*/ 9445807 w 10035679"/>
              <a:gd name="connsiteY202" fmla="*/ 4471432 h 5893281"/>
              <a:gd name="connsiteX203" fmla="*/ 9447617 w 10035679"/>
              <a:gd name="connsiteY203" fmla="*/ 4479282 h 5893281"/>
              <a:gd name="connsiteX204" fmla="*/ 9451844 w 10035679"/>
              <a:gd name="connsiteY204" fmla="*/ 4485923 h 5893281"/>
              <a:gd name="connsiteX205" fmla="*/ 9456070 w 10035679"/>
              <a:gd name="connsiteY205" fmla="*/ 4496187 h 5893281"/>
              <a:gd name="connsiteX206" fmla="*/ 9431315 w 10035679"/>
              <a:gd name="connsiteY206" fmla="*/ 4496187 h 5893281"/>
              <a:gd name="connsiteX207" fmla="*/ 9427692 w 10035679"/>
              <a:gd name="connsiteY207" fmla="*/ 4479282 h 5893281"/>
              <a:gd name="connsiteX208" fmla="*/ 9419239 w 10035679"/>
              <a:gd name="connsiteY208" fmla="*/ 4467206 h 5893281"/>
              <a:gd name="connsiteX209" fmla="*/ 9417428 w 10035679"/>
              <a:gd name="connsiteY209" fmla="*/ 4452715 h 5893281"/>
              <a:gd name="connsiteX210" fmla="*/ 6125133 w 10035679"/>
              <a:gd name="connsiteY210" fmla="*/ 4417695 h 5893281"/>
              <a:gd name="connsiteX211" fmla="*/ 6125133 w 10035679"/>
              <a:gd name="connsiteY211" fmla="*/ 4432186 h 5893281"/>
              <a:gd name="connsiteX212" fmla="*/ 6141434 w 10035679"/>
              <a:gd name="connsiteY212" fmla="*/ 4471431 h 5893281"/>
              <a:gd name="connsiteX213" fmla="*/ 6141434 w 10035679"/>
              <a:gd name="connsiteY213" fmla="*/ 4514296 h 5893281"/>
              <a:gd name="connsiteX214" fmla="*/ 6131172 w 10035679"/>
              <a:gd name="connsiteY214" fmla="*/ 4553541 h 5893281"/>
              <a:gd name="connsiteX215" fmla="*/ 6113057 w 10035679"/>
              <a:gd name="connsiteY215" fmla="*/ 4592786 h 5893281"/>
              <a:gd name="connsiteX216" fmla="*/ 6092530 w 10035679"/>
              <a:gd name="connsiteY216" fmla="*/ 4629615 h 5893281"/>
              <a:gd name="connsiteX217" fmla="*/ 6074417 w 10035679"/>
              <a:gd name="connsiteY217" fmla="*/ 4664633 h 5893281"/>
              <a:gd name="connsiteX218" fmla="*/ 6060531 w 10035679"/>
              <a:gd name="connsiteY218" fmla="*/ 4693615 h 5893281"/>
              <a:gd name="connsiteX219" fmla="*/ 6054492 w 10035679"/>
              <a:gd name="connsiteY219" fmla="*/ 4730444 h 5893281"/>
              <a:gd name="connsiteX220" fmla="*/ 6050266 w 10035679"/>
              <a:gd name="connsiteY220" fmla="*/ 4761236 h 5893281"/>
              <a:gd name="connsiteX221" fmla="*/ 6046040 w 10035679"/>
              <a:gd name="connsiteY221" fmla="*/ 4788405 h 5893281"/>
              <a:gd name="connsiteX222" fmla="*/ 6032154 w 10035679"/>
              <a:gd name="connsiteY222" fmla="*/ 4808933 h 5893281"/>
              <a:gd name="connsiteX223" fmla="*/ 6007398 w 10035679"/>
              <a:gd name="connsiteY223" fmla="*/ 4827045 h 5893281"/>
              <a:gd name="connsiteX224" fmla="*/ 6007398 w 10035679"/>
              <a:gd name="connsiteY224" fmla="*/ 4819196 h 5893281"/>
              <a:gd name="connsiteX225" fmla="*/ 5993512 w 10035679"/>
              <a:gd name="connsiteY225" fmla="*/ 4816782 h 5893281"/>
              <a:gd name="connsiteX226" fmla="*/ 5983249 w 10035679"/>
              <a:gd name="connsiteY226" fmla="*/ 4813159 h 5893281"/>
              <a:gd name="connsiteX227" fmla="*/ 5972984 w 10035679"/>
              <a:gd name="connsiteY227" fmla="*/ 4804707 h 5893281"/>
              <a:gd name="connsiteX228" fmla="*/ 5965135 w 10035679"/>
              <a:gd name="connsiteY228" fmla="*/ 4794442 h 5893281"/>
              <a:gd name="connsiteX229" fmla="*/ 5960909 w 10035679"/>
              <a:gd name="connsiteY229" fmla="*/ 4779951 h 5893281"/>
              <a:gd name="connsiteX230" fmla="*/ 5947023 w 10035679"/>
              <a:gd name="connsiteY230" fmla="*/ 4750972 h 5893281"/>
              <a:gd name="connsiteX231" fmla="*/ 5944607 w 10035679"/>
              <a:gd name="connsiteY231" fmla="*/ 4722595 h 5893281"/>
              <a:gd name="connsiteX232" fmla="*/ 5954872 w 10035679"/>
              <a:gd name="connsiteY232" fmla="*/ 4697841 h 5893281"/>
              <a:gd name="connsiteX233" fmla="*/ 5965135 w 10035679"/>
              <a:gd name="connsiteY233" fmla="*/ 4668859 h 5893281"/>
              <a:gd name="connsiteX234" fmla="*/ 5975400 w 10035679"/>
              <a:gd name="connsiteY234" fmla="*/ 4639879 h 5893281"/>
              <a:gd name="connsiteX235" fmla="*/ 5975400 w 10035679"/>
              <a:gd name="connsiteY235" fmla="*/ 4621767 h 5893281"/>
              <a:gd name="connsiteX236" fmla="*/ 5972984 w 10035679"/>
              <a:gd name="connsiteY236" fmla="*/ 4592786 h 5893281"/>
              <a:gd name="connsiteX237" fmla="*/ 5969361 w 10035679"/>
              <a:gd name="connsiteY237" fmla="*/ 4563806 h 5893281"/>
              <a:gd name="connsiteX238" fmla="*/ 5969361 w 10035679"/>
              <a:gd name="connsiteY238" fmla="*/ 4534824 h 5893281"/>
              <a:gd name="connsiteX239" fmla="*/ 6007398 w 10035679"/>
              <a:gd name="connsiteY239" fmla="*/ 4534824 h 5893281"/>
              <a:gd name="connsiteX240" fmla="*/ 6017663 w 10035679"/>
              <a:gd name="connsiteY240" fmla="*/ 4518523 h 5893281"/>
              <a:gd name="connsiteX241" fmla="*/ 6040003 w 10035679"/>
              <a:gd name="connsiteY241" fmla="*/ 4496184 h 5893281"/>
              <a:gd name="connsiteX242" fmla="*/ 6060531 w 10035679"/>
              <a:gd name="connsiteY242" fmla="*/ 4471431 h 5893281"/>
              <a:gd name="connsiteX243" fmla="*/ 6084680 w 10035679"/>
              <a:gd name="connsiteY243" fmla="*/ 4446675 h 5893281"/>
              <a:gd name="connsiteX244" fmla="*/ 6107021 w 10035679"/>
              <a:gd name="connsiteY244" fmla="*/ 4427960 h 5893281"/>
              <a:gd name="connsiteX245" fmla="*/ 9261055 w 10035679"/>
              <a:gd name="connsiteY245" fmla="*/ 4306603 h 5893281"/>
              <a:gd name="connsiteX246" fmla="*/ 9289435 w 10035679"/>
              <a:gd name="connsiteY246" fmla="*/ 4316869 h 5893281"/>
              <a:gd name="connsiteX247" fmla="*/ 9289435 w 10035679"/>
              <a:gd name="connsiteY247" fmla="*/ 4331359 h 5893281"/>
              <a:gd name="connsiteX248" fmla="*/ 9267093 w 10035679"/>
              <a:gd name="connsiteY248" fmla="*/ 4331359 h 5893281"/>
              <a:gd name="connsiteX249" fmla="*/ 9267093 w 10035679"/>
              <a:gd name="connsiteY249" fmla="*/ 4322906 h 5893281"/>
              <a:gd name="connsiteX250" fmla="*/ 9265282 w 10035679"/>
              <a:gd name="connsiteY250" fmla="*/ 4321095 h 5893281"/>
              <a:gd name="connsiteX251" fmla="*/ 9265282 w 10035679"/>
              <a:gd name="connsiteY251" fmla="*/ 4316869 h 5893281"/>
              <a:gd name="connsiteX252" fmla="*/ 9261055 w 10035679"/>
              <a:gd name="connsiteY252" fmla="*/ 4316869 h 5893281"/>
              <a:gd name="connsiteX253" fmla="*/ 9261055 w 10035679"/>
              <a:gd name="connsiteY253" fmla="*/ 4312641 h 5893281"/>
              <a:gd name="connsiteX254" fmla="*/ 8755105 w 10035679"/>
              <a:gd name="connsiteY254" fmla="*/ 4298151 h 5893281"/>
              <a:gd name="connsiteX255" fmla="*/ 8762954 w 10035679"/>
              <a:gd name="connsiteY255" fmla="*/ 4298151 h 5893281"/>
              <a:gd name="connsiteX256" fmla="*/ 8764765 w 10035679"/>
              <a:gd name="connsiteY256" fmla="*/ 4316868 h 5893281"/>
              <a:gd name="connsiteX257" fmla="*/ 8768991 w 10035679"/>
              <a:gd name="connsiteY257" fmla="*/ 4341622 h 5893281"/>
              <a:gd name="connsiteX258" fmla="*/ 8779255 w 10035679"/>
              <a:gd name="connsiteY258" fmla="*/ 4370601 h 5893281"/>
              <a:gd name="connsiteX259" fmla="*/ 8787103 w 10035679"/>
              <a:gd name="connsiteY259" fmla="*/ 4395357 h 5893281"/>
              <a:gd name="connsiteX260" fmla="*/ 8793141 w 10035679"/>
              <a:gd name="connsiteY260" fmla="*/ 4409243 h 5893281"/>
              <a:gd name="connsiteX261" fmla="*/ 8797367 w 10035679"/>
              <a:gd name="connsiteY261" fmla="*/ 4413469 h 5893281"/>
              <a:gd name="connsiteX262" fmla="*/ 8807632 w 10035679"/>
              <a:gd name="connsiteY262" fmla="*/ 4417695 h 5893281"/>
              <a:gd name="connsiteX263" fmla="*/ 8815479 w 10035679"/>
              <a:gd name="connsiteY263" fmla="*/ 4417695 h 5893281"/>
              <a:gd name="connsiteX264" fmla="*/ 8825744 w 10035679"/>
              <a:gd name="connsiteY264" fmla="*/ 4421921 h 5893281"/>
              <a:gd name="connsiteX265" fmla="*/ 8833593 w 10035679"/>
              <a:gd name="connsiteY265" fmla="*/ 4421921 h 5893281"/>
              <a:gd name="connsiteX266" fmla="*/ 8839630 w 10035679"/>
              <a:gd name="connsiteY266" fmla="*/ 4423734 h 5893281"/>
              <a:gd name="connsiteX267" fmla="*/ 8839630 w 10035679"/>
              <a:gd name="connsiteY267" fmla="*/ 4436412 h 5893281"/>
              <a:gd name="connsiteX268" fmla="*/ 8848082 w 10035679"/>
              <a:gd name="connsiteY268" fmla="*/ 4461165 h 5893281"/>
              <a:gd name="connsiteX269" fmla="*/ 8854121 w 10035679"/>
              <a:gd name="connsiteY269" fmla="*/ 4489542 h 5893281"/>
              <a:gd name="connsiteX270" fmla="*/ 8864384 w 10035679"/>
              <a:gd name="connsiteY270" fmla="*/ 4524561 h 5893281"/>
              <a:gd name="connsiteX271" fmla="*/ 8872233 w 10035679"/>
              <a:gd name="connsiteY271" fmla="*/ 4549314 h 5893281"/>
              <a:gd name="connsiteX272" fmla="*/ 8878272 w 10035679"/>
              <a:gd name="connsiteY272" fmla="*/ 4568031 h 5893281"/>
              <a:gd name="connsiteX273" fmla="*/ 8896384 w 10035679"/>
              <a:gd name="connsiteY273" fmla="*/ 4568031 h 5893281"/>
              <a:gd name="connsiteX274" fmla="*/ 8906646 w 10035679"/>
              <a:gd name="connsiteY274" fmla="*/ 4572257 h 5893281"/>
              <a:gd name="connsiteX275" fmla="*/ 8918722 w 10035679"/>
              <a:gd name="connsiteY275" fmla="*/ 4576483 h 5893281"/>
              <a:gd name="connsiteX276" fmla="*/ 8924760 w 10035679"/>
              <a:gd name="connsiteY276" fmla="*/ 4582522 h 5893281"/>
              <a:gd name="connsiteX277" fmla="*/ 8930797 w 10035679"/>
              <a:gd name="connsiteY277" fmla="*/ 4592787 h 5893281"/>
              <a:gd name="connsiteX278" fmla="*/ 8949514 w 10035679"/>
              <a:gd name="connsiteY278" fmla="*/ 4619351 h 5893281"/>
              <a:gd name="connsiteX279" fmla="*/ 8957363 w 10035679"/>
              <a:gd name="connsiteY279" fmla="*/ 4654369 h 5893281"/>
              <a:gd name="connsiteX280" fmla="*/ 8996005 w 10035679"/>
              <a:gd name="connsiteY280" fmla="*/ 4654369 h 5893281"/>
              <a:gd name="connsiteX281" fmla="*/ 9009891 w 10035679"/>
              <a:gd name="connsiteY281" fmla="*/ 4691198 h 5893281"/>
              <a:gd name="connsiteX282" fmla="*/ 9030418 w 10035679"/>
              <a:gd name="connsiteY282" fmla="*/ 4715952 h 5893281"/>
              <a:gd name="connsiteX283" fmla="*/ 9048530 w 10035679"/>
              <a:gd name="connsiteY283" fmla="*/ 4740707 h 5893281"/>
              <a:gd name="connsiteX284" fmla="*/ 9066644 w 10035679"/>
              <a:gd name="connsiteY284" fmla="*/ 4773913 h 5893281"/>
              <a:gd name="connsiteX285" fmla="*/ 9072681 w 10035679"/>
              <a:gd name="connsiteY285" fmla="*/ 4827043 h 5893281"/>
              <a:gd name="connsiteX286" fmla="*/ 9070870 w 10035679"/>
              <a:gd name="connsiteY286" fmla="*/ 4870516 h 5893281"/>
              <a:gd name="connsiteX287" fmla="*/ 9058795 w 10035679"/>
              <a:gd name="connsiteY287" fmla="*/ 4913986 h 5893281"/>
              <a:gd name="connsiteX288" fmla="*/ 9042494 w 10035679"/>
              <a:gd name="connsiteY288" fmla="*/ 4952626 h 5893281"/>
              <a:gd name="connsiteX289" fmla="*/ 9024380 w 10035679"/>
              <a:gd name="connsiteY289" fmla="*/ 4996096 h 5893281"/>
              <a:gd name="connsiteX290" fmla="*/ 9002041 w 10035679"/>
              <a:gd name="connsiteY290" fmla="*/ 5043190 h 5893281"/>
              <a:gd name="connsiteX291" fmla="*/ 8996005 w 10035679"/>
              <a:gd name="connsiteY291" fmla="*/ 5072169 h 5893281"/>
              <a:gd name="connsiteX292" fmla="*/ 8985740 w 10035679"/>
              <a:gd name="connsiteY292" fmla="*/ 5101151 h 5893281"/>
              <a:gd name="connsiteX293" fmla="*/ 8977891 w 10035679"/>
              <a:gd name="connsiteY293" fmla="*/ 5131943 h 5893281"/>
              <a:gd name="connsiteX294" fmla="*/ 8967628 w 10035679"/>
              <a:gd name="connsiteY294" fmla="*/ 5156697 h 5893281"/>
              <a:gd name="connsiteX295" fmla="*/ 8949514 w 10035679"/>
              <a:gd name="connsiteY295" fmla="*/ 5175414 h 5893281"/>
              <a:gd name="connsiteX296" fmla="*/ 8928987 w 10035679"/>
              <a:gd name="connsiteY296" fmla="*/ 5185677 h 5893281"/>
              <a:gd name="connsiteX297" fmla="*/ 8904836 w 10035679"/>
              <a:gd name="connsiteY297" fmla="*/ 5197752 h 5893281"/>
              <a:gd name="connsiteX298" fmla="*/ 8878272 w 10035679"/>
              <a:gd name="connsiteY298" fmla="*/ 5208017 h 5893281"/>
              <a:gd name="connsiteX299" fmla="*/ 8861970 w 10035679"/>
              <a:gd name="connsiteY299" fmla="*/ 5214053 h 5893281"/>
              <a:gd name="connsiteX300" fmla="*/ 8839630 w 10035679"/>
              <a:gd name="connsiteY300" fmla="*/ 5197752 h 5893281"/>
              <a:gd name="connsiteX301" fmla="*/ 8815479 w 10035679"/>
              <a:gd name="connsiteY301" fmla="*/ 5175414 h 5893281"/>
              <a:gd name="connsiteX302" fmla="*/ 8797367 w 10035679"/>
              <a:gd name="connsiteY302" fmla="*/ 5189300 h 5893281"/>
              <a:gd name="connsiteX303" fmla="*/ 8776840 w 10035679"/>
              <a:gd name="connsiteY303" fmla="*/ 5197752 h 5893281"/>
              <a:gd name="connsiteX304" fmla="*/ 8750879 w 10035679"/>
              <a:gd name="connsiteY304" fmla="*/ 5193526 h 5893281"/>
              <a:gd name="connsiteX305" fmla="*/ 8724312 w 10035679"/>
              <a:gd name="connsiteY305" fmla="*/ 5189300 h 5893281"/>
              <a:gd name="connsiteX306" fmla="*/ 8691710 w 10035679"/>
              <a:gd name="connsiteY306" fmla="*/ 5185677 h 5893281"/>
              <a:gd name="connsiteX307" fmla="*/ 8677824 w 10035679"/>
              <a:gd name="connsiteY307" fmla="*/ 5113226 h 5893281"/>
              <a:gd name="connsiteX308" fmla="*/ 8667559 w 10035679"/>
              <a:gd name="connsiteY308" fmla="*/ 5111414 h 5893281"/>
              <a:gd name="connsiteX309" fmla="*/ 8655484 w 10035679"/>
              <a:gd name="connsiteY309" fmla="*/ 5107188 h 5893281"/>
              <a:gd name="connsiteX310" fmla="*/ 8645221 w 10035679"/>
              <a:gd name="connsiteY310" fmla="*/ 5102962 h 5893281"/>
              <a:gd name="connsiteX311" fmla="*/ 8639182 w 10035679"/>
              <a:gd name="connsiteY311" fmla="*/ 5096925 h 5893281"/>
              <a:gd name="connsiteX312" fmla="*/ 8631333 w 10035679"/>
              <a:gd name="connsiteY312" fmla="*/ 5092699 h 5893281"/>
              <a:gd name="connsiteX313" fmla="*/ 8627107 w 10035679"/>
              <a:gd name="connsiteY313" fmla="*/ 5088471 h 5893281"/>
              <a:gd name="connsiteX314" fmla="*/ 8627107 w 10035679"/>
              <a:gd name="connsiteY314" fmla="*/ 5086660 h 5893281"/>
              <a:gd name="connsiteX315" fmla="*/ 8631333 w 10035679"/>
              <a:gd name="connsiteY315" fmla="*/ 5082434 h 5893281"/>
              <a:gd name="connsiteX316" fmla="*/ 8631333 w 10035679"/>
              <a:gd name="connsiteY316" fmla="*/ 5078208 h 5893281"/>
              <a:gd name="connsiteX317" fmla="*/ 8631333 w 10035679"/>
              <a:gd name="connsiteY317" fmla="*/ 5073982 h 5893281"/>
              <a:gd name="connsiteX318" fmla="*/ 8627107 w 10035679"/>
              <a:gd name="connsiteY318" fmla="*/ 5072169 h 5893281"/>
              <a:gd name="connsiteX319" fmla="*/ 8625296 w 10035679"/>
              <a:gd name="connsiteY319" fmla="*/ 5067943 h 5893281"/>
              <a:gd name="connsiteX320" fmla="*/ 8613221 w 10035679"/>
              <a:gd name="connsiteY320" fmla="*/ 5063717 h 5893281"/>
              <a:gd name="connsiteX321" fmla="*/ 8610805 w 10035679"/>
              <a:gd name="connsiteY321" fmla="*/ 5067943 h 5893281"/>
              <a:gd name="connsiteX322" fmla="*/ 8610805 w 10035679"/>
              <a:gd name="connsiteY322" fmla="*/ 5072169 h 5893281"/>
              <a:gd name="connsiteX323" fmla="*/ 8607182 w 10035679"/>
              <a:gd name="connsiteY323" fmla="*/ 5073982 h 5893281"/>
              <a:gd name="connsiteX324" fmla="*/ 8602956 w 10035679"/>
              <a:gd name="connsiteY324" fmla="*/ 5073982 h 5893281"/>
              <a:gd name="connsiteX325" fmla="*/ 8598730 w 10035679"/>
              <a:gd name="connsiteY325" fmla="*/ 5073982 h 5893281"/>
              <a:gd name="connsiteX326" fmla="*/ 8598730 w 10035679"/>
              <a:gd name="connsiteY326" fmla="*/ 5063717 h 5893281"/>
              <a:gd name="connsiteX327" fmla="*/ 8588467 w 10035679"/>
              <a:gd name="connsiteY327" fmla="*/ 5063717 h 5893281"/>
              <a:gd name="connsiteX328" fmla="*/ 8588467 w 10035679"/>
              <a:gd name="connsiteY328" fmla="*/ 5057681 h 5893281"/>
              <a:gd name="connsiteX329" fmla="*/ 8602956 w 10035679"/>
              <a:gd name="connsiteY329" fmla="*/ 5049831 h 5893281"/>
              <a:gd name="connsiteX330" fmla="*/ 8613221 w 10035679"/>
              <a:gd name="connsiteY330" fmla="*/ 5039567 h 5893281"/>
              <a:gd name="connsiteX331" fmla="*/ 8621070 w 10035679"/>
              <a:gd name="connsiteY331" fmla="*/ 5028699 h 5893281"/>
              <a:gd name="connsiteX332" fmla="*/ 8613221 w 10035679"/>
              <a:gd name="connsiteY332" fmla="*/ 5028699 h 5893281"/>
              <a:gd name="connsiteX333" fmla="*/ 8613221 w 10035679"/>
              <a:gd name="connsiteY333" fmla="*/ 5016626 h 5893281"/>
              <a:gd name="connsiteX334" fmla="*/ 8596919 w 10035679"/>
              <a:gd name="connsiteY334" fmla="*/ 5035341 h 5893281"/>
              <a:gd name="connsiteX335" fmla="*/ 8578807 w 10035679"/>
              <a:gd name="connsiteY335" fmla="*/ 5045605 h 5893281"/>
              <a:gd name="connsiteX336" fmla="*/ 8550429 w 10035679"/>
              <a:gd name="connsiteY336" fmla="*/ 5057681 h 5893281"/>
              <a:gd name="connsiteX337" fmla="*/ 8540166 w 10035679"/>
              <a:gd name="connsiteY337" fmla="*/ 5035341 h 5893281"/>
              <a:gd name="connsiteX338" fmla="*/ 8525675 w 10035679"/>
              <a:gd name="connsiteY338" fmla="*/ 5014813 h 5893281"/>
              <a:gd name="connsiteX339" fmla="*/ 8507563 w 10035679"/>
              <a:gd name="connsiteY339" fmla="*/ 4996096 h 5893281"/>
              <a:gd name="connsiteX340" fmla="*/ 8483412 w 10035679"/>
              <a:gd name="connsiteY340" fmla="*/ 4981607 h 5893281"/>
              <a:gd name="connsiteX341" fmla="*/ 8450810 w 10035679"/>
              <a:gd name="connsiteY341" fmla="*/ 4977381 h 5893281"/>
              <a:gd name="connsiteX342" fmla="*/ 8430885 w 10035679"/>
              <a:gd name="connsiteY342" fmla="*/ 4971343 h 5893281"/>
              <a:gd name="connsiteX343" fmla="*/ 8402508 w 10035679"/>
              <a:gd name="connsiteY343" fmla="*/ 4967116 h 5893281"/>
              <a:gd name="connsiteX344" fmla="*/ 8362058 w 10035679"/>
              <a:gd name="connsiteY344" fmla="*/ 4971343 h 5893281"/>
              <a:gd name="connsiteX345" fmla="*/ 8323417 w 10035679"/>
              <a:gd name="connsiteY345" fmla="*/ 4973153 h 5893281"/>
              <a:gd name="connsiteX346" fmla="*/ 8284775 w 10035679"/>
              <a:gd name="connsiteY346" fmla="*/ 4981607 h 5893281"/>
              <a:gd name="connsiteX347" fmla="*/ 8250362 w 10035679"/>
              <a:gd name="connsiteY347" fmla="*/ 4987644 h 5893281"/>
              <a:gd name="connsiteX348" fmla="*/ 8223795 w 10035679"/>
              <a:gd name="connsiteY348" fmla="*/ 4996096 h 5893281"/>
              <a:gd name="connsiteX349" fmla="*/ 8209910 w 10035679"/>
              <a:gd name="connsiteY349" fmla="*/ 5043190 h 5893281"/>
              <a:gd name="connsiteX350" fmla="*/ 8175496 w 10035679"/>
              <a:gd name="connsiteY350" fmla="*/ 5043190 h 5893281"/>
              <a:gd name="connsiteX351" fmla="*/ 8142893 w 10035679"/>
              <a:gd name="connsiteY351" fmla="*/ 5039567 h 5893281"/>
              <a:gd name="connsiteX352" fmla="*/ 8108478 w 10035679"/>
              <a:gd name="connsiteY352" fmla="*/ 5043190 h 5893281"/>
              <a:gd name="connsiteX353" fmla="*/ 8084329 w 10035679"/>
              <a:gd name="connsiteY353" fmla="*/ 5049831 h 5893281"/>
              <a:gd name="connsiteX354" fmla="*/ 8057763 w 10035679"/>
              <a:gd name="connsiteY354" fmla="*/ 5060094 h 5893281"/>
              <a:gd name="connsiteX355" fmla="*/ 8037838 w 10035679"/>
              <a:gd name="connsiteY355" fmla="*/ 5072169 h 5893281"/>
              <a:gd name="connsiteX356" fmla="*/ 8013085 w 10035679"/>
              <a:gd name="connsiteY356" fmla="*/ 5073982 h 5893281"/>
              <a:gd name="connsiteX357" fmla="*/ 7984708 w 10035679"/>
              <a:gd name="connsiteY357" fmla="*/ 5073982 h 5893281"/>
              <a:gd name="connsiteX358" fmla="*/ 7976859 w 10035679"/>
              <a:gd name="connsiteY358" fmla="*/ 5060094 h 5893281"/>
              <a:gd name="connsiteX359" fmla="*/ 7970822 w 10035679"/>
              <a:gd name="connsiteY359" fmla="*/ 5049831 h 5893281"/>
              <a:gd name="connsiteX360" fmla="*/ 7958747 w 10035679"/>
              <a:gd name="connsiteY360" fmla="*/ 5039567 h 5893281"/>
              <a:gd name="connsiteX361" fmla="*/ 7952708 w 10035679"/>
              <a:gd name="connsiteY361" fmla="*/ 5028699 h 5893281"/>
              <a:gd name="connsiteX362" fmla="*/ 7970822 w 10035679"/>
              <a:gd name="connsiteY362" fmla="*/ 5002135 h 5893281"/>
              <a:gd name="connsiteX363" fmla="*/ 7972633 w 10035679"/>
              <a:gd name="connsiteY363" fmla="*/ 4971343 h 5893281"/>
              <a:gd name="connsiteX364" fmla="*/ 7970822 w 10035679"/>
              <a:gd name="connsiteY364" fmla="*/ 4934514 h 5893281"/>
              <a:gd name="connsiteX365" fmla="*/ 7956331 w 10035679"/>
              <a:gd name="connsiteY365" fmla="*/ 4899495 h 5893281"/>
              <a:gd name="connsiteX366" fmla="*/ 7942445 w 10035679"/>
              <a:gd name="connsiteY366" fmla="*/ 4860251 h 5893281"/>
              <a:gd name="connsiteX367" fmla="*/ 7924331 w 10035679"/>
              <a:gd name="connsiteY367" fmla="*/ 4823422 h 5893281"/>
              <a:gd name="connsiteX368" fmla="*/ 7914069 w 10035679"/>
              <a:gd name="connsiteY368" fmla="*/ 4790214 h 5893281"/>
              <a:gd name="connsiteX369" fmla="*/ 7906219 w 10035679"/>
              <a:gd name="connsiteY369" fmla="*/ 4765461 h 5893281"/>
              <a:gd name="connsiteX370" fmla="*/ 7914069 w 10035679"/>
              <a:gd name="connsiteY370" fmla="*/ 4765461 h 5893281"/>
              <a:gd name="connsiteX371" fmla="*/ 7920105 w 10035679"/>
              <a:gd name="connsiteY371" fmla="*/ 4769687 h 5893281"/>
              <a:gd name="connsiteX372" fmla="*/ 7924331 w 10035679"/>
              <a:gd name="connsiteY372" fmla="*/ 4769687 h 5893281"/>
              <a:gd name="connsiteX373" fmla="*/ 7927954 w 10035679"/>
              <a:gd name="connsiteY373" fmla="*/ 4773913 h 5893281"/>
              <a:gd name="connsiteX374" fmla="*/ 7932181 w 10035679"/>
              <a:gd name="connsiteY374" fmla="*/ 4769687 h 5893281"/>
              <a:gd name="connsiteX375" fmla="*/ 7934596 w 10035679"/>
              <a:gd name="connsiteY375" fmla="*/ 4765461 h 5893281"/>
              <a:gd name="connsiteX376" fmla="*/ 7938219 w 10035679"/>
              <a:gd name="connsiteY376" fmla="*/ 4759422 h 5893281"/>
              <a:gd name="connsiteX377" fmla="*/ 7920105 w 10035679"/>
              <a:gd name="connsiteY377" fmla="*/ 4740707 h 5893281"/>
              <a:gd name="connsiteX378" fmla="*/ 7914069 w 10035679"/>
              <a:gd name="connsiteY378" fmla="*/ 4718367 h 5893281"/>
              <a:gd name="connsiteX379" fmla="*/ 7906219 w 10035679"/>
              <a:gd name="connsiteY379" fmla="*/ 4693613 h 5893281"/>
              <a:gd name="connsiteX380" fmla="*/ 7924331 w 10035679"/>
              <a:gd name="connsiteY380" fmla="*/ 4673086 h 5893281"/>
              <a:gd name="connsiteX381" fmla="*/ 7938219 w 10035679"/>
              <a:gd name="connsiteY381" fmla="*/ 4650143 h 5893281"/>
              <a:gd name="connsiteX382" fmla="*/ 7952708 w 10035679"/>
              <a:gd name="connsiteY382" fmla="*/ 4629616 h 5893281"/>
              <a:gd name="connsiteX383" fmla="*/ 7972633 w 10035679"/>
              <a:gd name="connsiteY383" fmla="*/ 4611502 h 5893281"/>
              <a:gd name="connsiteX384" fmla="*/ 7999199 w 10035679"/>
              <a:gd name="connsiteY384" fmla="*/ 4600634 h 5893281"/>
              <a:gd name="connsiteX385" fmla="*/ 8015500 w 10035679"/>
              <a:gd name="connsiteY385" fmla="*/ 4600634 h 5893281"/>
              <a:gd name="connsiteX386" fmla="*/ 8043877 w 10035679"/>
              <a:gd name="connsiteY386" fmla="*/ 4597013 h 5893281"/>
              <a:gd name="connsiteX387" fmla="*/ 8080103 w 10035679"/>
              <a:gd name="connsiteY387" fmla="*/ 4590371 h 5893281"/>
              <a:gd name="connsiteX388" fmla="*/ 8112704 w 10035679"/>
              <a:gd name="connsiteY388" fmla="*/ 4582522 h 5893281"/>
              <a:gd name="connsiteX389" fmla="*/ 8141081 w 10035679"/>
              <a:gd name="connsiteY389" fmla="*/ 4576483 h 5893281"/>
              <a:gd name="connsiteX390" fmla="*/ 8151345 w 10035679"/>
              <a:gd name="connsiteY390" fmla="*/ 4549314 h 5893281"/>
              <a:gd name="connsiteX391" fmla="*/ 8167042 w 10035679"/>
              <a:gd name="connsiteY391" fmla="*/ 4520937 h 5893281"/>
              <a:gd name="connsiteX392" fmla="*/ 8189382 w 10035679"/>
              <a:gd name="connsiteY392" fmla="*/ 4499807 h 5893281"/>
              <a:gd name="connsiteX393" fmla="*/ 8217759 w 10035679"/>
              <a:gd name="connsiteY393" fmla="*/ 4489542 h 5893281"/>
              <a:gd name="connsiteX394" fmla="*/ 8217759 w 10035679"/>
              <a:gd name="connsiteY394" fmla="*/ 4464789 h 5893281"/>
              <a:gd name="connsiteX395" fmla="*/ 8232250 w 10035679"/>
              <a:gd name="connsiteY395" fmla="*/ 4456939 h 5893281"/>
              <a:gd name="connsiteX396" fmla="*/ 8250362 w 10035679"/>
              <a:gd name="connsiteY396" fmla="*/ 4438223 h 5893281"/>
              <a:gd name="connsiteX397" fmla="*/ 8270889 w 10035679"/>
              <a:gd name="connsiteY397" fmla="*/ 4421921 h 5893281"/>
              <a:gd name="connsiteX398" fmla="*/ 8292624 w 10035679"/>
              <a:gd name="connsiteY398" fmla="*/ 4407432 h 5893281"/>
              <a:gd name="connsiteX399" fmla="*/ 8313154 w 10035679"/>
              <a:gd name="connsiteY399" fmla="*/ 4395357 h 5893281"/>
              <a:gd name="connsiteX400" fmla="*/ 8327040 w 10035679"/>
              <a:gd name="connsiteY400" fmla="*/ 4403204 h 5893281"/>
              <a:gd name="connsiteX401" fmla="*/ 8331266 w 10035679"/>
              <a:gd name="connsiteY401" fmla="*/ 4407432 h 5893281"/>
              <a:gd name="connsiteX402" fmla="*/ 8331266 w 10035679"/>
              <a:gd name="connsiteY402" fmla="*/ 4413469 h 5893281"/>
              <a:gd name="connsiteX403" fmla="*/ 8331266 w 10035679"/>
              <a:gd name="connsiteY403" fmla="*/ 4421921 h 5893281"/>
              <a:gd name="connsiteX404" fmla="*/ 8335492 w 10035679"/>
              <a:gd name="connsiteY404" fmla="*/ 4432186 h 5893281"/>
              <a:gd name="connsiteX405" fmla="*/ 8345757 w 10035679"/>
              <a:gd name="connsiteY405" fmla="*/ 4436412 h 5893281"/>
              <a:gd name="connsiteX406" fmla="*/ 8355417 w 10035679"/>
              <a:gd name="connsiteY406" fmla="*/ 4436412 h 5893281"/>
              <a:gd name="connsiteX407" fmla="*/ 8362058 w 10035679"/>
              <a:gd name="connsiteY407" fmla="*/ 4438223 h 5893281"/>
              <a:gd name="connsiteX408" fmla="*/ 8374131 w 10035679"/>
              <a:gd name="connsiteY408" fmla="*/ 4442449 h 5893281"/>
              <a:gd name="connsiteX409" fmla="*/ 8380170 w 10035679"/>
              <a:gd name="connsiteY409" fmla="*/ 4409243 h 5893281"/>
              <a:gd name="connsiteX410" fmla="*/ 8390433 w 10035679"/>
              <a:gd name="connsiteY410" fmla="*/ 4392941 h 5893281"/>
              <a:gd name="connsiteX411" fmla="*/ 8404321 w 10035679"/>
              <a:gd name="connsiteY411" fmla="*/ 4380866 h 5893281"/>
              <a:gd name="connsiteX412" fmla="*/ 8422433 w 10035679"/>
              <a:gd name="connsiteY412" fmla="*/ 4370601 h 5893281"/>
              <a:gd name="connsiteX413" fmla="*/ 8440547 w 10035679"/>
              <a:gd name="connsiteY413" fmla="*/ 4363960 h 5893281"/>
              <a:gd name="connsiteX414" fmla="*/ 8459262 w 10035679"/>
              <a:gd name="connsiteY414" fmla="*/ 4345848 h 5893281"/>
              <a:gd name="connsiteX415" fmla="*/ 8450810 w 10035679"/>
              <a:gd name="connsiteY415" fmla="*/ 4341622 h 5893281"/>
              <a:gd name="connsiteX416" fmla="*/ 8450810 w 10035679"/>
              <a:gd name="connsiteY416" fmla="*/ 4337396 h 5893281"/>
              <a:gd name="connsiteX417" fmla="*/ 8446583 w 10035679"/>
              <a:gd name="connsiteY417" fmla="*/ 4335583 h 5893281"/>
              <a:gd name="connsiteX418" fmla="*/ 8444771 w 10035679"/>
              <a:gd name="connsiteY418" fmla="*/ 4331359 h 5893281"/>
              <a:gd name="connsiteX419" fmla="*/ 8473150 w 10035679"/>
              <a:gd name="connsiteY419" fmla="*/ 4331359 h 5893281"/>
              <a:gd name="connsiteX420" fmla="*/ 8501524 w 10035679"/>
              <a:gd name="connsiteY420" fmla="*/ 4345848 h 5893281"/>
              <a:gd name="connsiteX421" fmla="*/ 8531714 w 10035679"/>
              <a:gd name="connsiteY421" fmla="*/ 4350074 h 5893281"/>
              <a:gd name="connsiteX422" fmla="*/ 8564317 w 10035679"/>
              <a:gd name="connsiteY422" fmla="*/ 4350074 h 5893281"/>
              <a:gd name="connsiteX423" fmla="*/ 8598730 w 10035679"/>
              <a:gd name="connsiteY423" fmla="*/ 4345848 h 5893281"/>
              <a:gd name="connsiteX424" fmla="*/ 8598730 w 10035679"/>
              <a:gd name="connsiteY424" fmla="*/ 4363960 h 5893281"/>
              <a:gd name="connsiteX425" fmla="*/ 8574579 w 10035679"/>
              <a:gd name="connsiteY425" fmla="*/ 4395357 h 5893281"/>
              <a:gd name="connsiteX426" fmla="*/ 8560091 w 10035679"/>
              <a:gd name="connsiteY426" fmla="*/ 4442449 h 5893281"/>
              <a:gd name="connsiteX427" fmla="*/ 8584844 w 10035679"/>
              <a:gd name="connsiteY427" fmla="*/ 4456939 h 5893281"/>
              <a:gd name="connsiteX428" fmla="*/ 8616844 w 10035679"/>
              <a:gd name="connsiteY428" fmla="*/ 4475656 h 5893281"/>
              <a:gd name="connsiteX429" fmla="*/ 8649447 w 10035679"/>
              <a:gd name="connsiteY429" fmla="*/ 4493768 h 5893281"/>
              <a:gd name="connsiteX430" fmla="*/ 8682050 w 10035679"/>
              <a:gd name="connsiteY430" fmla="*/ 4504033 h 5893281"/>
              <a:gd name="connsiteX431" fmla="*/ 8706200 w 10035679"/>
              <a:gd name="connsiteY431" fmla="*/ 4504033 h 5893281"/>
              <a:gd name="connsiteX432" fmla="*/ 8724312 w 10035679"/>
              <a:gd name="connsiteY432" fmla="*/ 4475656 h 5893281"/>
              <a:gd name="connsiteX433" fmla="*/ 8734575 w 10035679"/>
              <a:gd name="connsiteY433" fmla="*/ 4427960 h 5893281"/>
              <a:gd name="connsiteX434" fmla="*/ 8736388 w 10035679"/>
              <a:gd name="connsiteY434" fmla="*/ 4380866 h 5893281"/>
              <a:gd name="connsiteX435" fmla="*/ 8744840 w 10035679"/>
              <a:gd name="connsiteY435" fmla="*/ 4335583 h 5893281"/>
              <a:gd name="connsiteX436" fmla="*/ 9229055 w 10035679"/>
              <a:gd name="connsiteY436" fmla="*/ 4273396 h 5893281"/>
              <a:gd name="connsiteX437" fmla="*/ 9236905 w 10035679"/>
              <a:gd name="connsiteY437" fmla="*/ 4281848 h 5893281"/>
              <a:gd name="connsiteX438" fmla="*/ 9242944 w 10035679"/>
              <a:gd name="connsiteY438" fmla="*/ 4287887 h 5893281"/>
              <a:gd name="connsiteX439" fmla="*/ 9251396 w 10035679"/>
              <a:gd name="connsiteY439" fmla="*/ 4292113 h 5893281"/>
              <a:gd name="connsiteX440" fmla="*/ 9251396 w 10035679"/>
              <a:gd name="connsiteY440" fmla="*/ 4306604 h 5893281"/>
              <a:gd name="connsiteX441" fmla="*/ 9236905 w 10035679"/>
              <a:gd name="connsiteY441" fmla="*/ 4306604 h 5893281"/>
              <a:gd name="connsiteX442" fmla="*/ 9232679 w 10035679"/>
              <a:gd name="connsiteY442" fmla="*/ 4306604 h 5893281"/>
              <a:gd name="connsiteX443" fmla="*/ 9229055 w 10035679"/>
              <a:gd name="connsiteY443" fmla="*/ 4302376 h 5893281"/>
              <a:gd name="connsiteX444" fmla="*/ 9224829 w 10035679"/>
              <a:gd name="connsiteY444" fmla="*/ 4302376 h 5893281"/>
              <a:gd name="connsiteX445" fmla="*/ 9223018 w 10035679"/>
              <a:gd name="connsiteY445" fmla="*/ 4302376 h 5893281"/>
              <a:gd name="connsiteX446" fmla="*/ 9210942 w 10035679"/>
              <a:gd name="connsiteY446" fmla="*/ 4298150 h 5893281"/>
              <a:gd name="connsiteX447" fmla="*/ 9214566 w 10035679"/>
              <a:gd name="connsiteY447" fmla="*/ 4292113 h 5893281"/>
              <a:gd name="connsiteX448" fmla="*/ 9214566 w 10035679"/>
              <a:gd name="connsiteY448" fmla="*/ 4284264 h 5893281"/>
              <a:gd name="connsiteX449" fmla="*/ 9214566 w 10035679"/>
              <a:gd name="connsiteY449" fmla="*/ 4281848 h 5893281"/>
              <a:gd name="connsiteX450" fmla="*/ 9218792 w 10035679"/>
              <a:gd name="connsiteY450" fmla="*/ 4281848 h 5893281"/>
              <a:gd name="connsiteX451" fmla="*/ 9223018 w 10035679"/>
              <a:gd name="connsiteY451" fmla="*/ 4281848 h 5893281"/>
              <a:gd name="connsiteX452" fmla="*/ 8069838 w 10035679"/>
              <a:gd name="connsiteY452" fmla="*/ 4273396 h 5893281"/>
              <a:gd name="connsiteX453" fmla="*/ 8084330 w 10035679"/>
              <a:gd name="connsiteY453" fmla="*/ 4277622 h 5893281"/>
              <a:gd name="connsiteX454" fmla="*/ 8094593 w 10035679"/>
              <a:gd name="connsiteY454" fmla="*/ 4277622 h 5893281"/>
              <a:gd name="connsiteX455" fmla="*/ 8104255 w 10035679"/>
              <a:gd name="connsiteY455" fmla="*/ 4277622 h 5893281"/>
              <a:gd name="connsiteX456" fmla="*/ 8112707 w 10035679"/>
              <a:gd name="connsiteY456" fmla="*/ 4281848 h 5893281"/>
              <a:gd name="connsiteX457" fmla="*/ 8122970 w 10035679"/>
              <a:gd name="connsiteY457" fmla="*/ 4284264 h 5893281"/>
              <a:gd name="connsiteX458" fmla="*/ 8122970 w 10035679"/>
              <a:gd name="connsiteY458" fmla="*/ 4298150 h 5893281"/>
              <a:gd name="connsiteX459" fmla="*/ 8114518 w 10035679"/>
              <a:gd name="connsiteY459" fmla="*/ 4298150 h 5893281"/>
              <a:gd name="connsiteX460" fmla="*/ 8114518 w 10035679"/>
              <a:gd name="connsiteY460" fmla="*/ 4306604 h 5893281"/>
              <a:gd name="connsiteX461" fmla="*/ 8104255 w 10035679"/>
              <a:gd name="connsiteY461" fmla="*/ 4302376 h 5893281"/>
              <a:gd name="connsiteX462" fmla="*/ 8094593 w 10035679"/>
              <a:gd name="connsiteY462" fmla="*/ 4298150 h 5893281"/>
              <a:gd name="connsiteX463" fmla="*/ 8084330 w 10035679"/>
              <a:gd name="connsiteY463" fmla="*/ 4292113 h 5893281"/>
              <a:gd name="connsiteX464" fmla="*/ 8075875 w 10035679"/>
              <a:gd name="connsiteY464" fmla="*/ 4284264 h 5893281"/>
              <a:gd name="connsiteX465" fmla="*/ 9236905 w 10035679"/>
              <a:gd name="connsiteY465" fmla="*/ 4252868 h 5893281"/>
              <a:gd name="connsiteX466" fmla="*/ 9261057 w 10035679"/>
              <a:gd name="connsiteY466" fmla="*/ 4252868 h 5893281"/>
              <a:gd name="connsiteX467" fmla="*/ 9275549 w 10035679"/>
              <a:gd name="connsiteY467" fmla="*/ 4298150 h 5893281"/>
              <a:gd name="connsiteX468" fmla="*/ 9261057 w 10035679"/>
              <a:gd name="connsiteY468" fmla="*/ 4298150 h 5893281"/>
              <a:gd name="connsiteX469" fmla="*/ 9261057 w 10035679"/>
              <a:gd name="connsiteY469" fmla="*/ 4292113 h 5893281"/>
              <a:gd name="connsiteX470" fmla="*/ 9251397 w 10035679"/>
              <a:gd name="connsiteY470" fmla="*/ 4284264 h 5893281"/>
              <a:gd name="connsiteX471" fmla="*/ 9247169 w 10035679"/>
              <a:gd name="connsiteY471" fmla="*/ 4277622 h 5893281"/>
              <a:gd name="connsiteX472" fmla="*/ 9242942 w 10035679"/>
              <a:gd name="connsiteY472" fmla="*/ 4269773 h 5893281"/>
              <a:gd name="connsiteX473" fmla="*/ 9238716 w 10035679"/>
              <a:gd name="connsiteY473" fmla="*/ 4263131 h 5893281"/>
              <a:gd name="connsiteX474" fmla="*/ 8264248 w 10035679"/>
              <a:gd name="connsiteY474" fmla="*/ 4245019 h 5893281"/>
              <a:gd name="connsiteX475" fmla="*/ 8302889 w 10035679"/>
              <a:gd name="connsiteY475" fmla="*/ 4245019 h 5893281"/>
              <a:gd name="connsiteX476" fmla="*/ 8302889 w 10035679"/>
              <a:gd name="connsiteY476" fmla="*/ 4252869 h 5893281"/>
              <a:gd name="connsiteX477" fmla="*/ 8295040 w 10035679"/>
              <a:gd name="connsiteY477" fmla="*/ 4252869 h 5893281"/>
              <a:gd name="connsiteX478" fmla="*/ 8270889 w 10035679"/>
              <a:gd name="connsiteY478" fmla="*/ 4269774 h 5893281"/>
              <a:gd name="connsiteX479" fmla="*/ 8242512 w 10035679"/>
              <a:gd name="connsiteY479" fmla="*/ 4287888 h 5893281"/>
              <a:gd name="connsiteX480" fmla="*/ 8217759 w 10035679"/>
              <a:gd name="connsiteY480" fmla="*/ 4306606 h 5893281"/>
              <a:gd name="connsiteX481" fmla="*/ 8209910 w 10035679"/>
              <a:gd name="connsiteY481" fmla="*/ 4306606 h 5893281"/>
              <a:gd name="connsiteX482" fmla="*/ 8208099 w 10035679"/>
              <a:gd name="connsiteY482" fmla="*/ 4302378 h 5893281"/>
              <a:gd name="connsiteX483" fmla="*/ 8203873 w 10035679"/>
              <a:gd name="connsiteY483" fmla="*/ 4302378 h 5893281"/>
              <a:gd name="connsiteX484" fmla="*/ 8199645 w 10035679"/>
              <a:gd name="connsiteY484" fmla="*/ 4298152 h 5893281"/>
              <a:gd name="connsiteX485" fmla="*/ 8193608 w 10035679"/>
              <a:gd name="connsiteY485" fmla="*/ 4298152 h 5893281"/>
              <a:gd name="connsiteX486" fmla="*/ 8193608 w 10035679"/>
              <a:gd name="connsiteY486" fmla="*/ 4292115 h 5893281"/>
              <a:gd name="connsiteX487" fmla="*/ 8228024 w 10035679"/>
              <a:gd name="connsiteY487" fmla="*/ 4269774 h 5893281"/>
              <a:gd name="connsiteX488" fmla="*/ 8171272 w 10035679"/>
              <a:gd name="connsiteY488" fmla="*/ 4234756 h 5893281"/>
              <a:gd name="connsiteX489" fmla="*/ 8179724 w 10035679"/>
              <a:gd name="connsiteY489" fmla="*/ 4240793 h 5893281"/>
              <a:gd name="connsiteX490" fmla="*/ 8181535 w 10035679"/>
              <a:gd name="connsiteY490" fmla="*/ 4240793 h 5893281"/>
              <a:gd name="connsiteX491" fmla="*/ 8181535 w 10035679"/>
              <a:gd name="connsiteY491" fmla="*/ 4245019 h 5893281"/>
              <a:gd name="connsiteX492" fmla="*/ 8181535 w 10035679"/>
              <a:gd name="connsiteY492" fmla="*/ 4252868 h 5893281"/>
              <a:gd name="connsiteX493" fmla="*/ 8185763 w 10035679"/>
              <a:gd name="connsiteY493" fmla="*/ 4259510 h 5893281"/>
              <a:gd name="connsiteX494" fmla="*/ 8171272 w 10035679"/>
              <a:gd name="connsiteY494" fmla="*/ 4259510 h 5893281"/>
              <a:gd name="connsiteX495" fmla="*/ 8147121 w 10035679"/>
              <a:gd name="connsiteY495" fmla="*/ 4267359 h 5893281"/>
              <a:gd name="connsiteX496" fmla="*/ 8118743 w 10035679"/>
              <a:gd name="connsiteY496" fmla="*/ 4267359 h 5893281"/>
              <a:gd name="connsiteX497" fmla="*/ 8094592 w 10035679"/>
              <a:gd name="connsiteY497" fmla="*/ 4259510 h 5893281"/>
              <a:gd name="connsiteX498" fmla="*/ 8094592 w 10035679"/>
              <a:gd name="connsiteY498" fmla="*/ 4255283 h 5893281"/>
              <a:gd name="connsiteX499" fmla="*/ 8098216 w 10035679"/>
              <a:gd name="connsiteY499" fmla="*/ 4255283 h 5893281"/>
              <a:gd name="connsiteX500" fmla="*/ 8100629 w 10035679"/>
              <a:gd name="connsiteY500" fmla="*/ 4252868 h 5893281"/>
              <a:gd name="connsiteX501" fmla="*/ 8118743 w 10035679"/>
              <a:gd name="connsiteY501" fmla="*/ 4245019 h 5893281"/>
              <a:gd name="connsiteX502" fmla="*/ 8136856 w 10035679"/>
              <a:gd name="connsiteY502" fmla="*/ 4245019 h 5893281"/>
              <a:gd name="connsiteX503" fmla="*/ 8153158 w 10035679"/>
              <a:gd name="connsiteY503" fmla="*/ 4245019 h 5893281"/>
              <a:gd name="connsiteX504" fmla="*/ 8037838 w 10035679"/>
              <a:gd name="connsiteY504" fmla="*/ 4234756 h 5893281"/>
              <a:gd name="connsiteX505" fmla="*/ 8051724 w 10035679"/>
              <a:gd name="connsiteY505" fmla="*/ 4238982 h 5893281"/>
              <a:gd name="connsiteX506" fmla="*/ 8057762 w 10035679"/>
              <a:gd name="connsiteY506" fmla="*/ 4240793 h 5893281"/>
              <a:gd name="connsiteX507" fmla="*/ 8066214 w 10035679"/>
              <a:gd name="connsiteY507" fmla="*/ 4245019 h 5893281"/>
              <a:gd name="connsiteX508" fmla="*/ 8072251 w 10035679"/>
              <a:gd name="connsiteY508" fmla="*/ 4252868 h 5893281"/>
              <a:gd name="connsiteX509" fmla="*/ 8075874 w 10035679"/>
              <a:gd name="connsiteY509" fmla="*/ 4259510 h 5893281"/>
              <a:gd name="connsiteX510" fmla="*/ 8069838 w 10035679"/>
              <a:gd name="connsiteY510" fmla="*/ 4259510 h 5893281"/>
              <a:gd name="connsiteX511" fmla="*/ 8051724 w 10035679"/>
              <a:gd name="connsiteY511" fmla="*/ 4267359 h 5893281"/>
              <a:gd name="connsiteX512" fmla="*/ 8029386 w 10035679"/>
              <a:gd name="connsiteY512" fmla="*/ 4267359 h 5893281"/>
              <a:gd name="connsiteX513" fmla="*/ 8005235 w 10035679"/>
              <a:gd name="connsiteY513" fmla="*/ 4267359 h 5893281"/>
              <a:gd name="connsiteX514" fmla="*/ 8005235 w 10035679"/>
              <a:gd name="connsiteY514" fmla="*/ 4252868 h 5893281"/>
              <a:gd name="connsiteX515" fmla="*/ 8015498 w 10035679"/>
              <a:gd name="connsiteY515" fmla="*/ 4249247 h 5893281"/>
              <a:gd name="connsiteX516" fmla="*/ 8027573 w 10035679"/>
              <a:gd name="connsiteY516" fmla="*/ 4245019 h 5893281"/>
              <a:gd name="connsiteX517" fmla="*/ 8029386 w 10035679"/>
              <a:gd name="connsiteY517" fmla="*/ 4240793 h 5893281"/>
              <a:gd name="connsiteX518" fmla="*/ 9172302 w 10035679"/>
              <a:gd name="connsiteY518" fmla="*/ 4220265 h 5893281"/>
              <a:gd name="connsiteX519" fmla="*/ 9186189 w 10035679"/>
              <a:gd name="connsiteY519" fmla="*/ 4226302 h 5893281"/>
              <a:gd name="connsiteX520" fmla="*/ 9194643 w 10035679"/>
              <a:gd name="connsiteY520" fmla="*/ 4230530 h 5893281"/>
              <a:gd name="connsiteX521" fmla="*/ 9204303 w 10035679"/>
              <a:gd name="connsiteY521" fmla="*/ 4238982 h 5893281"/>
              <a:gd name="connsiteX522" fmla="*/ 9210945 w 10035679"/>
              <a:gd name="connsiteY522" fmla="*/ 4245019 h 5893281"/>
              <a:gd name="connsiteX523" fmla="*/ 9214566 w 10035679"/>
              <a:gd name="connsiteY523" fmla="*/ 4255284 h 5893281"/>
              <a:gd name="connsiteX524" fmla="*/ 9223021 w 10035679"/>
              <a:gd name="connsiteY524" fmla="*/ 4267359 h 5893281"/>
              <a:gd name="connsiteX525" fmla="*/ 9210945 w 10035679"/>
              <a:gd name="connsiteY525" fmla="*/ 4267359 h 5893281"/>
              <a:gd name="connsiteX526" fmla="*/ 9204303 w 10035679"/>
              <a:gd name="connsiteY526" fmla="*/ 4259510 h 5893281"/>
              <a:gd name="connsiteX527" fmla="*/ 9194643 w 10035679"/>
              <a:gd name="connsiteY527" fmla="*/ 4252868 h 5893281"/>
              <a:gd name="connsiteX528" fmla="*/ 9186189 w 10035679"/>
              <a:gd name="connsiteY528" fmla="*/ 4245019 h 5893281"/>
              <a:gd name="connsiteX529" fmla="*/ 9180152 w 10035679"/>
              <a:gd name="connsiteY529" fmla="*/ 4234756 h 5893281"/>
              <a:gd name="connsiteX530" fmla="*/ 9119775 w 10035679"/>
              <a:gd name="connsiteY530" fmla="*/ 4205774 h 5893281"/>
              <a:gd name="connsiteX531" fmla="*/ 9125812 w 10035679"/>
              <a:gd name="connsiteY531" fmla="*/ 4205774 h 5893281"/>
              <a:gd name="connsiteX532" fmla="*/ 9129435 w 10035679"/>
              <a:gd name="connsiteY532" fmla="*/ 4210000 h 5893281"/>
              <a:gd name="connsiteX533" fmla="*/ 9133661 w 10035679"/>
              <a:gd name="connsiteY533" fmla="*/ 4210000 h 5893281"/>
              <a:gd name="connsiteX534" fmla="*/ 9137887 w 10035679"/>
              <a:gd name="connsiteY534" fmla="*/ 4211811 h 5893281"/>
              <a:gd name="connsiteX535" fmla="*/ 9137887 w 10035679"/>
              <a:gd name="connsiteY535" fmla="*/ 4216039 h 5893281"/>
              <a:gd name="connsiteX536" fmla="*/ 9143926 w 10035679"/>
              <a:gd name="connsiteY536" fmla="*/ 4220265 h 5893281"/>
              <a:gd name="connsiteX537" fmla="*/ 9151775 w 10035679"/>
              <a:gd name="connsiteY537" fmla="*/ 4220265 h 5893281"/>
              <a:gd name="connsiteX538" fmla="*/ 9151775 w 10035679"/>
              <a:gd name="connsiteY538" fmla="*/ 4226302 h 5893281"/>
              <a:gd name="connsiteX539" fmla="*/ 9139700 w 10035679"/>
              <a:gd name="connsiteY539" fmla="*/ 4224491 h 5893281"/>
              <a:gd name="connsiteX540" fmla="*/ 9133661 w 10035679"/>
              <a:gd name="connsiteY540" fmla="*/ 4220265 h 5893281"/>
              <a:gd name="connsiteX541" fmla="*/ 9129435 w 10035679"/>
              <a:gd name="connsiteY541" fmla="*/ 4216039 h 5893281"/>
              <a:gd name="connsiteX542" fmla="*/ 9125812 w 10035679"/>
              <a:gd name="connsiteY542" fmla="*/ 4211811 h 5893281"/>
              <a:gd name="connsiteX543" fmla="*/ 8503337 w 10035679"/>
              <a:gd name="connsiteY543" fmla="*/ 4166530 h 5893281"/>
              <a:gd name="connsiteX544" fmla="*/ 8529906 w 10035679"/>
              <a:gd name="connsiteY544" fmla="*/ 4172567 h 5893281"/>
              <a:gd name="connsiteX545" fmla="*/ 8529906 w 10035679"/>
              <a:gd name="connsiteY545" fmla="*/ 4187059 h 5893281"/>
              <a:gd name="connsiteX546" fmla="*/ 8511790 w 10035679"/>
              <a:gd name="connsiteY546" fmla="*/ 4197324 h 5893281"/>
              <a:gd name="connsiteX547" fmla="*/ 8507564 w 10035679"/>
              <a:gd name="connsiteY547" fmla="*/ 4201550 h 5893281"/>
              <a:gd name="connsiteX548" fmla="*/ 8503337 w 10035679"/>
              <a:gd name="connsiteY548" fmla="*/ 4205777 h 5893281"/>
              <a:gd name="connsiteX549" fmla="*/ 9072681 w 10035679"/>
              <a:gd name="connsiteY549" fmla="*/ 4125475 h 5893281"/>
              <a:gd name="connsiteX550" fmla="*/ 9095021 w 10035679"/>
              <a:gd name="connsiteY550" fmla="*/ 4139966 h 5893281"/>
              <a:gd name="connsiteX551" fmla="*/ 9109510 w 10035679"/>
              <a:gd name="connsiteY551" fmla="*/ 4162304 h 5893281"/>
              <a:gd name="connsiteX552" fmla="*/ 9119775 w 10035679"/>
              <a:gd name="connsiteY552" fmla="*/ 4187059 h 5893281"/>
              <a:gd name="connsiteX553" fmla="*/ 9113134 w 10035679"/>
              <a:gd name="connsiteY553" fmla="*/ 4187059 h 5893281"/>
              <a:gd name="connsiteX554" fmla="*/ 9113134 w 10035679"/>
              <a:gd name="connsiteY554" fmla="*/ 4197322 h 5893281"/>
              <a:gd name="connsiteX555" fmla="*/ 9087172 w 10035679"/>
              <a:gd name="connsiteY555" fmla="*/ 4187059 h 5893281"/>
              <a:gd name="connsiteX556" fmla="*/ 9081133 w 10035679"/>
              <a:gd name="connsiteY556" fmla="*/ 4168945 h 5893281"/>
              <a:gd name="connsiteX557" fmla="*/ 9076907 w 10035679"/>
              <a:gd name="connsiteY557" fmla="*/ 4152041 h 5893281"/>
              <a:gd name="connsiteX558" fmla="*/ 8270891 w 10035679"/>
              <a:gd name="connsiteY558" fmla="*/ 4094683 h 5893281"/>
              <a:gd name="connsiteX559" fmla="*/ 8302891 w 10035679"/>
              <a:gd name="connsiteY559" fmla="*/ 4094683 h 5893281"/>
              <a:gd name="connsiteX560" fmla="*/ 8307119 w 10035679"/>
              <a:gd name="connsiteY560" fmla="*/ 4098909 h 5893281"/>
              <a:gd name="connsiteX561" fmla="*/ 8308930 w 10035679"/>
              <a:gd name="connsiteY561" fmla="*/ 4100720 h 5893281"/>
              <a:gd name="connsiteX562" fmla="*/ 8308930 w 10035679"/>
              <a:gd name="connsiteY562" fmla="*/ 4115211 h 5893281"/>
              <a:gd name="connsiteX563" fmla="*/ 8270891 w 10035679"/>
              <a:gd name="connsiteY563" fmla="*/ 4115211 h 5893281"/>
              <a:gd name="connsiteX564" fmla="*/ 8327040 w 10035679"/>
              <a:gd name="connsiteY564" fmla="*/ 4086231 h 5893281"/>
              <a:gd name="connsiteX565" fmla="*/ 8404321 w 10035679"/>
              <a:gd name="connsiteY565" fmla="*/ 4094684 h 5893281"/>
              <a:gd name="connsiteX566" fmla="*/ 8404321 w 10035679"/>
              <a:gd name="connsiteY566" fmla="*/ 4100723 h 5893281"/>
              <a:gd name="connsiteX567" fmla="*/ 8408547 w 10035679"/>
              <a:gd name="connsiteY567" fmla="*/ 4109175 h 5893281"/>
              <a:gd name="connsiteX568" fmla="*/ 8408547 w 10035679"/>
              <a:gd name="connsiteY568" fmla="*/ 4115212 h 5893281"/>
              <a:gd name="connsiteX569" fmla="*/ 8412170 w 10035679"/>
              <a:gd name="connsiteY569" fmla="*/ 4125478 h 5893281"/>
              <a:gd name="connsiteX570" fmla="*/ 8404321 w 10035679"/>
              <a:gd name="connsiteY570" fmla="*/ 4125478 h 5893281"/>
              <a:gd name="connsiteX571" fmla="*/ 8383793 w 10035679"/>
              <a:gd name="connsiteY571" fmla="*/ 4113402 h 5893281"/>
              <a:gd name="connsiteX572" fmla="*/ 8359643 w 10035679"/>
              <a:gd name="connsiteY572" fmla="*/ 4109175 h 5893281"/>
              <a:gd name="connsiteX573" fmla="*/ 8327040 w 10035679"/>
              <a:gd name="connsiteY573" fmla="*/ 4109175 h 5893281"/>
              <a:gd name="connsiteX574" fmla="*/ 8971854 w 10035679"/>
              <a:gd name="connsiteY574" fmla="*/ 4069929 h 5893281"/>
              <a:gd name="connsiteX575" fmla="*/ 9009891 w 10035679"/>
              <a:gd name="connsiteY575" fmla="*/ 4069929 h 5893281"/>
              <a:gd name="connsiteX576" fmla="*/ 9028608 w 10035679"/>
              <a:gd name="connsiteY576" fmla="*/ 4090456 h 5893281"/>
              <a:gd name="connsiteX577" fmla="*/ 9042494 w 10035679"/>
              <a:gd name="connsiteY577" fmla="*/ 4113399 h 5893281"/>
              <a:gd name="connsiteX578" fmla="*/ 9048530 w 10035679"/>
              <a:gd name="connsiteY578" fmla="*/ 4139965 h 5893281"/>
              <a:gd name="connsiteX579" fmla="*/ 9042494 w 10035679"/>
              <a:gd name="connsiteY579" fmla="*/ 4139965 h 5893281"/>
              <a:gd name="connsiteX580" fmla="*/ 9028610 w 10035679"/>
              <a:gd name="connsiteY580" fmla="*/ 4127287 h 5893281"/>
              <a:gd name="connsiteX581" fmla="*/ 9028610 w 10035679"/>
              <a:gd name="connsiteY581" fmla="*/ 4166532 h 5893281"/>
              <a:gd name="connsiteX582" fmla="*/ 8957364 w 10035679"/>
              <a:gd name="connsiteY582" fmla="*/ 4187062 h 5893281"/>
              <a:gd name="connsiteX583" fmla="*/ 8945288 w 10035679"/>
              <a:gd name="connsiteY583" fmla="*/ 4182834 h 5893281"/>
              <a:gd name="connsiteX584" fmla="*/ 8935025 w 10035679"/>
              <a:gd name="connsiteY584" fmla="*/ 4181023 h 5893281"/>
              <a:gd name="connsiteX585" fmla="*/ 8921137 w 10035679"/>
              <a:gd name="connsiteY585" fmla="*/ 4176797 h 5893281"/>
              <a:gd name="connsiteX586" fmla="*/ 8910874 w 10035679"/>
              <a:gd name="connsiteY586" fmla="*/ 4172571 h 5893281"/>
              <a:gd name="connsiteX587" fmla="*/ 8910874 w 10035679"/>
              <a:gd name="connsiteY587" fmla="*/ 4158684 h 5893281"/>
              <a:gd name="connsiteX588" fmla="*/ 8953138 w 10035679"/>
              <a:gd name="connsiteY588" fmla="*/ 4154456 h 5893281"/>
              <a:gd name="connsiteX589" fmla="*/ 8985741 w 10035679"/>
              <a:gd name="connsiteY589" fmla="*/ 4144193 h 5893281"/>
              <a:gd name="connsiteX590" fmla="*/ 9009892 w 10035679"/>
              <a:gd name="connsiteY590" fmla="*/ 4125475 h 5893281"/>
              <a:gd name="connsiteX591" fmla="*/ 9026797 w 10035679"/>
              <a:gd name="connsiteY591" fmla="*/ 4125475 h 5893281"/>
              <a:gd name="connsiteX592" fmla="*/ 9028608 w 10035679"/>
              <a:gd name="connsiteY592" fmla="*/ 4127284 h 5893281"/>
              <a:gd name="connsiteX593" fmla="*/ 9028608 w 10035679"/>
              <a:gd name="connsiteY593" fmla="*/ 4125475 h 5893281"/>
              <a:gd name="connsiteX594" fmla="*/ 9026795 w 10035679"/>
              <a:gd name="connsiteY594" fmla="*/ 4125475 h 5893281"/>
              <a:gd name="connsiteX595" fmla="*/ 9024382 w 10035679"/>
              <a:gd name="connsiteY595" fmla="*/ 4123664 h 5893281"/>
              <a:gd name="connsiteX596" fmla="*/ 9006268 w 10035679"/>
              <a:gd name="connsiteY596" fmla="*/ 4104947 h 5893281"/>
              <a:gd name="connsiteX597" fmla="*/ 8985740 w 10035679"/>
              <a:gd name="connsiteY597" fmla="*/ 4090456 h 5893281"/>
              <a:gd name="connsiteX598" fmla="*/ 8432698 w 10035679"/>
              <a:gd name="connsiteY598" fmla="*/ 4026459 h 5893281"/>
              <a:gd name="connsiteX599" fmla="*/ 8455038 w 10035679"/>
              <a:gd name="connsiteY599" fmla="*/ 4026459 h 5893281"/>
              <a:gd name="connsiteX600" fmla="*/ 8474961 w 10035679"/>
              <a:gd name="connsiteY600" fmla="*/ 4026459 h 5893281"/>
              <a:gd name="connsiteX601" fmla="*/ 8503337 w 10035679"/>
              <a:gd name="connsiteY601" fmla="*/ 4028875 h 5893281"/>
              <a:gd name="connsiteX602" fmla="*/ 8511790 w 10035679"/>
              <a:gd name="connsiteY602" fmla="*/ 4055439 h 5893281"/>
              <a:gd name="connsiteX603" fmla="*/ 8522054 w 10035679"/>
              <a:gd name="connsiteY603" fmla="*/ 4075966 h 5893281"/>
              <a:gd name="connsiteX604" fmla="*/ 8535940 w 10035679"/>
              <a:gd name="connsiteY604" fmla="*/ 4094683 h 5893281"/>
              <a:gd name="connsiteX605" fmla="*/ 8535940 w 10035679"/>
              <a:gd name="connsiteY605" fmla="*/ 4100722 h 5893281"/>
              <a:gd name="connsiteX606" fmla="*/ 8541979 w 10035679"/>
              <a:gd name="connsiteY606" fmla="*/ 4100722 h 5893281"/>
              <a:gd name="connsiteX607" fmla="*/ 8541979 w 10035679"/>
              <a:gd name="connsiteY607" fmla="*/ 4094683 h 5893281"/>
              <a:gd name="connsiteX608" fmla="*/ 8560091 w 10035679"/>
              <a:gd name="connsiteY608" fmla="*/ 4075966 h 5893281"/>
              <a:gd name="connsiteX609" fmla="*/ 8578808 w 10035679"/>
              <a:gd name="connsiteY609" fmla="*/ 4065703 h 5893281"/>
              <a:gd name="connsiteX610" fmla="*/ 8602958 w 10035679"/>
              <a:gd name="connsiteY610" fmla="*/ 4057854 h 5893281"/>
              <a:gd name="connsiteX611" fmla="*/ 8639183 w 10035679"/>
              <a:gd name="connsiteY611" fmla="*/ 4055439 h 5893281"/>
              <a:gd name="connsiteX612" fmla="*/ 8667559 w 10035679"/>
              <a:gd name="connsiteY612" fmla="*/ 4071740 h 5893281"/>
              <a:gd name="connsiteX613" fmla="*/ 8701975 w 10035679"/>
              <a:gd name="connsiteY613" fmla="*/ 4086231 h 5893281"/>
              <a:gd name="connsiteX614" fmla="*/ 8744840 w 10035679"/>
              <a:gd name="connsiteY614" fmla="*/ 4100722 h 5893281"/>
              <a:gd name="connsiteX615" fmla="*/ 8779256 w 10035679"/>
              <a:gd name="connsiteY615" fmla="*/ 4123665 h 5893281"/>
              <a:gd name="connsiteX616" fmla="*/ 8807632 w 10035679"/>
              <a:gd name="connsiteY616" fmla="*/ 4144192 h 5893281"/>
              <a:gd name="connsiteX617" fmla="*/ 8821518 w 10035679"/>
              <a:gd name="connsiteY617" fmla="*/ 4172569 h 5893281"/>
              <a:gd name="connsiteX618" fmla="*/ 8848084 w 10035679"/>
              <a:gd name="connsiteY618" fmla="*/ 4176795 h 5893281"/>
              <a:gd name="connsiteX619" fmla="*/ 8864386 w 10035679"/>
              <a:gd name="connsiteY619" fmla="*/ 4182832 h 5893281"/>
              <a:gd name="connsiteX620" fmla="*/ 8886724 w 10035679"/>
              <a:gd name="connsiteY620" fmla="*/ 4187060 h 5893281"/>
              <a:gd name="connsiteX621" fmla="*/ 8886724 w 10035679"/>
              <a:gd name="connsiteY621" fmla="*/ 4205775 h 5893281"/>
              <a:gd name="connsiteX622" fmla="*/ 8882498 w 10035679"/>
              <a:gd name="connsiteY622" fmla="*/ 4205775 h 5893281"/>
              <a:gd name="connsiteX623" fmla="*/ 8876459 w 10035679"/>
              <a:gd name="connsiteY623" fmla="*/ 4210001 h 5893281"/>
              <a:gd name="connsiteX624" fmla="*/ 8868009 w 10035679"/>
              <a:gd name="connsiteY624" fmla="*/ 4210001 h 5893281"/>
              <a:gd name="connsiteX625" fmla="*/ 8864386 w 10035679"/>
              <a:gd name="connsiteY625" fmla="*/ 4211813 h 5893281"/>
              <a:gd name="connsiteX626" fmla="*/ 8861970 w 10035679"/>
              <a:gd name="connsiteY626" fmla="*/ 4216039 h 5893281"/>
              <a:gd name="connsiteX627" fmla="*/ 8864386 w 10035679"/>
              <a:gd name="connsiteY627" fmla="*/ 4216039 h 5893281"/>
              <a:gd name="connsiteX628" fmla="*/ 8872233 w 10035679"/>
              <a:gd name="connsiteY628" fmla="*/ 4220266 h 5893281"/>
              <a:gd name="connsiteX629" fmla="*/ 8896384 w 10035679"/>
              <a:gd name="connsiteY629" fmla="*/ 4255284 h 5893281"/>
              <a:gd name="connsiteX630" fmla="*/ 8930799 w 10035679"/>
              <a:gd name="connsiteY630" fmla="*/ 4284264 h 5893281"/>
              <a:gd name="connsiteX631" fmla="*/ 8971854 w 10035679"/>
              <a:gd name="connsiteY631" fmla="*/ 4306604 h 5893281"/>
              <a:gd name="connsiteX632" fmla="*/ 8971854 w 10035679"/>
              <a:gd name="connsiteY632" fmla="*/ 4322905 h 5893281"/>
              <a:gd name="connsiteX633" fmla="*/ 8924761 w 10035679"/>
              <a:gd name="connsiteY633" fmla="*/ 4322905 h 5893281"/>
              <a:gd name="connsiteX634" fmla="*/ 8918724 w 10035679"/>
              <a:gd name="connsiteY634" fmla="*/ 4316866 h 5893281"/>
              <a:gd name="connsiteX635" fmla="*/ 8910875 w 10035679"/>
              <a:gd name="connsiteY635" fmla="*/ 4312640 h 5893281"/>
              <a:gd name="connsiteX636" fmla="*/ 8904838 w 10035679"/>
              <a:gd name="connsiteY636" fmla="*/ 4312640 h 5893281"/>
              <a:gd name="connsiteX637" fmla="*/ 8896384 w 10035679"/>
              <a:gd name="connsiteY637" fmla="*/ 4312640 h 5893281"/>
              <a:gd name="connsiteX638" fmla="*/ 8890347 w 10035679"/>
              <a:gd name="connsiteY638" fmla="*/ 4310830 h 5893281"/>
              <a:gd name="connsiteX639" fmla="*/ 8878272 w 10035679"/>
              <a:gd name="connsiteY639" fmla="*/ 4306604 h 5893281"/>
              <a:gd name="connsiteX640" fmla="*/ 8868009 w 10035679"/>
              <a:gd name="connsiteY640" fmla="*/ 4298151 h 5893281"/>
              <a:gd name="connsiteX641" fmla="*/ 8861970 w 10035679"/>
              <a:gd name="connsiteY641" fmla="*/ 4292113 h 5893281"/>
              <a:gd name="connsiteX642" fmla="*/ 8854121 w 10035679"/>
              <a:gd name="connsiteY642" fmla="*/ 4277622 h 5893281"/>
              <a:gd name="connsiteX643" fmla="*/ 8848084 w 10035679"/>
              <a:gd name="connsiteY643" fmla="*/ 4267359 h 5893281"/>
              <a:gd name="connsiteX644" fmla="*/ 8839630 w 10035679"/>
              <a:gd name="connsiteY644" fmla="*/ 4259510 h 5893281"/>
              <a:gd name="connsiteX645" fmla="*/ 8811256 w 10035679"/>
              <a:gd name="connsiteY645" fmla="*/ 4245019 h 5893281"/>
              <a:gd name="connsiteX646" fmla="*/ 8791331 w 10035679"/>
              <a:gd name="connsiteY646" fmla="*/ 4245019 h 5893281"/>
              <a:gd name="connsiteX647" fmla="*/ 8764765 w 10035679"/>
              <a:gd name="connsiteY647" fmla="*/ 4252868 h 5893281"/>
              <a:gd name="connsiteX648" fmla="*/ 8740614 w 10035679"/>
              <a:gd name="connsiteY648" fmla="*/ 4267359 h 5893281"/>
              <a:gd name="connsiteX649" fmla="*/ 8716464 w 10035679"/>
              <a:gd name="connsiteY649" fmla="*/ 4273396 h 5893281"/>
              <a:gd name="connsiteX650" fmla="*/ 8691710 w 10035679"/>
              <a:gd name="connsiteY650" fmla="*/ 4259510 h 5893281"/>
              <a:gd name="connsiteX651" fmla="*/ 8667559 w 10035679"/>
              <a:gd name="connsiteY651" fmla="*/ 4252868 h 5893281"/>
              <a:gd name="connsiteX652" fmla="*/ 8641598 w 10035679"/>
              <a:gd name="connsiteY652" fmla="*/ 4249245 h 5893281"/>
              <a:gd name="connsiteX653" fmla="*/ 8607185 w 10035679"/>
              <a:gd name="connsiteY653" fmla="*/ 4252868 h 5893281"/>
              <a:gd name="connsiteX654" fmla="*/ 8610806 w 10035679"/>
              <a:gd name="connsiteY654" fmla="*/ 4238982 h 5893281"/>
              <a:gd name="connsiteX655" fmla="*/ 8613221 w 10035679"/>
              <a:gd name="connsiteY655" fmla="*/ 4226302 h 5893281"/>
              <a:gd name="connsiteX656" fmla="*/ 8616844 w 10035679"/>
              <a:gd name="connsiteY656" fmla="*/ 4220266 h 5893281"/>
              <a:gd name="connsiteX657" fmla="*/ 8621071 w 10035679"/>
              <a:gd name="connsiteY657" fmla="*/ 4211813 h 5893281"/>
              <a:gd name="connsiteX658" fmla="*/ 8625297 w 10035679"/>
              <a:gd name="connsiteY658" fmla="*/ 4205775 h 5893281"/>
              <a:gd name="connsiteX659" fmla="*/ 8621071 w 10035679"/>
              <a:gd name="connsiteY659" fmla="*/ 4197323 h 5893281"/>
              <a:gd name="connsiteX660" fmla="*/ 8602958 w 10035679"/>
              <a:gd name="connsiteY660" fmla="*/ 4166530 h 5893281"/>
              <a:gd name="connsiteX661" fmla="*/ 8578808 w 10035679"/>
              <a:gd name="connsiteY661" fmla="*/ 4148418 h 5893281"/>
              <a:gd name="connsiteX662" fmla="*/ 8550431 w 10035679"/>
              <a:gd name="connsiteY662" fmla="*/ 4139966 h 5893281"/>
              <a:gd name="connsiteX663" fmla="*/ 8517828 w 10035679"/>
              <a:gd name="connsiteY663" fmla="*/ 4129701 h 5893281"/>
              <a:gd name="connsiteX664" fmla="*/ 8487641 w 10035679"/>
              <a:gd name="connsiteY664" fmla="*/ 4123665 h 5893281"/>
              <a:gd name="connsiteX665" fmla="*/ 8461075 w 10035679"/>
              <a:gd name="connsiteY665" fmla="*/ 4109174 h 5893281"/>
              <a:gd name="connsiteX666" fmla="*/ 8444773 w 10035679"/>
              <a:gd name="connsiteY666" fmla="*/ 4086231 h 5893281"/>
              <a:gd name="connsiteX667" fmla="*/ 8450810 w 10035679"/>
              <a:gd name="connsiteY667" fmla="*/ 4084420 h 5893281"/>
              <a:gd name="connsiteX668" fmla="*/ 8455038 w 10035679"/>
              <a:gd name="connsiteY668" fmla="*/ 4084420 h 5893281"/>
              <a:gd name="connsiteX669" fmla="*/ 8459262 w 10035679"/>
              <a:gd name="connsiteY669" fmla="*/ 4080194 h 5893281"/>
              <a:gd name="connsiteX670" fmla="*/ 8461075 w 10035679"/>
              <a:gd name="connsiteY670" fmla="*/ 4075966 h 5893281"/>
              <a:gd name="connsiteX671" fmla="*/ 8465301 w 10035679"/>
              <a:gd name="connsiteY671" fmla="*/ 4069930 h 5893281"/>
              <a:gd name="connsiteX672" fmla="*/ 8444773 w 10035679"/>
              <a:gd name="connsiteY672" fmla="*/ 4065703 h 5893281"/>
              <a:gd name="connsiteX673" fmla="*/ 8422433 w 10035679"/>
              <a:gd name="connsiteY673" fmla="*/ 4055439 h 5893281"/>
              <a:gd name="connsiteX674" fmla="*/ 8404321 w 10035679"/>
              <a:gd name="connsiteY674" fmla="*/ 4047591 h 5893281"/>
              <a:gd name="connsiteX675" fmla="*/ 8404321 w 10035679"/>
              <a:gd name="connsiteY675" fmla="*/ 4028875 h 5893281"/>
              <a:gd name="connsiteX676" fmla="*/ 8238289 w 10035679"/>
              <a:gd name="connsiteY676" fmla="*/ 3957027 h 5893281"/>
              <a:gd name="connsiteX677" fmla="*/ 8242515 w 10035679"/>
              <a:gd name="connsiteY677" fmla="*/ 3957027 h 5893281"/>
              <a:gd name="connsiteX678" fmla="*/ 8246138 w 10035679"/>
              <a:gd name="connsiteY678" fmla="*/ 3957027 h 5893281"/>
              <a:gd name="connsiteX679" fmla="*/ 8246138 w 10035679"/>
              <a:gd name="connsiteY679" fmla="*/ 3960650 h 5893281"/>
              <a:gd name="connsiteX680" fmla="*/ 8246138 w 10035679"/>
              <a:gd name="connsiteY680" fmla="*/ 3964876 h 5893281"/>
              <a:gd name="connsiteX681" fmla="*/ 8250364 w 10035679"/>
              <a:gd name="connsiteY681" fmla="*/ 3964876 h 5893281"/>
              <a:gd name="connsiteX682" fmla="*/ 8250364 w 10035679"/>
              <a:gd name="connsiteY682" fmla="*/ 3969102 h 5893281"/>
              <a:gd name="connsiteX683" fmla="*/ 8256401 w 10035679"/>
              <a:gd name="connsiteY683" fmla="*/ 3969102 h 5893281"/>
              <a:gd name="connsiteX684" fmla="*/ 8252175 w 10035679"/>
              <a:gd name="connsiteY684" fmla="*/ 3970913 h 5893281"/>
              <a:gd name="connsiteX685" fmla="*/ 8250364 w 10035679"/>
              <a:gd name="connsiteY685" fmla="*/ 3970913 h 5893281"/>
              <a:gd name="connsiteX686" fmla="*/ 8250364 w 10035679"/>
              <a:gd name="connsiteY686" fmla="*/ 3975139 h 5893281"/>
              <a:gd name="connsiteX687" fmla="*/ 8238289 w 10035679"/>
              <a:gd name="connsiteY687" fmla="*/ 3985404 h 5893281"/>
              <a:gd name="connsiteX688" fmla="*/ 8228026 w 10035679"/>
              <a:gd name="connsiteY688" fmla="*/ 3998082 h 5893281"/>
              <a:gd name="connsiteX689" fmla="*/ 8217761 w 10035679"/>
              <a:gd name="connsiteY689" fmla="*/ 4008347 h 5893281"/>
              <a:gd name="connsiteX690" fmla="*/ 8179724 w 10035679"/>
              <a:gd name="connsiteY690" fmla="*/ 4004121 h 5893281"/>
              <a:gd name="connsiteX691" fmla="*/ 8147121 w 10035679"/>
              <a:gd name="connsiteY691" fmla="*/ 4004121 h 5893281"/>
              <a:gd name="connsiteX692" fmla="*/ 8108479 w 10035679"/>
              <a:gd name="connsiteY692" fmla="*/ 4008347 h 5893281"/>
              <a:gd name="connsiteX693" fmla="*/ 8108479 w 10035679"/>
              <a:gd name="connsiteY693" fmla="*/ 4028874 h 5893281"/>
              <a:gd name="connsiteX694" fmla="*/ 8114517 w 10035679"/>
              <a:gd name="connsiteY694" fmla="*/ 4033101 h 5893281"/>
              <a:gd name="connsiteX695" fmla="*/ 8114517 w 10035679"/>
              <a:gd name="connsiteY695" fmla="*/ 4036724 h 5893281"/>
              <a:gd name="connsiteX696" fmla="*/ 8118743 w 10035679"/>
              <a:gd name="connsiteY696" fmla="*/ 4040950 h 5893281"/>
              <a:gd name="connsiteX697" fmla="*/ 8122970 w 10035679"/>
              <a:gd name="connsiteY697" fmla="*/ 4047591 h 5893281"/>
              <a:gd name="connsiteX698" fmla="*/ 8161007 w 10035679"/>
              <a:gd name="connsiteY698" fmla="*/ 4033101 h 5893281"/>
              <a:gd name="connsiteX699" fmla="*/ 8199647 w 10035679"/>
              <a:gd name="connsiteY699" fmla="*/ 4022836 h 5893281"/>
              <a:gd name="connsiteX700" fmla="*/ 8199647 w 10035679"/>
              <a:gd name="connsiteY700" fmla="*/ 4040950 h 5893281"/>
              <a:gd name="connsiteX701" fmla="*/ 8193610 w 10035679"/>
              <a:gd name="connsiteY701" fmla="*/ 4040950 h 5893281"/>
              <a:gd name="connsiteX702" fmla="*/ 8181534 w 10035679"/>
              <a:gd name="connsiteY702" fmla="*/ 4047591 h 5893281"/>
              <a:gd name="connsiteX703" fmla="*/ 8167044 w 10035679"/>
              <a:gd name="connsiteY703" fmla="*/ 4055441 h 5893281"/>
              <a:gd name="connsiteX704" fmla="*/ 8153157 w 10035679"/>
              <a:gd name="connsiteY704" fmla="*/ 4061477 h 5893281"/>
              <a:gd name="connsiteX705" fmla="*/ 8165233 w 10035679"/>
              <a:gd name="connsiteY705" fmla="*/ 4086231 h 5893281"/>
              <a:gd name="connsiteX706" fmla="*/ 8179724 w 10035679"/>
              <a:gd name="connsiteY706" fmla="*/ 4109174 h 5893281"/>
              <a:gd name="connsiteX707" fmla="*/ 8185761 w 10035679"/>
              <a:gd name="connsiteY707" fmla="*/ 4129702 h 5893281"/>
              <a:gd name="connsiteX708" fmla="*/ 8193610 w 10035679"/>
              <a:gd name="connsiteY708" fmla="*/ 4166533 h 5893281"/>
              <a:gd name="connsiteX709" fmla="*/ 8185761 w 10035679"/>
              <a:gd name="connsiteY709" fmla="*/ 4166533 h 5893281"/>
              <a:gd name="connsiteX710" fmla="*/ 8185761 w 10035679"/>
              <a:gd name="connsiteY710" fmla="*/ 4172569 h 5893281"/>
              <a:gd name="connsiteX711" fmla="*/ 8179724 w 10035679"/>
              <a:gd name="connsiteY711" fmla="*/ 4168946 h 5893281"/>
              <a:gd name="connsiteX712" fmla="*/ 8175498 w 10035679"/>
              <a:gd name="connsiteY712" fmla="*/ 4168946 h 5893281"/>
              <a:gd name="connsiteX713" fmla="*/ 8175498 w 10035679"/>
              <a:gd name="connsiteY713" fmla="*/ 4166533 h 5893281"/>
              <a:gd name="connsiteX714" fmla="*/ 8171272 w 10035679"/>
              <a:gd name="connsiteY714" fmla="*/ 4166533 h 5893281"/>
              <a:gd name="connsiteX715" fmla="*/ 8151347 w 10035679"/>
              <a:gd name="connsiteY715" fmla="*/ 4144192 h 5893281"/>
              <a:gd name="connsiteX716" fmla="*/ 8132630 w 10035679"/>
              <a:gd name="connsiteY716" fmla="*/ 4119439 h 5893281"/>
              <a:gd name="connsiteX717" fmla="*/ 8114517 w 10035679"/>
              <a:gd name="connsiteY717" fmla="*/ 4094685 h 5893281"/>
              <a:gd name="connsiteX718" fmla="*/ 8114517 w 10035679"/>
              <a:gd name="connsiteY718" fmla="*/ 4172569 h 5893281"/>
              <a:gd name="connsiteX719" fmla="*/ 8084328 w 10035679"/>
              <a:gd name="connsiteY719" fmla="*/ 4172569 h 5893281"/>
              <a:gd name="connsiteX720" fmla="*/ 8084328 w 10035679"/>
              <a:gd name="connsiteY720" fmla="*/ 4168946 h 5893281"/>
              <a:gd name="connsiteX721" fmla="*/ 8080102 w 10035679"/>
              <a:gd name="connsiteY721" fmla="*/ 4168946 h 5893281"/>
              <a:gd name="connsiteX722" fmla="*/ 8080102 w 10035679"/>
              <a:gd name="connsiteY722" fmla="*/ 4166533 h 5893281"/>
              <a:gd name="connsiteX723" fmla="*/ 8075875 w 10035679"/>
              <a:gd name="connsiteY723" fmla="*/ 4166533 h 5893281"/>
              <a:gd name="connsiteX724" fmla="*/ 8080102 w 10035679"/>
              <a:gd name="connsiteY724" fmla="*/ 4139966 h 5893281"/>
              <a:gd name="connsiteX725" fmla="*/ 8075875 w 10035679"/>
              <a:gd name="connsiteY725" fmla="*/ 4125475 h 5893281"/>
              <a:gd name="connsiteX726" fmla="*/ 8069839 w 10035679"/>
              <a:gd name="connsiteY726" fmla="*/ 4113400 h 5893281"/>
              <a:gd name="connsiteX727" fmla="*/ 8061989 w 10035679"/>
              <a:gd name="connsiteY727" fmla="*/ 4094685 h 5893281"/>
              <a:gd name="connsiteX728" fmla="*/ 8061989 w 10035679"/>
              <a:gd name="connsiteY728" fmla="*/ 4075968 h 5893281"/>
              <a:gd name="connsiteX729" fmla="*/ 8072252 w 10035679"/>
              <a:gd name="connsiteY729" fmla="*/ 4055441 h 5893281"/>
              <a:gd name="connsiteX730" fmla="*/ 8086140 w 10035679"/>
              <a:gd name="connsiteY730" fmla="*/ 4026459 h 5893281"/>
              <a:gd name="connsiteX731" fmla="*/ 8100629 w 10035679"/>
              <a:gd name="connsiteY731" fmla="*/ 3999895 h 5893281"/>
              <a:gd name="connsiteX732" fmla="*/ 8114517 w 10035679"/>
              <a:gd name="connsiteY732" fmla="*/ 3979365 h 5893281"/>
              <a:gd name="connsiteX733" fmla="*/ 8122970 w 10035679"/>
              <a:gd name="connsiteY733" fmla="*/ 3969102 h 5893281"/>
              <a:gd name="connsiteX734" fmla="*/ 8157384 w 10035679"/>
              <a:gd name="connsiteY734" fmla="*/ 3979365 h 5893281"/>
              <a:gd name="connsiteX735" fmla="*/ 8179724 w 10035679"/>
              <a:gd name="connsiteY735" fmla="*/ 3979365 h 5893281"/>
              <a:gd name="connsiteX736" fmla="*/ 8195421 w 10035679"/>
              <a:gd name="connsiteY736" fmla="*/ 3975139 h 5893281"/>
              <a:gd name="connsiteX737" fmla="*/ 8217761 w 10035679"/>
              <a:gd name="connsiteY737" fmla="*/ 3969102 h 5893281"/>
              <a:gd name="connsiteX738" fmla="*/ 8317380 w 10035679"/>
              <a:gd name="connsiteY738" fmla="*/ 3950385 h 5893281"/>
              <a:gd name="connsiteX739" fmla="*/ 8331266 w 10035679"/>
              <a:gd name="connsiteY739" fmla="*/ 3957027 h 5893281"/>
              <a:gd name="connsiteX740" fmla="*/ 8337305 w 10035679"/>
              <a:gd name="connsiteY740" fmla="*/ 3960650 h 5893281"/>
              <a:gd name="connsiteX741" fmla="*/ 8345757 w 10035679"/>
              <a:gd name="connsiteY741" fmla="*/ 3969102 h 5893281"/>
              <a:gd name="connsiteX742" fmla="*/ 8347567 w 10035679"/>
              <a:gd name="connsiteY742" fmla="*/ 3975139 h 5893281"/>
              <a:gd name="connsiteX743" fmla="*/ 8347567 w 10035679"/>
              <a:gd name="connsiteY743" fmla="*/ 3989630 h 5893281"/>
              <a:gd name="connsiteX744" fmla="*/ 8347567 w 10035679"/>
              <a:gd name="connsiteY744" fmla="*/ 4008348 h 5893281"/>
              <a:gd name="connsiteX745" fmla="*/ 8341531 w 10035679"/>
              <a:gd name="connsiteY745" fmla="*/ 4012574 h 5893281"/>
              <a:gd name="connsiteX746" fmla="*/ 8337305 w 10035679"/>
              <a:gd name="connsiteY746" fmla="*/ 4014384 h 5893281"/>
              <a:gd name="connsiteX747" fmla="*/ 8337305 w 10035679"/>
              <a:gd name="connsiteY747" fmla="*/ 4018611 h 5893281"/>
              <a:gd name="connsiteX748" fmla="*/ 8337305 w 10035679"/>
              <a:gd name="connsiteY748" fmla="*/ 4022837 h 5893281"/>
              <a:gd name="connsiteX749" fmla="*/ 8337305 w 10035679"/>
              <a:gd name="connsiteY749" fmla="*/ 4026460 h 5893281"/>
              <a:gd name="connsiteX750" fmla="*/ 8337305 w 10035679"/>
              <a:gd name="connsiteY750" fmla="*/ 4028875 h 5893281"/>
              <a:gd name="connsiteX751" fmla="*/ 8335492 w 10035679"/>
              <a:gd name="connsiteY751" fmla="*/ 4033102 h 5893281"/>
              <a:gd name="connsiteX752" fmla="*/ 8327040 w 10035679"/>
              <a:gd name="connsiteY752" fmla="*/ 4040951 h 5893281"/>
              <a:gd name="connsiteX753" fmla="*/ 8327040 w 10035679"/>
              <a:gd name="connsiteY753" fmla="*/ 4022837 h 5893281"/>
              <a:gd name="connsiteX754" fmla="*/ 8313154 w 10035679"/>
              <a:gd name="connsiteY754" fmla="*/ 3999895 h 5893281"/>
              <a:gd name="connsiteX755" fmla="*/ 8313154 w 10035679"/>
              <a:gd name="connsiteY755" fmla="*/ 3975139 h 5893281"/>
              <a:gd name="connsiteX756" fmla="*/ 7999200 w 10035679"/>
              <a:gd name="connsiteY756" fmla="*/ 3810917 h 5893281"/>
              <a:gd name="connsiteX757" fmla="*/ 8019125 w 10035679"/>
              <a:gd name="connsiteY757" fmla="*/ 3816954 h 5893281"/>
              <a:gd name="connsiteX758" fmla="*/ 8043878 w 10035679"/>
              <a:gd name="connsiteY758" fmla="*/ 3831445 h 5893281"/>
              <a:gd name="connsiteX759" fmla="*/ 8066218 w 10035679"/>
              <a:gd name="connsiteY759" fmla="*/ 3853785 h 5893281"/>
              <a:gd name="connsiteX760" fmla="*/ 8075878 w 10035679"/>
              <a:gd name="connsiteY760" fmla="*/ 3872502 h 5893281"/>
              <a:gd name="connsiteX761" fmla="*/ 8066218 w 10035679"/>
              <a:gd name="connsiteY761" fmla="*/ 3878539 h 5893281"/>
              <a:gd name="connsiteX762" fmla="*/ 8055954 w 10035679"/>
              <a:gd name="connsiteY762" fmla="*/ 3888802 h 5893281"/>
              <a:gd name="connsiteX763" fmla="*/ 8043878 w 10035679"/>
              <a:gd name="connsiteY763" fmla="*/ 3897256 h 5893281"/>
              <a:gd name="connsiteX764" fmla="*/ 8029387 w 10035679"/>
              <a:gd name="connsiteY764" fmla="*/ 3903292 h 5893281"/>
              <a:gd name="connsiteX765" fmla="*/ 8041463 w 10035679"/>
              <a:gd name="connsiteY765" fmla="*/ 3935895 h 5893281"/>
              <a:gd name="connsiteX766" fmla="*/ 8055954 w 10035679"/>
              <a:gd name="connsiteY766" fmla="*/ 3960651 h 5893281"/>
              <a:gd name="connsiteX767" fmla="*/ 8069840 w 10035679"/>
              <a:gd name="connsiteY767" fmla="*/ 3989631 h 5893281"/>
              <a:gd name="connsiteX768" fmla="*/ 8057764 w 10035679"/>
              <a:gd name="connsiteY768" fmla="*/ 3993857 h 5893281"/>
              <a:gd name="connsiteX769" fmla="*/ 8051728 w 10035679"/>
              <a:gd name="connsiteY769" fmla="*/ 3993857 h 5893281"/>
              <a:gd name="connsiteX770" fmla="*/ 8047501 w 10035679"/>
              <a:gd name="connsiteY770" fmla="*/ 3993857 h 5893281"/>
              <a:gd name="connsiteX771" fmla="*/ 8043878 w 10035679"/>
              <a:gd name="connsiteY771" fmla="*/ 3998083 h 5893281"/>
              <a:gd name="connsiteX772" fmla="*/ 8041463 w 10035679"/>
              <a:gd name="connsiteY772" fmla="*/ 3999896 h 5893281"/>
              <a:gd name="connsiteX773" fmla="*/ 8037842 w 10035679"/>
              <a:gd name="connsiteY773" fmla="*/ 4008348 h 5893281"/>
              <a:gd name="connsiteX774" fmla="*/ 8019125 w 10035679"/>
              <a:gd name="connsiteY774" fmla="*/ 4040951 h 5893281"/>
              <a:gd name="connsiteX775" fmla="*/ 8009465 w 10035679"/>
              <a:gd name="connsiteY775" fmla="*/ 4080196 h 5893281"/>
              <a:gd name="connsiteX776" fmla="*/ 7990748 w 10035679"/>
              <a:gd name="connsiteY776" fmla="*/ 4115214 h 5893281"/>
              <a:gd name="connsiteX777" fmla="*/ 7981088 w 10035679"/>
              <a:gd name="connsiteY777" fmla="*/ 4123666 h 5893281"/>
              <a:gd name="connsiteX778" fmla="*/ 7970823 w 10035679"/>
              <a:gd name="connsiteY778" fmla="*/ 4123666 h 5893281"/>
              <a:gd name="connsiteX779" fmla="*/ 7958748 w 10035679"/>
              <a:gd name="connsiteY779" fmla="*/ 4125477 h 5893281"/>
              <a:gd name="connsiteX780" fmla="*/ 7946672 w 10035679"/>
              <a:gd name="connsiteY780" fmla="*/ 4125477 h 5893281"/>
              <a:gd name="connsiteX781" fmla="*/ 7924334 w 10035679"/>
              <a:gd name="connsiteY781" fmla="*/ 4113402 h 5893281"/>
              <a:gd name="connsiteX782" fmla="*/ 7903806 w 10035679"/>
              <a:gd name="connsiteY782" fmla="*/ 4109175 h 5893281"/>
              <a:gd name="connsiteX783" fmla="*/ 7877845 w 10035679"/>
              <a:gd name="connsiteY783" fmla="*/ 4109175 h 5893281"/>
              <a:gd name="connsiteX784" fmla="*/ 7853089 w 10035679"/>
              <a:gd name="connsiteY784" fmla="*/ 4104949 h 5893281"/>
              <a:gd name="connsiteX785" fmla="*/ 7828938 w 10035679"/>
              <a:gd name="connsiteY785" fmla="*/ 4094687 h 5893281"/>
              <a:gd name="connsiteX786" fmla="*/ 7804787 w 10035679"/>
              <a:gd name="connsiteY786" fmla="*/ 4061479 h 5893281"/>
              <a:gd name="connsiteX787" fmla="*/ 7786675 w 10035679"/>
              <a:gd name="connsiteY787" fmla="*/ 4018611 h 5893281"/>
              <a:gd name="connsiteX788" fmla="*/ 7782449 w 10035679"/>
              <a:gd name="connsiteY788" fmla="*/ 3969103 h 5893281"/>
              <a:gd name="connsiteX789" fmla="*/ 7800561 w 10035679"/>
              <a:gd name="connsiteY789" fmla="*/ 3960651 h 5893281"/>
              <a:gd name="connsiteX790" fmla="*/ 7815052 w 10035679"/>
              <a:gd name="connsiteY790" fmla="*/ 3960651 h 5893281"/>
              <a:gd name="connsiteX791" fmla="*/ 7828938 w 10035679"/>
              <a:gd name="connsiteY791" fmla="*/ 3964877 h 5893281"/>
              <a:gd name="connsiteX792" fmla="*/ 7843429 w 10035679"/>
              <a:gd name="connsiteY792" fmla="*/ 3957028 h 5893281"/>
              <a:gd name="connsiteX793" fmla="*/ 7861541 w 10035679"/>
              <a:gd name="connsiteY793" fmla="*/ 3928046 h 5893281"/>
              <a:gd name="connsiteX794" fmla="*/ 7906220 w 10035679"/>
              <a:gd name="connsiteY794" fmla="*/ 3922009 h 5893281"/>
              <a:gd name="connsiteX795" fmla="*/ 7914069 w 10035679"/>
              <a:gd name="connsiteY795" fmla="*/ 3915368 h 5893281"/>
              <a:gd name="connsiteX796" fmla="*/ 7920108 w 10035679"/>
              <a:gd name="connsiteY796" fmla="*/ 3907519 h 5893281"/>
              <a:gd name="connsiteX797" fmla="*/ 7920108 w 10035679"/>
              <a:gd name="connsiteY797" fmla="*/ 3903292 h 5893281"/>
              <a:gd name="connsiteX798" fmla="*/ 7924334 w 10035679"/>
              <a:gd name="connsiteY798" fmla="*/ 3900877 h 5893281"/>
              <a:gd name="connsiteX799" fmla="*/ 7924334 w 10035679"/>
              <a:gd name="connsiteY799" fmla="*/ 3897256 h 5893281"/>
              <a:gd name="connsiteX800" fmla="*/ 7924334 w 10035679"/>
              <a:gd name="connsiteY800" fmla="*/ 3893030 h 5893281"/>
              <a:gd name="connsiteX801" fmla="*/ 7927955 w 10035679"/>
              <a:gd name="connsiteY801" fmla="*/ 3888802 h 5893281"/>
              <a:gd name="connsiteX802" fmla="*/ 7934597 w 10035679"/>
              <a:gd name="connsiteY802" fmla="*/ 3888802 h 5893281"/>
              <a:gd name="connsiteX803" fmla="*/ 7946672 w 10035679"/>
              <a:gd name="connsiteY803" fmla="*/ 3888802 h 5893281"/>
              <a:gd name="connsiteX804" fmla="*/ 7958748 w 10035679"/>
              <a:gd name="connsiteY804" fmla="*/ 3888802 h 5893281"/>
              <a:gd name="connsiteX805" fmla="*/ 7966597 w 10035679"/>
              <a:gd name="connsiteY805" fmla="*/ 3864048 h 5893281"/>
              <a:gd name="connsiteX806" fmla="*/ 7976860 w 10035679"/>
              <a:gd name="connsiteY806" fmla="*/ 3845331 h 5893281"/>
              <a:gd name="connsiteX807" fmla="*/ 7987124 w 10035679"/>
              <a:gd name="connsiteY807" fmla="*/ 3829029 h 5893281"/>
              <a:gd name="connsiteX808" fmla="*/ 6980054 w 10035679"/>
              <a:gd name="connsiteY808" fmla="*/ 3763221 h 5893281"/>
              <a:gd name="connsiteX809" fmla="*/ 7000582 w 10035679"/>
              <a:gd name="connsiteY809" fmla="*/ 3777712 h 5893281"/>
              <a:gd name="connsiteX810" fmla="*/ 7012658 w 10035679"/>
              <a:gd name="connsiteY810" fmla="*/ 3802465 h 5893281"/>
              <a:gd name="connsiteX811" fmla="*/ 7012658 w 10035679"/>
              <a:gd name="connsiteY811" fmla="*/ 3839294 h 5893281"/>
              <a:gd name="connsiteX812" fmla="*/ 7012658 w 10035679"/>
              <a:gd name="connsiteY812" fmla="*/ 3843520 h 5893281"/>
              <a:gd name="connsiteX813" fmla="*/ 7014470 w 10035679"/>
              <a:gd name="connsiteY813" fmla="*/ 3843520 h 5893281"/>
              <a:gd name="connsiteX814" fmla="*/ 7018696 w 10035679"/>
              <a:gd name="connsiteY814" fmla="*/ 3845333 h 5893281"/>
              <a:gd name="connsiteX815" fmla="*/ 7018696 w 10035679"/>
              <a:gd name="connsiteY815" fmla="*/ 3849559 h 5893281"/>
              <a:gd name="connsiteX816" fmla="*/ 7018696 w 10035679"/>
              <a:gd name="connsiteY816" fmla="*/ 3858011 h 5893281"/>
              <a:gd name="connsiteX817" fmla="*/ 7012658 w 10035679"/>
              <a:gd name="connsiteY817" fmla="*/ 3858011 h 5893281"/>
              <a:gd name="connsiteX818" fmla="*/ 7004205 w 10035679"/>
              <a:gd name="connsiteY818" fmla="*/ 3859822 h 5893281"/>
              <a:gd name="connsiteX819" fmla="*/ 7000582 w 10035679"/>
              <a:gd name="connsiteY819" fmla="*/ 3868276 h 5893281"/>
              <a:gd name="connsiteX820" fmla="*/ 6994545 w 10035679"/>
              <a:gd name="connsiteY820" fmla="*/ 3872502 h 5893281"/>
              <a:gd name="connsiteX821" fmla="*/ 6990319 w 10035679"/>
              <a:gd name="connsiteY821" fmla="*/ 3872502 h 5893281"/>
              <a:gd name="connsiteX822" fmla="*/ 6986091 w 10035679"/>
              <a:gd name="connsiteY822" fmla="*/ 3868276 h 5893281"/>
              <a:gd name="connsiteX823" fmla="*/ 6984280 w 10035679"/>
              <a:gd name="connsiteY823" fmla="*/ 3868276 h 5893281"/>
              <a:gd name="connsiteX824" fmla="*/ 6980054 w 10035679"/>
              <a:gd name="connsiteY824" fmla="*/ 3864048 h 5893281"/>
              <a:gd name="connsiteX825" fmla="*/ 6966167 w 10035679"/>
              <a:gd name="connsiteY825" fmla="*/ 3835068 h 5893281"/>
              <a:gd name="connsiteX826" fmla="*/ 6966167 w 10035679"/>
              <a:gd name="connsiteY826" fmla="*/ 3792201 h 5893281"/>
              <a:gd name="connsiteX827" fmla="*/ 6969791 w 10035679"/>
              <a:gd name="connsiteY827" fmla="*/ 3786164 h 5893281"/>
              <a:gd name="connsiteX828" fmla="*/ 6974017 w 10035679"/>
              <a:gd name="connsiteY828" fmla="*/ 3781938 h 5893281"/>
              <a:gd name="connsiteX829" fmla="*/ 6975827 w 10035679"/>
              <a:gd name="connsiteY829" fmla="*/ 3773486 h 5893281"/>
              <a:gd name="connsiteX830" fmla="*/ 8250362 w 10035679"/>
              <a:gd name="connsiteY830" fmla="*/ 3720353 h 5893281"/>
              <a:gd name="connsiteX831" fmla="*/ 8266663 w 10035679"/>
              <a:gd name="connsiteY831" fmla="*/ 3738465 h 5893281"/>
              <a:gd name="connsiteX832" fmla="*/ 8278739 w 10035679"/>
              <a:gd name="connsiteY832" fmla="*/ 3758993 h 5893281"/>
              <a:gd name="connsiteX833" fmla="*/ 8278739 w 10035679"/>
              <a:gd name="connsiteY833" fmla="*/ 3792201 h 5893281"/>
              <a:gd name="connsiteX834" fmla="*/ 8280549 w 10035679"/>
              <a:gd name="connsiteY834" fmla="*/ 3800051 h 5893281"/>
              <a:gd name="connsiteX835" fmla="*/ 8284775 w 10035679"/>
              <a:gd name="connsiteY835" fmla="*/ 3800051 h 5893281"/>
              <a:gd name="connsiteX836" fmla="*/ 8284775 w 10035679"/>
              <a:gd name="connsiteY836" fmla="*/ 3802466 h 5893281"/>
              <a:gd name="connsiteX837" fmla="*/ 8280549 w 10035679"/>
              <a:gd name="connsiteY837" fmla="*/ 3802466 h 5893281"/>
              <a:gd name="connsiteX838" fmla="*/ 8278739 w 10035679"/>
              <a:gd name="connsiteY838" fmla="*/ 3810919 h 5893281"/>
              <a:gd name="connsiteX839" fmla="*/ 8278739 w 10035679"/>
              <a:gd name="connsiteY839" fmla="*/ 3816955 h 5893281"/>
              <a:gd name="connsiteX840" fmla="*/ 8274512 w 10035679"/>
              <a:gd name="connsiteY840" fmla="*/ 3816955 h 5893281"/>
              <a:gd name="connsiteX841" fmla="*/ 8274512 w 10035679"/>
              <a:gd name="connsiteY841" fmla="*/ 3821181 h 5893281"/>
              <a:gd name="connsiteX842" fmla="*/ 8270889 w 10035679"/>
              <a:gd name="connsiteY842" fmla="*/ 3821181 h 5893281"/>
              <a:gd name="connsiteX843" fmla="*/ 8264250 w 10035679"/>
              <a:gd name="connsiteY843" fmla="*/ 3824805 h 5893281"/>
              <a:gd name="connsiteX844" fmla="*/ 8260626 w 10035679"/>
              <a:gd name="connsiteY844" fmla="*/ 3816955 h 5893281"/>
              <a:gd name="connsiteX845" fmla="*/ 8260626 w 10035679"/>
              <a:gd name="connsiteY845" fmla="*/ 3814540 h 5893281"/>
              <a:gd name="connsiteX846" fmla="*/ 8256400 w 10035679"/>
              <a:gd name="connsiteY846" fmla="*/ 3814540 h 5893281"/>
              <a:gd name="connsiteX847" fmla="*/ 8252174 w 10035679"/>
              <a:gd name="connsiteY847" fmla="*/ 3814540 h 5893281"/>
              <a:gd name="connsiteX848" fmla="*/ 8250362 w 10035679"/>
              <a:gd name="connsiteY848" fmla="*/ 3810919 h 5893281"/>
              <a:gd name="connsiteX849" fmla="*/ 8250362 w 10035679"/>
              <a:gd name="connsiteY849" fmla="*/ 3816955 h 5893281"/>
              <a:gd name="connsiteX850" fmla="*/ 8252174 w 10035679"/>
              <a:gd name="connsiteY850" fmla="*/ 3821181 h 5893281"/>
              <a:gd name="connsiteX851" fmla="*/ 8256400 w 10035679"/>
              <a:gd name="connsiteY851" fmla="*/ 3824805 h 5893281"/>
              <a:gd name="connsiteX852" fmla="*/ 8260626 w 10035679"/>
              <a:gd name="connsiteY852" fmla="*/ 3829031 h 5893281"/>
              <a:gd name="connsiteX853" fmla="*/ 8256400 w 10035679"/>
              <a:gd name="connsiteY853" fmla="*/ 3831446 h 5893281"/>
              <a:gd name="connsiteX854" fmla="*/ 8256400 w 10035679"/>
              <a:gd name="connsiteY854" fmla="*/ 3835070 h 5893281"/>
              <a:gd name="connsiteX855" fmla="*/ 8256400 w 10035679"/>
              <a:gd name="connsiteY855" fmla="*/ 3839296 h 5893281"/>
              <a:gd name="connsiteX856" fmla="*/ 8256400 w 10035679"/>
              <a:gd name="connsiteY856" fmla="*/ 3849559 h 5893281"/>
              <a:gd name="connsiteX857" fmla="*/ 8238286 w 10035679"/>
              <a:gd name="connsiteY857" fmla="*/ 3849559 h 5893281"/>
              <a:gd name="connsiteX858" fmla="*/ 8238286 w 10035679"/>
              <a:gd name="connsiteY858" fmla="*/ 3839296 h 5893281"/>
              <a:gd name="connsiteX859" fmla="*/ 8228024 w 10035679"/>
              <a:gd name="connsiteY859" fmla="*/ 3835070 h 5893281"/>
              <a:gd name="connsiteX860" fmla="*/ 8217759 w 10035679"/>
              <a:gd name="connsiteY860" fmla="*/ 3829031 h 5893281"/>
              <a:gd name="connsiteX861" fmla="*/ 8214136 w 10035679"/>
              <a:gd name="connsiteY861" fmla="*/ 3821181 h 5893281"/>
              <a:gd name="connsiteX862" fmla="*/ 8209910 w 10035679"/>
              <a:gd name="connsiteY862" fmla="*/ 3810919 h 5893281"/>
              <a:gd name="connsiteX863" fmla="*/ 8208099 w 10035679"/>
              <a:gd name="connsiteY863" fmla="*/ 3800051 h 5893281"/>
              <a:gd name="connsiteX864" fmla="*/ 8199647 w 10035679"/>
              <a:gd name="connsiteY864" fmla="*/ 3786163 h 5893281"/>
              <a:gd name="connsiteX865" fmla="*/ 8189382 w 10035679"/>
              <a:gd name="connsiteY865" fmla="*/ 3792201 h 5893281"/>
              <a:gd name="connsiteX866" fmla="*/ 8175496 w 10035679"/>
              <a:gd name="connsiteY866" fmla="*/ 3800051 h 5893281"/>
              <a:gd name="connsiteX867" fmla="*/ 8161005 w 10035679"/>
              <a:gd name="connsiteY867" fmla="*/ 3802466 h 5893281"/>
              <a:gd name="connsiteX868" fmla="*/ 8147119 w 10035679"/>
              <a:gd name="connsiteY868" fmla="*/ 3810919 h 5893281"/>
              <a:gd name="connsiteX869" fmla="*/ 8147119 w 10035679"/>
              <a:gd name="connsiteY869" fmla="*/ 3792201 h 5893281"/>
              <a:gd name="connsiteX870" fmla="*/ 8151345 w 10035679"/>
              <a:gd name="connsiteY870" fmla="*/ 3787975 h 5893281"/>
              <a:gd name="connsiteX871" fmla="*/ 8151345 w 10035679"/>
              <a:gd name="connsiteY871" fmla="*/ 3786163 h 5893281"/>
              <a:gd name="connsiteX872" fmla="*/ 8153156 w 10035679"/>
              <a:gd name="connsiteY872" fmla="*/ 3786163 h 5893281"/>
              <a:gd name="connsiteX873" fmla="*/ 8153156 w 10035679"/>
              <a:gd name="connsiteY873" fmla="*/ 3777710 h 5893281"/>
              <a:gd name="connsiteX874" fmla="*/ 8181533 w 10035679"/>
              <a:gd name="connsiteY874" fmla="*/ 3767447 h 5893281"/>
              <a:gd name="connsiteX875" fmla="*/ 8208099 w 10035679"/>
              <a:gd name="connsiteY875" fmla="*/ 3758993 h 5893281"/>
              <a:gd name="connsiteX876" fmla="*/ 8232250 w 10035679"/>
              <a:gd name="connsiteY876" fmla="*/ 3744504 h 5893281"/>
              <a:gd name="connsiteX877" fmla="*/ 8075879 w 10035679"/>
              <a:gd name="connsiteY877" fmla="*/ 3681109 h 5893281"/>
              <a:gd name="connsiteX878" fmla="*/ 8084331 w 10035679"/>
              <a:gd name="connsiteY878" fmla="*/ 3688959 h 5893281"/>
              <a:gd name="connsiteX879" fmla="*/ 8086142 w 10035679"/>
              <a:gd name="connsiteY879" fmla="*/ 3688959 h 5893281"/>
              <a:gd name="connsiteX880" fmla="*/ 8090368 w 10035679"/>
              <a:gd name="connsiteY880" fmla="*/ 3688959 h 5893281"/>
              <a:gd name="connsiteX881" fmla="*/ 8090368 w 10035679"/>
              <a:gd name="connsiteY881" fmla="*/ 3691374 h 5893281"/>
              <a:gd name="connsiteX882" fmla="*/ 8090368 w 10035679"/>
              <a:gd name="connsiteY882" fmla="*/ 3699222 h 5893281"/>
              <a:gd name="connsiteX883" fmla="*/ 8094594 w 10035679"/>
              <a:gd name="connsiteY883" fmla="*/ 3705863 h 5893281"/>
              <a:gd name="connsiteX884" fmla="*/ 8072255 w 10035679"/>
              <a:gd name="connsiteY884" fmla="*/ 3723978 h 5893281"/>
              <a:gd name="connsiteX885" fmla="*/ 8057764 w 10035679"/>
              <a:gd name="connsiteY885" fmla="*/ 3742695 h 5893281"/>
              <a:gd name="connsiteX886" fmla="*/ 8041462 w 10035679"/>
              <a:gd name="connsiteY886" fmla="*/ 3757184 h 5893281"/>
              <a:gd name="connsiteX887" fmla="*/ 8015500 w 10035679"/>
              <a:gd name="connsiteY887" fmla="*/ 3771675 h 5893281"/>
              <a:gd name="connsiteX888" fmla="*/ 8015500 w 10035679"/>
              <a:gd name="connsiteY888" fmla="*/ 3763223 h 5893281"/>
              <a:gd name="connsiteX889" fmla="*/ 8037841 w 10035679"/>
              <a:gd name="connsiteY889" fmla="*/ 3738467 h 5893281"/>
              <a:gd name="connsiteX890" fmla="*/ 8061992 w 10035679"/>
              <a:gd name="connsiteY890" fmla="*/ 3713713 h 5893281"/>
              <a:gd name="connsiteX891" fmla="*/ 2998871 w 10035679"/>
              <a:gd name="connsiteY891" fmla="*/ 3491528 h 5893281"/>
              <a:gd name="connsiteX892" fmla="*/ 3013361 w 10035679"/>
              <a:gd name="connsiteY892" fmla="*/ 3491528 h 5893281"/>
              <a:gd name="connsiteX893" fmla="*/ 3027247 w 10035679"/>
              <a:gd name="connsiteY893" fmla="*/ 3493944 h 5893281"/>
              <a:gd name="connsiteX894" fmla="*/ 3043549 w 10035679"/>
              <a:gd name="connsiteY894" fmla="*/ 3501794 h 5893281"/>
              <a:gd name="connsiteX895" fmla="*/ 3037512 w 10035679"/>
              <a:gd name="connsiteY895" fmla="*/ 3506020 h 5893281"/>
              <a:gd name="connsiteX896" fmla="*/ 3033286 w 10035679"/>
              <a:gd name="connsiteY896" fmla="*/ 3512058 h 5893281"/>
              <a:gd name="connsiteX897" fmla="*/ 3027247 w 10035679"/>
              <a:gd name="connsiteY897" fmla="*/ 3516284 h 5893281"/>
              <a:gd name="connsiteX898" fmla="*/ 3015172 w 10035679"/>
              <a:gd name="connsiteY898" fmla="*/ 3516284 h 5893281"/>
              <a:gd name="connsiteX899" fmla="*/ 3004910 w 10035679"/>
              <a:gd name="connsiteY899" fmla="*/ 3512058 h 5893281"/>
              <a:gd name="connsiteX900" fmla="*/ 2995250 w 10035679"/>
              <a:gd name="connsiteY900" fmla="*/ 3512058 h 5893281"/>
              <a:gd name="connsiteX901" fmla="*/ 2984985 w 10035679"/>
              <a:gd name="connsiteY901" fmla="*/ 3512058 h 5893281"/>
              <a:gd name="connsiteX902" fmla="*/ 2972910 w 10035679"/>
              <a:gd name="connsiteY902" fmla="*/ 3516284 h 5893281"/>
              <a:gd name="connsiteX903" fmla="*/ 2972910 w 10035679"/>
              <a:gd name="connsiteY903" fmla="*/ 3493944 h 5893281"/>
              <a:gd name="connsiteX904" fmla="*/ 8136855 w 10035679"/>
              <a:gd name="connsiteY904" fmla="*/ 3469188 h 5893281"/>
              <a:gd name="connsiteX905" fmla="*/ 8147119 w 10035679"/>
              <a:gd name="connsiteY905" fmla="*/ 3469188 h 5893281"/>
              <a:gd name="connsiteX906" fmla="*/ 8161005 w 10035679"/>
              <a:gd name="connsiteY906" fmla="*/ 3469188 h 5893281"/>
              <a:gd name="connsiteX907" fmla="*/ 8161005 w 10035679"/>
              <a:gd name="connsiteY907" fmla="*/ 3506017 h 5893281"/>
              <a:gd name="connsiteX908" fmla="*/ 8157382 w 10035679"/>
              <a:gd name="connsiteY908" fmla="*/ 3530773 h 5893281"/>
              <a:gd name="connsiteX909" fmla="*/ 8151346 w 10035679"/>
              <a:gd name="connsiteY909" fmla="*/ 3551301 h 5893281"/>
              <a:gd name="connsiteX910" fmla="*/ 8147119 w 10035679"/>
              <a:gd name="connsiteY910" fmla="*/ 3588130 h 5893281"/>
              <a:gd name="connsiteX911" fmla="*/ 8153156 w 10035679"/>
              <a:gd name="connsiteY911" fmla="*/ 3588130 h 5893281"/>
              <a:gd name="connsiteX912" fmla="*/ 8153156 w 10035679"/>
              <a:gd name="connsiteY912" fmla="*/ 3594771 h 5893281"/>
              <a:gd name="connsiteX913" fmla="*/ 8167044 w 10035679"/>
              <a:gd name="connsiteY913" fmla="*/ 3594771 h 5893281"/>
              <a:gd name="connsiteX914" fmla="*/ 8175496 w 10035679"/>
              <a:gd name="connsiteY914" fmla="*/ 3594771 h 5893281"/>
              <a:gd name="connsiteX915" fmla="*/ 8181533 w 10035679"/>
              <a:gd name="connsiteY915" fmla="*/ 3594771 h 5893281"/>
              <a:gd name="connsiteX916" fmla="*/ 8189382 w 10035679"/>
              <a:gd name="connsiteY916" fmla="*/ 3598393 h 5893281"/>
              <a:gd name="connsiteX917" fmla="*/ 8195421 w 10035679"/>
              <a:gd name="connsiteY917" fmla="*/ 3602621 h 5893281"/>
              <a:gd name="connsiteX918" fmla="*/ 8209910 w 10035679"/>
              <a:gd name="connsiteY918" fmla="*/ 3605034 h 5893281"/>
              <a:gd name="connsiteX919" fmla="*/ 8217759 w 10035679"/>
              <a:gd name="connsiteY919" fmla="*/ 3631600 h 5893281"/>
              <a:gd name="connsiteX920" fmla="*/ 8232250 w 10035679"/>
              <a:gd name="connsiteY920" fmla="*/ 3647902 h 5893281"/>
              <a:gd name="connsiteX921" fmla="*/ 8250362 w 10035679"/>
              <a:gd name="connsiteY921" fmla="*/ 3666619 h 5893281"/>
              <a:gd name="connsiteX922" fmla="*/ 8264250 w 10035679"/>
              <a:gd name="connsiteY922" fmla="*/ 3691373 h 5893281"/>
              <a:gd name="connsiteX923" fmla="*/ 8252174 w 10035679"/>
              <a:gd name="connsiteY923" fmla="*/ 3695599 h 5893281"/>
              <a:gd name="connsiteX924" fmla="*/ 8246136 w 10035679"/>
              <a:gd name="connsiteY924" fmla="*/ 3699222 h 5893281"/>
              <a:gd name="connsiteX925" fmla="*/ 8242512 w 10035679"/>
              <a:gd name="connsiteY925" fmla="*/ 3699222 h 5893281"/>
              <a:gd name="connsiteX926" fmla="*/ 8242512 w 10035679"/>
              <a:gd name="connsiteY926" fmla="*/ 3703448 h 5893281"/>
              <a:gd name="connsiteX927" fmla="*/ 8242512 w 10035679"/>
              <a:gd name="connsiteY927" fmla="*/ 3705864 h 5893281"/>
              <a:gd name="connsiteX928" fmla="*/ 8242512 w 10035679"/>
              <a:gd name="connsiteY928" fmla="*/ 3709487 h 5893281"/>
              <a:gd name="connsiteX929" fmla="*/ 8235871 w 10035679"/>
              <a:gd name="connsiteY929" fmla="*/ 3709487 h 5893281"/>
              <a:gd name="connsiteX930" fmla="*/ 8223796 w 10035679"/>
              <a:gd name="connsiteY930" fmla="*/ 3713713 h 5893281"/>
              <a:gd name="connsiteX931" fmla="*/ 8221985 w 10035679"/>
              <a:gd name="connsiteY931" fmla="*/ 3705864 h 5893281"/>
              <a:gd name="connsiteX932" fmla="*/ 8221985 w 10035679"/>
              <a:gd name="connsiteY932" fmla="*/ 3703448 h 5893281"/>
              <a:gd name="connsiteX933" fmla="*/ 8217759 w 10035679"/>
              <a:gd name="connsiteY933" fmla="*/ 3703448 h 5893281"/>
              <a:gd name="connsiteX934" fmla="*/ 8214136 w 10035679"/>
              <a:gd name="connsiteY934" fmla="*/ 3703448 h 5893281"/>
              <a:gd name="connsiteX935" fmla="*/ 8209910 w 10035679"/>
              <a:gd name="connsiteY935" fmla="*/ 3699222 h 5893281"/>
              <a:gd name="connsiteX936" fmla="*/ 8203873 w 10035679"/>
              <a:gd name="connsiteY936" fmla="*/ 3713713 h 5893281"/>
              <a:gd name="connsiteX937" fmla="*/ 8199647 w 10035679"/>
              <a:gd name="connsiteY937" fmla="*/ 3723976 h 5893281"/>
              <a:gd name="connsiteX938" fmla="*/ 8193608 w 10035679"/>
              <a:gd name="connsiteY938" fmla="*/ 3734241 h 5893281"/>
              <a:gd name="connsiteX939" fmla="*/ 8181533 w 10035679"/>
              <a:gd name="connsiteY939" fmla="*/ 3738467 h 5893281"/>
              <a:gd name="connsiteX940" fmla="*/ 8171270 w 10035679"/>
              <a:gd name="connsiteY940" fmla="*/ 3744503 h 5893281"/>
              <a:gd name="connsiteX941" fmla="*/ 8171270 w 10035679"/>
              <a:gd name="connsiteY941" fmla="*/ 3738467 h 5893281"/>
              <a:gd name="connsiteX942" fmla="*/ 8165231 w 10035679"/>
              <a:gd name="connsiteY942" fmla="*/ 3730617 h 5893281"/>
              <a:gd name="connsiteX943" fmla="*/ 8165231 w 10035679"/>
              <a:gd name="connsiteY943" fmla="*/ 3723976 h 5893281"/>
              <a:gd name="connsiteX944" fmla="*/ 8165231 w 10035679"/>
              <a:gd name="connsiteY944" fmla="*/ 3720354 h 5893281"/>
              <a:gd name="connsiteX945" fmla="*/ 8165231 w 10035679"/>
              <a:gd name="connsiteY945" fmla="*/ 3717939 h 5893281"/>
              <a:gd name="connsiteX946" fmla="*/ 8165231 w 10035679"/>
              <a:gd name="connsiteY946" fmla="*/ 3713713 h 5893281"/>
              <a:gd name="connsiteX947" fmla="*/ 8161005 w 10035679"/>
              <a:gd name="connsiteY947" fmla="*/ 3709487 h 5893281"/>
              <a:gd name="connsiteX948" fmla="*/ 8157382 w 10035679"/>
              <a:gd name="connsiteY948" fmla="*/ 3709487 h 5893281"/>
              <a:gd name="connsiteX949" fmla="*/ 8147119 w 10035679"/>
              <a:gd name="connsiteY949" fmla="*/ 3705864 h 5893281"/>
              <a:gd name="connsiteX950" fmla="*/ 8147119 w 10035679"/>
              <a:gd name="connsiteY950" fmla="*/ 3695599 h 5893281"/>
              <a:gd name="connsiteX951" fmla="*/ 8147119 w 10035679"/>
              <a:gd name="connsiteY951" fmla="*/ 3685336 h 5893281"/>
              <a:gd name="connsiteX952" fmla="*/ 8151346 w 10035679"/>
              <a:gd name="connsiteY952" fmla="*/ 3676882 h 5893281"/>
              <a:gd name="connsiteX953" fmla="*/ 8151346 w 10035679"/>
              <a:gd name="connsiteY953" fmla="*/ 3675071 h 5893281"/>
              <a:gd name="connsiteX954" fmla="*/ 8153156 w 10035679"/>
              <a:gd name="connsiteY954" fmla="*/ 3670845 h 5893281"/>
              <a:gd name="connsiteX955" fmla="*/ 8161005 w 10035679"/>
              <a:gd name="connsiteY955" fmla="*/ 3670845 h 5893281"/>
              <a:gd name="connsiteX956" fmla="*/ 8171270 w 10035679"/>
              <a:gd name="connsiteY956" fmla="*/ 3666619 h 5893281"/>
              <a:gd name="connsiteX957" fmla="*/ 8185761 w 10035679"/>
              <a:gd name="connsiteY957" fmla="*/ 3666619 h 5893281"/>
              <a:gd name="connsiteX958" fmla="*/ 8185761 w 10035679"/>
              <a:gd name="connsiteY958" fmla="*/ 3691373 h 5893281"/>
              <a:gd name="connsiteX959" fmla="*/ 8209910 w 10035679"/>
              <a:gd name="connsiteY959" fmla="*/ 3691373 h 5893281"/>
              <a:gd name="connsiteX960" fmla="*/ 8209910 w 10035679"/>
              <a:gd name="connsiteY960" fmla="*/ 3685336 h 5893281"/>
              <a:gd name="connsiteX961" fmla="*/ 8214136 w 10035679"/>
              <a:gd name="connsiteY961" fmla="*/ 3676882 h 5893281"/>
              <a:gd name="connsiteX962" fmla="*/ 8217759 w 10035679"/>
              <a:gd name="connsiteY962" fmla="*/ 3675071 h 5893281"/>
              <a:gd name="connsiteX963" fmla="*/ 8217759 w 10035679"/>
              <a:gd name="connsiteY963" fmla="*/ 3670845 h 5893281"/>
              <a:gd name="connsiteX964" fmla="*/ 8221985 w 10035679"/>
              <a:gd name="connsiteY964" fmla="*/ 3666619 h 5893281"/>
              <a:gd name="connsiteX965" fmla="*/ 8223796 w 10035679"/>
              <a:gd name="connsiteY965" fmla="*/ 3660580 h 5893281"/>
              <a:gd name="connsiteX966" fmla="*/ 8217759 w 10035679"/>
              <a:gd name="connsiteY966" fmla="*/ 3660580 h 5893281"/>
              <a:gd name="connsiteX967" fmla="*/ 8181533 w 10035679"/>
              <a:gd name="connsiteY967" fmla="*/ 3631600 h 5893281"/>
              <a:gd name="connsiteX968" fmla="*/ 8141083 w 10035679"/>
              <a:gd name="connsiteY968" fmla="*/ 3612883 h 5893281"/>
              <a:gd name="connsiteX969" fmla="*/ 8141083 w 10035679"/>
              <a:gd name="connsiteY969" fmla="*/ 3627374 h 5893281"/>
              <a:gd name="connsiteX970" fmla="*/ 8136855 w 10035679"/>
              <a:gd name="connsiteY970" fmla="*/ 3637637 h 5893281"/>
              <a:gd name="connsiteX971" fmla="*/ 8132629 w 10035679"/>
              <a:gd name="connsiteY971" fmla="*/ 3647902 h 5893281"/>
              <a:gd name="connsiteX972" fmla="*/ 8132629 w 10035679"/>
              <a:gd name="connsiteY972" fmla="*/ 3660580 h 5893281"/>
              <a:gd name="connsiteX973" fmla="*/ 8129007 w 10035679"/>
              <a:gd name="connsiteY973" fmla="*/ 3656354 h 5893281"/>
              <a:gd name="connsiteX974" fmla="*/ 8126592 w 10035679"/>
              <a:gd name="connsiteY974" fmla="*/ 3652128 h 5893281"/>
              <a:gd name="connsiteX975" fmla="*/ 8126592 w 10035679"/>
              <a:gd name="connsiteY975" fmla="*/ 3647902 h 5893281"/>
              <a:gd name="connsiteX976" fmla="*/ 8122969 w 10035679"/>
              <a:gd name="connsiteY976" fmla="*/ 3646091 h 5893281"/>
              <a:gd name="connsiteX977" fmla="*/ 8112704 w 10035679"/>
              <a:gd name="connsiteY977" fmla="*/ 3618922 h 5893281"/>
              <a:gd name="connsiteX978" fmla="*/ 8100629 w 10035679"/>
              <a:gd name="connsiteY978" fmla="*/ 3588130 h 5893281"/>
              <a:gd name="connsiteX979" fmla="*/ 8098215 w 10035679"/>
              <a:gd name="connsiteY979" fmla="*/ 3547074 h 5893281"/>
              <a:gd name="connsiteX980" fmla="*/ 8100629 w 10035679"/>
              <a:gd name="connsiteY980" fmla="*/ 3512056 h 5893281"/>
              <a:gd name="connsiteX981" fmla="*/ 8114517 w 10035679"/>
              <a:gd name="connsiteY981" fmla="*/ 3477037 h 5893281"/>
              <a:gd name="connsiteX982" fmla="*/ 8126592 w 10035679"/>
              <a:gd name="connsiteY982" fmla="*/ 3472811 h 5893281"/>
              <a:gd name="connsiteX983" fmla="*/ 2881749 w 10035679"/>
              <a:gd name="connsiteY983" fmla="*/ 3469188 h 5893281"/>
              <a:gd name="connsiteX984" fmla="*/ 2895635 w 10035679"/>
              <a:gd name="connsiteY984" fmla="*/ 3469188 h 5893281"/>
              <a:gd name="connsiteX985" fmla="*/ 2910127 w 10035679"/>
              <a:gd name="connsiteY985" fmla="*/ 3472812 h 5893281"/>
              <a:gd name="connsiteX986" fmla="*/ 2924013 w 10035679"/>
              <a:gd name="connsiteY986" fmla="*/ 3472812 h 5893281"/>
              <a:gd name="connsiteX987" fmla="*/ 2934278 w 10035679"/>
              <a:gd name="connsiteY987" fmla="*/ 3477038 h 5893281"/>
              <a:gd name="connsiteX988" fmla="*/ 2934278 w 10035679"/>
              <a:gd name="connsiteY988" fmla="*/ 3493944 h 5893281"/>
              <a:gd name="connsiteX989" fmla="*/ 2881749 w 10035679"/>
              <a:gd name="connsiteY989" fmla="*/ 3493944 h 5893281"/>
              <a:gd name="connsiteX990" fmla="*/ 2583486 w 10035679"/>
              <a:gd name="connsiteY990" fmla="*/ 3469188 h 5893281"/>
              <a:gd name="connsiteX991" fmla="*/ 2602203 w 10035679"/>
              <a:gd name="connsiteY991" fmla="*/ 3472812 h 5893281"/>
              <a:gd name="connsiteX992" fmla="*/ 2611863 w 10035679"/>
              <a:gd name="connsiteY992" fmla="*/ 3479453 h 5893281"/>
              <a:gd name="connsiteX993" fmla="*/ 2626353 w 10035679"/>
              <a:gd name="connsiteY993" fmla="*/ 3487301 h 5893281"/>
              <a:gd name="connsiteX994" fmla="*/ 2638428 w 10035679"/>
              <a:gd name="connsiteY994" fmla="*/ 3493943 h 5893281"/>
              <a:gd name="connsiteX995" fmla="*/ 2638428 w 10035679"/>
              <a:gd name="connsiteY995" fmla="*/ 3501793 h 5893281"/>
              <a:gd name="connsiteX996" fmla="*/ 2624543 w 10035679"/>
              <a:gd name="connsiteY996" fmla="*/ 3501793 h 5893281"/>
              <a:gd name="connsiteX997" fmla="*/ 2611863 w 10035679"/>
              <a:gd name="connsiteY997" fmla="*/ 3506019 h 5893281"/>
              <a:gd name="connsiteX998" fmla="*/ 2602203 w 10035679"/>
              <a:gd name="connsiteY998" fmla="*/ 3507832 h 5893281"/>
              <a:gd name="connsiteX999" fmla="*/ 2596166 w 10035679"/>
              <a:gd name="connsiteY999" fmla="*/ 3506019 h 5893281"/>
              <a:gd name="connsiteX1000" fmla="*/ 2581675 w 10035679"/>
              <a:gd name="connsiteY1000" fmla="*/ 3506019 h 5893281"/>
              <a:gd name="connsiteX1001" fmla="*/ 2569600 w 10035679"/>
              <a:gd name="connsiteY1001" fmla="*/ 3501793 h 5893281"/>
              <a:gd name="connsiteX1002" fmla="*/ 2569600 w 10035679"/>
              <a:gd name="connsiteY1002" fmla="*/ 3477038 h 5893281"/>
              <a:gd name="connsiteX1003" fmla="*/ 2573826 w 10035679"/>
              <a:gd name="connsiteY1003" fmla="*/ 3477038 h 5893281"/>
              <a:gd name="connsiteX1004" fmla="*/ 2577449 w 10035679"/>
              <a:gd name="connsiteY1004" fmla="*/ 3472812 h 5893281"/>
              <a:gd name="connsiteX1005" fmla="*/ 2581675 w 10035679"/>
              <a:gd name="connsiteY1005" fmla="*/ 3472812 h 5893281"/>
              <a:gd name="connsiteX1006" fmla="*/ 2707255 w 10035679"/>
              <a:gd name="connsiteY1006" fmla="*/ 3435982 h 5893281"/>
              <a:gd name="connsiteX1007" fmla="*/ 2750123 w 10035679"/>
              <a:gd name="connsiteY1007" fmla="*/ 3440208 h 5893281"/>
              <a:gd name="connsiteX1008" fmla="*/ 2786349 w 10035679"/>
              <a:gd name="connsiteY1008" fmla="*/ 3448660 h 5893281"/>
              <a:gd name="connsiteX1009" fmla="*/ 2814727 w 10035679"/>
              <a:gd name="connsiteY1009" fmla="*/ 3458925 h 5893281"/>
              <a:gd name="connsiteX1010" fmla="*/ 2849140 w 10035679"/>
              <a:gd name="connsiteY1010" fmla="*/ 3469190 h 5893281"/>
              <a:gd name="connsiteX1011" fmla="*/ 2849140 w 10035679"/>
              <a:gd name="connsiteY1011" fmla="*/ 3487302 h 5893281"/>
              <a:gd name="connsiteX1012" fmla="*/ 2835254 w 10035679"/>
              <a:gd name="connsiteY1012" fmla="*/ 3487302 h 5893281"/>
              <a:gd name="connsiteX1013" fmla="*/ 2828613 w 10035679"/>
              <a:gd name="connsiteY1013" fmla="*/ 3491528 h 5893281"/>
              <a:gd name="connsiteX1014" fmla="*/ 2818952 w 10035679"/>
              <a:gd name="connsiteY1014" fmla="*/ 3493943 h 5893281"/>
              <a:gd name="connsiteX1015" fmla="*/ 2810500 w 10035679"/>
              <a:gd name="connsiteY1015" fmla="*/ 3497566 h 5893281"/>
              <a:gd name="connsiteX1016" fmla="*/ 2804461 w 10035679"/>
              <a:gd name="connsiteY1016" fmla="*/ 3501792 h 5893281"/>
              <a:gd name="connsiteX1017" fmla="*/ 2792386 w 10035679"/>
              <a:gd name="connsiteY1017" fmla="*/ 3501792 h 5893281"/>
              <a:gd name="connsiteX1018" fmla="*/ 2792386 w 10035679"/>
              <a:gd name="connsiteY1018" fmla="*/ 3497566 h 5893281"/>
              <a:gd name="connsiteX1019" fmla="*/ 2792386 w 10035679"/>
              <a:gd name="connsiteY1019" fmla="*/ 3493943 h 5893281"/>
              <a:gd name="connsiteX1020" fmla="*/ 2790575 w 10035679"/>
              <a:gd name="connsiteY1020" fmla="*/ 3491528 h 5893281"/>
              <a:gd name="connsiteX1021" fmla="*/ 2786349 w 10035679"/>
              <a:gd name="connsiteY1021" fmla="*/ 3487302 h 5893281"/>
              <a:gd name="connsiteX1022" fmla="*/ 2782123 w 10035679"/>
              <a:gd name="connsiteY1022" fmla="*/ 3483678 h 5893281"/>
              <a:gd name="connsiteX1023" fmla="*/ 2778500 w 10035679"/>
              <a:gd name="connsiteY1023" fmla="*/ 3487302 h 5893281"/>
              <a:gd name="connsiteX1024" fmla="*/ 2772461 w 10035679"/>
              <a:gd name="connsiteY1024" fmla="*/ 3507829 h 5893281"/>
              <a:gd name="connsiteX1025" fmla="*/ 2762198 w 10035679"/>
              <a:gd name="connsiteY1025" fmla="*/ 3507829 h 5893281"/>
              <a:gd name="connsiteX1026" fmla="*/ 2735632 w 10035679"/>
              <a:gd name="connsiteY1026" fmla="*/ 3506018 h 5893281"/>
              <a:gd name="connsiteX1027" fmla="*/ 2707255 w 10035679"/>
              <a:gd name="connsiteY1027" fmla="*/ 3501792 h 5893281"/>
              <a:gd name="connsiteX1028" fmla="*/ 2687332 w 10035679"/>
              <a:gd name="connsiteY1028" fmla="*/ 3501792 h 5893281"/>
              <a:gd name="connsiteX1029" fmla="*/ 2677067 w 10035679"/>
              <a:gd name="connsiteY1029" fmla="*/ 3477037 h 5893281"/>
              <a:gd name="connsiteX1030" fmla="*/ 2695179 w 10035679"/>
              <a:gd name="connsiteY1030" fmla="*/ 3477037 h 5893281"/>
              <a:gd name="connsiteX1031" fmla="*/ 2707255 w 10035679"/>
              <a:gd name="connsiteY1031" fmla="*/ 3477037 h 5893281"/>
              <a:gd name="connsiteX1032" fmla="*/ 2721745 w 10035679"/>
              <a:gd name="connsiteY1032" fmla="*/ 3472811 h 5893281"/>
              <a:gd name="connsiteX1033" fmla="*/ 2733821 w 10035679"/>
              <a:gd name="connsiteY1033" fmla="*/ 3469190 h 5893281"/>
              <a:gd name="connsiteX1034" fmla="*/ 2725369 w 10035679"/>
              <a:gd name="connsiteY1034" fmla="*/ 3464964 h 5893281"/>
              <a:gd name="connsiteX1035" fmla="*/ 2719330 w 10035679"/>
              <a:gd name="connsiteY1035" fmla="*/ 3458925 h 5893281"/>
              <a:gd name="connsiteX1036" fmla="*/ 2715709 w 10035679"/>
              <a:gd name="connsiteY1036" fmla="*/ 3454699 h 5893281"/>
              <a:gd name="connsiteX1037" fmla="*/ 2711481 w 10035679"/>
              <a:gd name="connsiteY1037" fmla="*/ 3448660 h 5893281"/>
              <a:gd name="connsiteX1038" fmla="*/ 438334 w 10035679"/>
              <a:gd name="connsiteY1038" fmla="*/ 3358099 h 5893281"/>
              <a:gd name="connsiteX1039" fmla="*/ 470937 w 10035679"/>
              <a:gd name="connsiteY1039" fmla="*/ 3368364 h 5893281"/>
              <a:gd name="connsiteX1040" fmla="*/ 495088 w 10035679"/>
              <a:gd name="connsiteY1040" fmla="*/ 3382250 h 5893281"/>
              <a:gd name="connsiteX1041" fmla="*/ 523465 w 10035679"/>
              <a:gd name="connsiteY1041" fmla="*/ 3396739 h 5893281"/>
              <a:gd name="connsiteX1042" fmla="*/ 523465 w 10035679"/>
              <a:gd name="connsiteY1042" fmla="*/ 3405193 h 5893281"/>
              <a:gd name="connsiteX1043" fmla="*/ 515011 w 10035679"/>
              <a:gd name="connsiteY1043" fmla="*/ 3405193 h 5893281"/>
              <a:gd name="connsiteX1044" fmla="*/ 490862 w 10035679"/>
              <a:gd name="connsiteY1044" fmla="*/ 3421494 h 5893281"/>
              <a:gd name="connsiteX1045" fmla="*/ 466711 w 10035679"/>
              <a:gd name="connsiteY1045" fmla="*/ 3425720 h 5893281"/>
              <a:gd name="connsiteX1046" fmla="*/ 444371 w 10035679"/>
              <a:gd name="connsiteY1046" fmla="*/ 3429946 h 5893281"/>
              <a:gd name="connsiteX1047" fmla="*/ 420221 w 10035679"/>
              <a:gd name="connsiteY1047" fmla="*/ 3435983 h 5893281"/>
              <a:gd name="connsiteX1048" fmla="*/ 420221 w 10035679"/>
              <a:gd name="connsiteY1048" fmla="*/ 3429946 h 5893281"/>
              <a:gd name="connsiteX1049" fmla="*/ 414184 w 10035679"/>
              <a:gd name="connsiteY1049" fmla="*/ 3429946 h 5893281"/>
              <a:gd name="connsiteX1050" fmla="*/ 420221 w 10035679"/>
              <a:gd name="connsiteY1050" fmla="*/ 3411229 h 5893281"/>
              <a:gd name="connsiteX1051" fmla="*/ 420221 w 10035679"/>
              <a:gd name="connsiteY1051" fmla="*/ 3393117 h 5893281"/>
              <a:gd name="connsiteX1052" fmla="*/ 420221 w 10035679"/>
              <a:gd name="connsiteY1052" fmla="*/ 3368364 h 5893281"/>
              <a:gd name="connsiteX1053" fmla="*/ 428070 w 10035679"/>
              <a:gd name="connsiteY1053" fmla="*/ 3364136 h 5893281"/>
              <a:gd name="connsiteX1054" fmla="*/ 429882 w 10035679"/>
              <a:gd name="connsiteY1054" fmla="*/ 3364136 h 5893281"/>
              <a:gd name="connsiteX1055" fmla="*/ 429882 w 10035679"/>
              <a:gd name="connsiteY1055" fmla="*/ 3361722 h 5893281"/>
              <a:gd name="connsiteX1056" fmla="*/ 434108 w 10035679"/>
              <a:gd name="connsiteY1056" fmla="*/ 3361722 h 5893281"/>
              <a:gd name="connsiteX1057" fmla="*/ 2460320 w 10035679"/>
              <a:gd name="connsiteY1057" fmla="*/ 3335156 h 5893281"/>
              <a:gd name="connsiteX1058" fmla="*/ 2517074 w 10035679"/>
              <a:gd name="connsiteY1058" fmla="*/ 3347835 h 5893281"/>
              <a:gd name="connsiteX1059" fmla="*/ 2567789 w 10035679"/>
              <a:gd name="connsiteY1059" fmla="*/ 3364136 h 5893281"/>
              <a:gd name="connsiteX1060" fmla="*/ 2605826 w 10035679"/>
              <a:gd name="connsiteY1060" fmla="*/ 3382251 h 5893281"/>
              <a:gd name="connsiteX1061" fmla="*/ 2644467 w 10035679"/>
              <a:gd name="connsiteY1061" fmla="*/ 3400966 h 5893281"/>
              <a:gd name="connsiteX1062" fmla="*/ 2687335 w 10035679"/>
              <a:gd name="connsiteY1062" fmla="*/ 3421496 h 5893281"/>
              <a:gd name="connsiteX1063" fmla="*/ 2687335 w 10035679"/>
              <a:gd name="connsiteY1063" fmla="*/ 3435985 h 5893281"/>
              <a:gd name="connsiteX1064" fmla="*/ 2668618 w 10035679"/>
              <a:gd name="connsiteY1064" fmla="*/ 3435985 h 5893281"/>
              <a:gd name="connsiteX1065" fmla="*/ 2648694 w 10035679"/>
              <a:gd name="connsiteY1065" fmla="*/ 3444439 h 5893281"/>
              <a:gd name="connsiteX1066" fmla="*/ 2624543 w 10035679"/>
              <a:gd name="connsiteY1066" fmla="*/ 3450476 h 5893281"/>
              <a:gd name="connsiteX1067" fmla="*/ 2597978 w 10035679"/>
              <a:gd name="connsiteY1067" fmla="*/ 3454702 h 5893281"/>
              <a:gd name="connsiteX1068" fmla="*/ 2602204 w 10035679"/>
              <a:gd name="connsiteY1068" fmla="*/ 3448665 h 5893281"/>
              <a:gd name="connsiteX1069" fmla="*/ 2602204 w 10035679"/>
              <a:gd name="connsiteY1069" fmla="*/ 3440211 h 5893281"/>
              <a:gd name="connsiteX1070" fmla="*/ 2602204 w 10035679"/>
              <a:gd name="connsiteY1070" fmla="*/ 3435985 h 5893281"/>
              <a:gd name="connsiteX1071" fmla="*/ 2602204 w 10035679"/>
              <a:gd name="connsiteY1071" fmla="*/ 3434174 h 5893281"/>
              <a:gd name="connsiteX1072" fmla="*/ 2602204 w 10035679"/>
              <a:gd name="connsiteY1072" fmla="*/ 3429948 h 5893281"/>
              <a:gd name="connsiteX1073" fmla="*/ 2597978 w 10035679"/>
              <a:gd name="connsiteY1073" fmla="*/ 3421496 h 5893281"/>
              <a:gd name="connsiteX1074" fmla="*/ 2545450 w 10035679"/>
              <a:gd name="connsiteY1074" fmla="*/ 3407005 h 5893281"/>
              <a:gd name="connsiteX1075" fmla="*/ 2496546 w 10035679"/>
              <a:gd name="connsiteY1075" fmla="*/ 3382251 h 5893281"/>
              <a:gd name="connsiteX1076" fmla="*/ 2444018 w 10035679"/>
              <a:gd name="connsiteY1076" fmla="*/ 3358100 h 5893281"/>
              <a:gd name="connsiteX1077" fmla="*/ 2431943 w 10035679"/>
              <a:gd name="connsiteY1077" fmla="*/ 3368364 h 5893281"/>
              <a:gd name="connsiteX1078" fmla="*/ 2425906 w 10035679"/>
              <a:gd name="connsiteY1078" fmla="*/ 3378627 h 5893281"/>
              <a:gd name="connsiteX1079" fmla="*/ 2415641 w 10035679"/>
              <a:gd name="connsiteY1079" fmla="*/ 3390703 h 5893281"/>
              <a:gd name="connsiteX1080" fmla="*/ 2403566 w 10035679"/>
              <a:gd name="connsiteY1080" fmla="*/ 3386477 h 5893281"/>
              <a:gd name="connsiteX1081" fmla="*/ 2389075 w 10035679"/>
              <a:gd name="connsiteY1081" fmla="*/ 3378627 h 5893281"/>
              <a:gd name="connsiteX1082" fmla="*/ 2383038 w 10035679"/>
              <a:gd name="connsiteY1082" fmla="*/ 3376212 h 5893281"/>
              <a:gd name="connsiteX1083" fmla="*/ 2397529 w 10035679"/>
              <a:gd name="connsiteY1083" fmla="*/ 3376212 h 5893281"/>
              <a:gd name="connsiteX1084" fmla="*/ 2407189 w 10035679"/>
              <a:gd name="connsiteY1084" fmla="*/ 3361723 h 5893281"/>
              <a:gd name="connsiteX1085" fmla="*/ 2417452 w 10035679"/>
              <a:gd name="connsiteY1085" fmla="*/ 3353873 h 5893281"/>
              <a:gd name="connsiteX1086" fmla="*/ 2429527 w 10035679"/>
              <a:gd name="connsiteY1086" fmla="*/ 3343608 h 5893281"/>
              <a:gd name="connsiteX1087" fmla="*/ 2439792 w 10035679"/>
              <a:gd name="connsiteY1087" fmla="*/ 3343608 h 5893281"/>
              <a:gd name="connsiteX1088" fmla="*/ 2445829 w 10035679"/>
              <a:gd name="connsiteY1088" fmla="*/ 3339382 h 5893281"/>
              <a:gd name="connsiteX1089" fmla="*/ 2454283 w 10035679"/>
              <a:gd name="connsiteY1089" fmla="*/ 3339382 h 5893281"/>
              <a:gd name="connsiteX1090" fmla="*/ 391847 w 10035679"/>
              <a:gd name="connsiteY1090" fmla="*/ 3318854 h 5893281"/>
              <a:gd name="connsiteX1091" fmla="*/ 420221 w 10035679"/>
              <a:gd name="connsiteY1091" fmla="*/ 3329120 h 5893281"/>
              <a:gd name="connsiteX1092" fmla="*/ 420221 w 10035679"/>
              <a:gd name="connsiteY1092" fmla="*/ 3335157 h 5893281"/>
              <a:gd name="connsiteX1093" fmla="*/ 414185 w 10035679"/>
              <a:gd name="connsiteY1093" fmla="*/ 3335157 h 5893281"/>
              <a:gd name="connsiteX1094" fmla="*/ 391847 w 10035679"/>
              <a:gd name="connsiteY1094" fmla="*/ 3343610 h 5893281"/>
              <a:gd name="connsiteX1095" fmla="*/ 371317 w 10035679"/>
              <a:gd name="connsiteY1095" fmla="*/ 3343610 h 5893281"/>
              <a:gd name="connsiteX1096" fmla="*/ 353205 w 10035679"/>
              <a:gd name="connsiteY1096" fmla="*/ 3343610 h 5893281"/>
              <a:gd name="connsiteX1097" fmla="*/ 353205 w 10035679"/>
              <a:gd name="connsiteY1097" fmla="*/ 3329120 h 5893281"/>
              <a:gd name="connsiteX1098" fmla="*/ 363470 w 10035679"/>
              <a:gd name="connsiteY1098" fmla="*/ 3324891 h 5893281"/>
              <a:gd name="connsiteX1099" fmla="*/ 373733 w 10035679"/>
              <a:gd name="connsiteY1099" fmla="*/ 3324891 h 5893281"/>
              <a:gd name="connsiteX1100" fmla="*/ 381582 w 10035679"/>
              <a:gd name="connsiteY1100" fmla="*/ 3323081 h 5893281"/>
              <a:gd name="connsiteX1101" fmla="*/ 235475 w 10035679"/>
              <a:gd name="connsiteY1101" fmla="*/ 3285646 h 5893281"/>
              <a:gd name="connsiteX1102" fmla="*/ 247550 w 10035679"/>
              <a:gd name="connsiteY1102" fmla="*/ 3289872 h 5893281"/>
              <a:gd name="connsiteX1103" fmla="*/ 262041 w 10035679"/>
              <a:gd name="connsiteY1103" fmla="*/ 3289872 h 5893281"/>
              <a:gd name="connsiteX1104" fmla="*/ 268078 w 10035679"/>
              <a:gd name="connsiteY1104" fmla="*/ 3289872 h 5893281"/>
              <a:gd name="connsiteX1105" fmla="*/ 278342 w 10035679"/>
              <a:gd name="connsiteY1105" fmla="*/ 3294098 h 5893281"/>
              <a:gd name="connsiteX1106" fmla="*/ 290418 w 10035679"/>
              <a:gd name="connsiteY1106" fmla="*/ 3295911 h 5893281"/>
              <a:gd name="connsiteX1107" fmla="*/ 290418 w 10035679"/>
              <a:gd name="connsiteY1107" fmla="*/ 3310399 h 5893281"/>
              <a:gd name="connsiteX1108" fmla="*/ 282569 w 10035679"/>
              <a:gd name="connsiteY1108" fmla="*/ 3310399 h 5893281"/>
              <a:gd name="connsiteX1109" fmla="*/ 272303 w 10035679"/>
              <a:gd name="connsiteY1109" fmla="*/ 3314625 h 5893281"/>
              <a:gd name="connsiteX1110" fmla="*/ 262041 w 10035679"/>
              <a:gd name="connsiteY1110" fmla="*/ 3318853 h 5893281"/>
              <a:gd name="connsiteX1111" fmla="*/ 249966 w 10035679"/>
              <a:gd name="connsiteY1111" fmla="*/ 3318853 h 5893281"/>
              <a:gd name="connsiteX1112" fmla="*/ 235475 w 10035679"/>
              <a:gd name="connsiteY1112" fmla="*/ 3318853 h 5893281"/>
              <a:gd name="connsiteX1113" fmla="*/ 2569600 w 10035679"/>
              <a:gd name="connsiteY1113" fmla="*/ 3279610 h 5893281"/>
              <a:gd name="connsiteX1114" fmla="*/ 2581676 w 10035679"/>
              <a:gd name="connsiteY1114" fmla="*/ 3285647 h 5893281"/>
              <a:gd name="connsiteX1115" fmla="*/ 2587714 w 10035679"/>
              <a:gd name="connsiteY1115" fmla="*/ 3294101 h 5893281"/>
              <a:gd name="connsiteX1116" fmla="*/ 2596168 w 10035679"/>
              <a:gd name="connsiteY1116" fmla="*/ 3300138 h 5893281"/>
              <a:gd name="connsiteX1117" fmla="*/ 2597979 w 10035679"/>
              <a:gd name="connsiteY1117" fmla="*/ 3310403 h 5893281"/>
              <a:gd name="connsiteX1118" fmla="*/ 2597979 w 10035679"/>
              <a:gd name="connsiteY1118" fmla="*/ 3329121 h 5893281"/>
              <a:gd name="connsiteX1119" fmla="*/ 2583487 w 10035679"/>
              <a:gd name="connsiteY1119" fmla="*/ 3329121 h 5893281"/>
              <a:gd name="connsiteX1120" fmla="*/ 2581676 w 10035679"/>
              <a:gd name="connsiteY1120" fmla="*/ 3318856 h 5893281"/>
              <a:gd name="connsiteX1121" fmla="*/ 2577450 w 10035679"/>
              <a:gd name="connsiteY1121" fmla="*/ 3314630 h 5893281"/>
              <a:gd name="connsiteX1122" fmla="*/ 2573826 w 10035679"/>
              <a:gd name="connsiteY1122" fmla="*/ 3308591 h 5893281"/>
              <a:gd name="connsiteX1123" fmla="*/ 2569600 w 10035679"/>
              <a:gd name="connsiteY1123" fmla="*/ 3300138 h 5893281"/>
              <a:gd name="connsiteX1124" fmla="*/ 2569600 w 10035679"/>
              <a:gd name="connsiteY1124" fmla="*/ 3294101 h 5893281"/>
              <a:gd name="connsiteX1125" fmla="*/ 8147123 w 10035679"/>
              <a:gd name="connsiteY1125" fmla="*/ 3265119 h 5893281"/>
              <a:gd name="connsiteX1126" fmla="*/ 8153160 w 10035679"/>
              <a:gd name="connsiteY1126" fmla="*/ 3271156 h 5893281"/>
              <a:gd name="connsiteX1127" fmla="*/ 8157386 w 10035679"/>
              <a:gd name="connsiteY1127" fmla="*/ 3279610 h 5893281"/>
              <a:gd name="connsiteX1128" fmla="*/ 8161009 w 10035679"/>
              <a:gd name="connsiteY1128" fmla="*/ 3285647 h 5893281"/>
              <a:gd name="connsiteX1129" fmla="*/ 8161009 w 10035679"/>
              <a:gd name="connsiteY1129" fmla="*/ 3295912 h 5893281"/>
              <a:gd name="connsiteX1130" fmla="*/ 8161009 w 10035679"/>
              <a:gd name="connsiteY1130" fmla="*/ 3310401 h 5893281"/>
              <a:gd name="connsiteX1131" fmla="*/ 8132632 w 10035679"/>
              <a:gd name="connsiteY1131" fmla="*/ 3382252 h 5893281"/>
              <a:gd name="connsiteX1132" fmla="*/ 8118743 w 10035679"/>
              <a:gd name="connsiteY1132" fmla="*/ 3364137 h 5893281"/>
              <a:gd name="connsiteX1133" fmla="*/ 8112706 w 10035679"/>
              <a:gd name="connsiteY1133" fmla="*/ 3347836 h 5893281"/>
              <a:gd name="connsiteX1134" fmla="*/ 8108480 w 10035679"/>
              <a:gd name="connsiteY1134" fmla="*/ 3318855 h 5893281"/>
              <a:gd name="connsiteX1135" fmla="*/ 2553298 w 10035679"/>
              <a:gd name="connsiteY1135" fmla="*/ 3232516 h 5893281"/>
              <a:gd name="connsiteX1136" fmla="*/ 2597976 w 10035679"/>
              <a:gd name="connsiteY1136" fmla="*/ 3232516 h 5893281"/>
              <a:gd name="connsiteX1137" fmla="*/ 2602202 w 10035679"/>
              <a:gd name="connsiteY1137" fmla="*/ 3238553 h 5893281"/>
              <a:gd name="connsiteX1138" fmla="*/ 2610051 w 10035679"/>
              <a:gd name="connsiteY1138" fmla="*/ 3242779 h 5893281"/>
              <a:gd name="connsiteX1139" fmla="*/ 2610051 w 10035679"/>
              <a:gd name="connsiteY1139" fmla="*/ 3247007 h 5893281"/>
              <a:gd name="connsiteX1140" fmla="*/ 2611862 w 10035679"/>
              <a:gd name="connsiteY1140" fmla="*/ 3250628 h 5893281"/>
              <a:gd name="connsiteX1141" fmla="*/ 2611862 w 10035679"/>
              <a:gd name="connsiteY1141" fmla="*/ 3253043 h 5893281"/>
              <a:gd name="connsiteX1142" fmla="*/ 2610051 w 10035679"/>
              <a:gd name="connsiteY1142" fmla="*/ 3257269 h 5893281"/>
              <a:gd name="connsiteX1143" fmla="*/ 2610051 w 10035679"/>
              <a:gd name="connsiteY1143" fmla="*/ 3265119 h 5893281"/>
              <a:gd name="connsiteX1144" fmla="*/ 2597976 w 10035679"/>
              <a:gd name="connsiteY1144" fmla="*/ 3257269 h 5893281"/>
              <a:gd name="connsiteX1145" fmla="*/ 2587711 w 10035679"/>
              <a:gd name="connsiteY1145" fmla="*/ 3253043 h 5893281"/>
              <a:gd name="connsiteX1146" fmla="*/ 2577448 w 10035679"/>
              <a:gd name="connsiteY1146" fmla="*/ 3253043 h 5893281"/>
              <a:gd name="connsiteX1147" fmla="*/ 2569599 w 10035679"/>
              <a:gd name="connsiteY1147" fmla="*/ 3250628 h 5893281"/>
              <a:gd name="connsiteX1148" fmla="*/ 2563562 w 10035679"/>
              <a:gd name="connsiteY1148" fmla="*/ 3250628 h 5893281"/>
              <a:gd name="connsiteX1149" fmla="*/ 2555108 w 10035679"/>
              <a:gd name="connsiteY1149" fmla="*/ 3247007 h 5893281"/>
              <a:gd name="connsiteX1150" fmla="*/ 2553298 w 10035679"/>
              <a:gd name="connsiteY1150" fmla="*/ 3238553 h 5893281"/>
              <a:gd name="connsiteX1151" fmla="*/ 8374133 w 10035679"/>
              <a:gd name="connsiteY1151" fmla="*/ 3098482 h 5893281"/>
              <a:gd name="connsiteX1152" fmla="*/ 8380170 w 10035679"/>
              <a:gd name="connsiteY1152" fmla="*/ 3102708 h 5893281"/>
              <a:gd name="connsiteX1153" fmla="*/ 8383793 w 10035679"/>
              <a:gd name="connsiteY1153" fmla="*/ 3102708 h 5893281"/>
              <a:gd name="connsiteX1154" fmla="*/ 8383793 w 10035679"/>
              <a:gd name="connsiteY1154" fmla="*/ 3106935 h 5893281"/>
              <a:gd name="connsiteX1155" fmla="*/ 8388019 w 10035679"/>
              <a:gd name="connsiteY1155" fmla="*/ 3112973 h 5893281"/>
              <a:gd name="connsiteX1156" fmla="*/ 8388019 w 10035679"/>
              <a:gd name="connsiteY1156" fmla="*/ 3121426 h 5893281"/>
              <a:gd name="connsiteX1157" fmla="*/ 8383793 w 10035679"/>
              <a:gd name="connsiteY1157" fmla="*/ 3131691 h 5893281"/>
              <a:gd name="connsiteX1158" fmla="*/ 8375943 w 10035679"/>
              <a:gd name="connsiteY1158" fmla="*/ 3141954 h 5893281"/>
              <a:gd name="connsiteX1159" fmla="*/ 8374133 w 10035679"/>
              <a:gd name="connsiteY1159" fmla="*/ 3152219 h 5893281"/>
              <a:gd name="connsiteX1160" fmla="*/ 8355416 w 10035679"/>
              <a:gd name="connsiteY1160" fmla="*/ 3152219 h 5893281"/>
              <a:gd name="connsiteX1161" fmla="*/ 8355416 w 10035679"/>
              <a:gd name="connsiteY1161" fmla="*/ 3127463 h 5893281"/>
              <a:gd name="connsiteX1162" fmla="*/ 8362058 w 10035679"/>
              <a:gd name="connsiteY1162" fmla="*/ 3125049 h 5893281"/>
              <a:gd name="connsiteX1163" fmla="*/ 8365679 w 10035679"/>
              <a:gd name="connsiteY1163" fmla="*/ 3117200 h 5893281"/>
              <a:gd name="connsiteX1164" fmla="*/ 8369907 w 10035679"/>
              <a:gd name="connsiteY1164" fmla="*/ 3111161 h 5893281"/>
              <a:gd name="connsiteX1165" fmla="*/ 8278740 w 10035679"/>
              <a:gd name="connsiteY1165" fmla="*/ 3001881 h 5893281"/>
              <a:gd name="connsiteX1166" fmla="*/ 8302889 w 10035679"/>
              <a:gd name="connsiteY1166" fmla="*/ 3001881 h 5893281"/>
              <a:gd name="connsiteX1167" fmla="*/ 8302889 w 10035679"/>
              <a:gd name="connsiteY1167" fmla="*/ 3026637 h 5893281"/>
              <a:gd name="connsiteX1168" fmla="*/ 8270891 w 10035679"/>
              <a:gd name="connsiteY1168" fmla="*/ 3026637 h 5893281"/>
              <a:gd name="connsiteX1169" fmla="*/ 8270891 w 10035679"/>
              <a:gd name="connsiteY1169" fmla="*/ 3010334 h 5893281"/>
              <a:gd name="connsiteX1170" fmla="*/ 8278740 w 10035679"/>
              <a:gd name="connsiteY1170" fmla="*/ 3010334 h 5893281"/>
              <a:gd name="connsiteX1171" fmla="*/ 5703707 w 10035679"/>
              <a:gd name="connsiteY1171" fmla="*/ 2933656 h 5893281"/>
              <a:gd name="connsiteX1172" fmla="*/ 5721819 w 10035679"/>
              <a:gd name="connsiteY1172" fmla="*/ 2933656 h 5893281"/>
              <a:gd name="connsiteX1173" fmla="*/ 5713970 w 10035679"/>
              <a:gd name="connsiteY1173" fmla="*/ 2943920 h 5893281"/>
              <a:gd name="connsiteX1174" fmla="*/ 5707933 w 10035679"/>
              <a:gd name="connsiteY1174" fmla="*/ 2952372 h 5893281"/>
              <a:gd name="connsiteX1175" fmla="*/ 5699481 w 10035679"/>
              <a:gd name="connsiteY1175" fmla="*/ 2958409 h 5893281"/>
              <a:gd name="connsiteX1176" fmla="*/ 5693443 w 10035679"/>
              <a:gd name="connsiteY1176" fmla="*/ 2966863 h 5893281"/>
              <a:gd name="connsiteX1177" fmla="*/ 5681367 w 10035679"/>
              <a:gd name="connsiteY1177" fmla="*/ 2972900 h 5893281"/>
              <a:gd name="connsiteX1178" fmla="*/ 5675331 w 10035679"/>
              <a:gd name="connsiteY1178" fmla="*/ 2972900 h 5893281"/>
              <a:gd name="connsiteX1179" fmla="*/ 5675331 w 10035679"/>
              <a:gd name="connsiteY1179" fmla="*/ 2977126 h 5893281"/>
              <a:gd name="connsiteX1180" fmla="*/ 5671105 w 10035679"/>
              <a:gd name="connsiteY1180" fmla="*/ 2977126 h 5893281"/>
              <a:gd name="connsiteX1181" fmla="*/ 5665066 w 10035679"/>
              <a:gd name="connsiteY1181" fmla="*/ 2977126 h 5893281"/>
              <a:gd name="connsiteX1182" fmla="*/ 5657217 w 10035679"/>
              <a:gd name="connsiteY1182" fmla="*/ 2981352 h 5893281"/>
              <a:gd name="connsiteX1183" fmla="*/ 5651180 w 10035679"/>
              <a:gd name="connsiteY1183" fmla="*/ 2954183 h 5893281"/>
              <a:gd name="connsiteX1184" fmla="*/ 5665066 w 10035679"/>
              <a:gd name="connsiteY1184" fmla="*/ 2952372 h 5893281"/>
              <a:gd name="connsiteX1185" fmla="*/ 5679557 w 10035679"/>
              <a:gd name="connsiteY1185" fmla="*/ 2943920 h 5893281"/>
              <a:gd name="connsiteX1186" fmla="*/ 5693443 w 10035679"/>
              <a:gd name="connsiteY1186" fmla="*/ 2940297 h 5893281"/>
              <a:gd name="connsiteX1187" fmla="*/ 5409677 w 10035679"/>
              <a:gd name="connsiteY1187" fmla="*/ 2923393 h 5893281"/>
              <a:gd name="connsiteX1188" fmla="*/ 5428394 w 10035679"/>
              <a:gd name="connsiteY1188" fmla="*/ 2930034 h 5893281"/>
              <a:gd name="connsiteX1189" fmla="*/ 5448318 w 10035679"/>
              <a:gd name="connsiteY1189" fmla="*/ 2937883 h 5893281"/>
              <a:gd name="connsiteX1190" fmla="*/ 5472467 w 10035679"/>
              <a:gd name="connsiteY1190" fmla="*/ 2943920 h 5893281"/>
              <a:gd name="connsiteX1191" fmla="*/ 5486958 w 10035679"/>
              <a:gd name="connsiteY1191" fmla="*/ 2954184 h 5893281"/>
              <a:gd name="connsiteX1192" fmla="*/ 5430204 w 10035679"/>
              <a:gd name="connsiteY1192" fmla="*/ 2954184 h 5893281"/>
              <a:gd name="connsiteX1193" fmla="*/ 5424168 w 10035679"/>
              <a:gd name="connsiteY1193" fmla="*/ 2952371 h 5893281"/>
              <a:gd name="connsiteX1194" fmla="*/ 5419942 w 10035679"/>
              <a:gd name="connsiteY1194" fmla="*/ 2952371 h 5893281"/>
              <a:gd name="connsiteX1195" fmla="*/ 5413903 w 10035679"/>
              <a:gd name="connsiteY1195" fmla="*/ 2948145 h 5893281"/>
              <a:gd name="connsiteX1196" fmla="*/ 5400017 w 10035679"/>
              <a:gd name="connsiteY1196" fmla="*/ 2948145 h 5893281"/>
              <a:gd name="connsiteX1197" fmla="*/ 5400017 w 10035679"/>
              <a:gd name="connsiteY1197" fmla="*/ 2940297 h 5893281"/>
              <a:gd name="connsiteX1198" fmla="*/ 5403640 w 10035679"/>
              <a:gd name="connsiteY1198" fmla="*/ 2937883 h 5893281"/>
              <a:gd name="connsiteX1199" fmla="*/ 5406054 w 10035679"/>
              <a:gd name="connsiteY1199" fmla="*/ 2933657 h 5893281"/>
              <a:gd name="connsiteX1200" fmla="*/ 5406054 w 10035679"/>
              <a:gd name="connsiteY1200" fmla="*/ 2930034 h 5893281"/>
              <a:gd name="connsiteX1201" fmla="*/ 4778163 w 10035679"/>
              <a:gd name="connsiteY1201" fmla="*/ 2783926 h 5893281"/>
              <a:gd name="connsiteX1202" fmla="*/ 4826467 w 10035679"/>
              <a:gd name="connsiteY1202" fmla="*/ 2783926 h 5893281"/>
              <a:gd name="connsiteX1203" fmla="*/ 4826467 w 10035679"/>
              <a:gd name="connsiteY1203" fmla="*/ 2789963 h 5893281"/>
              <a:gd name="connsiteX1204" fmla="*/ 4816201 w 10035679"/>
              <a:gd name="connsiteY1204" fmla="*/ 2794191 h 5893281"/>
              <a:gd name="connsiteX1205" fmla="*/ 4812578 w 10035679"/>
              <a:gd name="connsiteY1205" fmla="*/ 2797812 h 5893281"/>
              <a:gd name="connsiteX1206" fmla="*/ 4805936 w 10035679"/>
              <a:gd name="connsiteY1206" fmla="*/ 2800228 h 5893281"/>
              <a:gd name="connsiteX1207" fmla="*/ 4798089 w 10035679"/>
              <a:gd name="connsiteY1207" fmla="*/ 2804454 h 5893281"/>
              <a:gd name="connsiteX1208" fmla="*/ 4787824 w 10035679"/>
              <a:gd name="connsiteY1208" fmla="*/ 2804454 h 5893281"/>
              <a:gd name="connsiteX1209" fmla="*/ 5528015 w 10035679"/>
              <a:gd name="connsiteY1209" fmla="*/ 2742266 h 5893281"/>
              <a:gd name="connsiteX1210" fmla="*/ 5523789 w 10035679"/>
              <a:gd name="connsiteY1210" fmla="*/ 2746492 h 5893281"/>
              <a:gd name="connsiteX1211" fmla="*/ 5519561 w 10035679"/>
              <a:gd name="connsiteY1211" fmla="*/ 2750719 h 5893281"/>
              <a:gd name="connsiteX1212" fmla="*/ 5515335 w 10035679"/>
              <a:gd name="connsiteY1212" fmla="*/ 2750719 h 5893281"/>
              <a:gd name="connsiteX1213" fmla="*/ 5515335 w 10035679"/>
              <a:gd name="connsiteY1213" fmla="*/ 2754945 h 5893281"/>
              <a:gd name="connsiteX1214" fmla="*/ 5513524 w 10035679"/>
              <a:gd name="connsiteY1214" fmla="*/ 2756755 h 5893281"/>
              <a:gd name="connsiteX1215" fmla="*/ 5510506 w 10035679"/>
              <a:gd name="connsiteY1215" fmla="*/ 2765209 h 5893281"/>
              <a:gd name="connsiteX1216" fmla="*/ 5516542 w 10035679"/>
              <a:gd name="connsiteY1216" fmla="*/ 2765209 h 5893281"/>
              <a:gd name="connsiteX1217" fmla="*/ 5528618 w 10035679"/>
              <a:gd name="connsiteY1217" fmla="*/ 2760983 h 5893281"/>
              <a:gd name="connsiteX1218" fmla="*/ 5534656 w 10035679"/>
              <a:gd name="connsiteY1218" fmla="*/ 2756755 h 5893281"/>
              <a:gd name="connsiteX1219" fmla="*/ 5542504 w 10035679"/>
              <a:gd name="connsiteY1219" fmla="*/ 2754945 h 5893281"/>
              <a:gd name="connsiteX1220" fmla="*/ 5548542 w 10035679"/>
              <a:gd name="connsiteY1220" fmla="*/ 2750719 h 5893281"/>
              <a:gd name="connsiteX1221" fmla="*/ 5556392 w 10035679"/>
              <a:gd name="connsiteY1221" fmla="*/ 2742266 h 5893281"/>
              <a:gd name="connsiteX1222" fmla="*/ 4996725 w 10035679"/>
              <a:gd name="connsiteY1222" fmla="*/ 2742266 h 5893281"/>
              <a:gd name="connsiteX1223" fmla="*/ 5006990 w 10035679"/>
              <a:gd name="connsiteY1223" fmla="*/ 2742266 h 5893281"/>
              <a:gd name="connsiteX1224" fmla="*/ 5020872 w 10035679"/>
              <a:gd name="connsiteY1224" fmla="*/ 2742266 h 5893281"/>
              <a:gd name="connsiteX1225" fmla="*/ 5025097 w 10035679"/>
              <a:gd name="connsiteY1225" fmla="*/ 2775475 h 5893281"/>
              <a:gd name="connsiteX1226" fmla="*/ 5029326 w 10035679"/>
              <a:gd name="connsiteY1226" fmla="*/ 2814718 h 5893281"/>
              <a:gd name="connsiteX1227" fmla="*/ 5010613 w 10035679"/>
              <a:gd name="connsiteY1227" fmla="*/ 2814718 h 5893281"/>
              <a:gd name="connsiteX1228" fmla="*/ 5006990 w 10035679"/>
              <a:gd name="connsiteY1228" fmla="*/ 2818341 h 5893281"/>
              <a:gd name="connsiteX1229" fmla="*/ 5000952 w 10035679"/>
              <a:gd name="connsiteY1229" fmla="*/ 2818341 h 5893281"/>
              <a:gd name="connsiteX1230" fmla="*/ 4992498 w 10035679"/>
              <a:gd name="connsiteY1230" fmla="*/ 2818341 h 5893281"/>
              <a:gd name="connsiteX1231" fmla="*/ 4982234 w 10035679"/>
              <a:gd name="connsiteY1231" fmla="*/ 2822567 h 5893281"/>
              <a:gd name="connsiteX1232" fmla="*/ 4978611 w 10035679"/>
              <a:gd name="connsiteY1232" fmla="*/ 2794190 h 5893281"/>
              <a:gd name="connsiteX1233" fmla="*/ 4978611 w 10035679"/>
              <a:gd name="connsiteY1233" fmla="*/ 2765210 h 5893281"/>
              <a:gd name="connsiteX1234" fmla="*/ 4982234 w 10035679"/>
              <a:gd name="connsiteY1234" fmla="*/ 2750719 h 5893281"/>
              <a:gd name="connsiteX1235" fmla="*/ 4988271 w 10035679"/>
              <a:gd name="connsiteY1235" fmla="*/ 2746493 h 5893281"/>
              <a:gd name="connsiteX1236" fmla="*/ 5002761 w 10035679"/>
              <a:gd name="connsiteY1236" fmla="*/ 2672229 h 5893281"/>
              <a:gd name="connsiteX1237" fmla="*/ 5020872 w 10035679"/>
              <a:gd name="connsiteY1237" fmla="*/ 2672229 h 5893281"/>
              <a:gd name="connsiteX1238" fmla="*/ 5016650 w 10035679"/>
              <a:gd name="connsiteY1238" fmla="*/ 2686722 h 5893281"/>
              <a:gd name="connsiteX1239" fmla="*/ 5016650 w 10035679"/>
              <a:gd name="connsiteY1239" fmla="*/ 2696984 h 5893281"/>
              <a:gd name="connsiteX1240" fmla="*/ 5016650 w 10035679"/>
              <a:gd name="connsiteY1240" fmla="*/ 2707249 h 5893281"/>
              <a:gd name="connsiteX1241" fmla="*/ 5014837 w 10035679"/>
              <a:gd name="connsiteY1241" fmla="*/ 2715701 h 5893281"/>
              <a:gd name="connsiteX1242" fmla="*/ 5010611 w 10035679"/>
              <a:gd name="connsiteY1242" fmla="*/ 2725966 h 5893281"/>
              <a:gd name="connsiteX1243" fmla="*/ 4996723 w 10035679"/>
              <a:gd name="connsiteY1243" fmla="*/ 2725966 h 5893281"/>
              <a:gd name="connsiteX1244" fmla="*/ 4996723 w 10035679"/>
              <a:gd name="connsiteY1244" fmla="*/ 2711475 h 5893281"/>
              <a:gd name="connsiteX1245" fmla="*/ 5000950 w 10035679"/>
              <a:gd name="connsiteY1245" fmla="*/ 2696984 h 5893281"/>
              <a:gd name="connsiteX1246" fmla="*/ 5000950 w 10035679"/>
              <a:gd name="connsiteY1246" fmla="*/ 2683099 h 5893281"/>
              <a:gd name="connsiteX1247" fmla="*/ 2690868 w 10035679"/>
              <a:gd name="connsiteY1247" fmla="*/ 2573919 h 5893281"/>
              <a:gd name="connsiteX1248" fmla="*/ 2687343 w 10035679"/>
              <a:gd name="connsiteY1248" fmla="*/ 2577441 h 5893281"/>
              <a:gd name="connsiteX1249" fmla="*/ 2683191 w 10035679"/>
              <a:gd name="connsiteY1249" fmla="*/ 2581593 h 5893281"/>
              <a:gd name="connsiteX1250" fmla="*/ 2687332 w 10035679"/>
              <a:gd name="connsiteY1250" fmla="*/ 2578042 h 5893281"/>
              <a:gd name="connsiteX1251" fmla="*/ 8730353 w 10035679"/>
              <a:gd name="connsiteY1251" fmla="*/ 2573817 h 5893281"/>
              <a:gd name="connsiteX1252" fmla="*/ 8748465 w 10035679"/>
              <a:gd name="connsiteY1252" fmla="*/ 2600382 h 5893281"/>
              <a:gd name="connsiteX1253" fmla="*/ 8764766 w 10035679"/>
              <a:gd name="connsiteY1253" fmla="*/ 2614870 h 5893281"/>
              <a:gd name="connsiteX1254" fmla="*/ 8787106 w 10035679"/>
              <a:gd name="connsiteY1254" fmla="*/ 2620909 h 5893281"/>
              <a:gd name="connsiteX1255" fmla="*/ 8801597 w 10035679"/>
              <a:gd name="connsiteY1255" fmla="*/ 2629361 h 5893281"/>
              <a:gd name="connsiteX1256" fmla="*/ 8815483 w 10035679"/>
              <a:gd name="connsiteY1256" fmla="*/ 2639626 h 5893281"/>
              <a:gd name="connsiteX1257" fmla="*/ 8819709 w 10035679"/>
              <a:gd name="connsiteY1257" fmla="*/ 2645663 h 5893281"/>
              <a:gd name="connsiteX1258" fmla="*/ 8821520 w 10035679"/>
              <a:gd name="connsiteY1258" fmla="*/ 2654115 h 5893281"/>
              <a:gd name="connsiteX1259" fmla="*/ 8821520 w 10035679"/>
              <a:gd name="connsiteY1259" fmla="*/ 2660153 h 5893281"/>
              <a:gd name="connsiteX1260" fmla="*/ 8821520 w 10035679"/>
              <a:gd name="connsiteY1260" fmla="*/ 2672229 h 5893281"/>
              <a:gd name="connsiteX1261" fmla="*/ 8797369 w 10035679"/>
              <a:gd name="connsiteY1261" fmla="*/ 2678871 h 5893281"/>
              <a:gd name="connsiteX1262" fmla="*/ 8779257 w 10035679"/>
              <a:gd name="connsiteY1262" fmla="*/ 2693359 h 5893281"/>
              <a:gd name="connsiteX1263" fmla="*/ 8764766 w 10035679"/>
              <a:gd name="connsiteY1263" fmla="*/ 2707247 h 5893281"/>
              <a:gd name="connsiteX1264" fmla="*/ 8744844 w 10035679"/>
              <a:gd name="connsiteY1264" fmla="*/ 2717510 h 5893281"/>
              <a:gd name="connsiteX1265" fmla="*/ 8736389 w 10035679"/>
              <a:gd name="connsiteY1265" fmla="*/ 2707247 h 5893281"/>
              <a:gd name="connsiteX1266" fmla="*/ 8730353 w 10035679"/>
              <a:gd name="connsiteY1266" fmla="*/ 2703624 h 5893281"/>
              <a:gd name="connsiteX1267" fmla="*/ 8724316 w 10035679"/>
              <a:gd name="connsiteY1267" fmla="*/ 2701208 h 5893281"/>
              <a:gd name="connsiteX1268" fmla="*/ 8716467 w 10035679"/>
              <a:gd name="connsiteY1268" fmla="*/ 2703624 h 5893281"/>
              <a:gd name="connsiteX1269" fmla="*/ 8710428 w 10035679"/>
              <a:gd name="connsiteY1269" fmla="*/ 2707247 h 5893281"/>
              <a:gd name="connsiteX1270" fmla="*/ 8706202 w 10035679"/>
              <a:gd name="connsiteY1270" fmla="*/ 2715699 h 5893281"/>
              <a:gd name="connsiteX1271" fmla="*/ 8698353 w 10035679"/>
              <a:gd name="connsiteY1271" fmla="*/ 2717510 h 5893281"/>
              <a:gd name="connsiteX1272" fmla="*/ 8710428 w 10035679"/>
              <a:gd name="connsiteY1272" fmla="*/ 2760980 h 5893281"/>
              <a:gd name="connsiteX1273" fmla="*/ 8712241 w 10035679"/>
              <a:gd name="connsiteY1273" fmla="*/ 2794188 h 5893281"/>
              <a:gd name="connsiteX1274" fmla="*/ 8712241 w 10035679"/>
              <a:gd name="connsiteY1274" fmla="*/ 2818338 h 5893281"/>
              <a:gd name="connsiteX1275" fmla="*/ 8710428 w 10035679"/>
              <a:gd name="connsiteY1275" fmla="*/ 2843092 h 5893281"/>
              <a:gd name="connsiteX1276" fmla="*/ 8701976 w 10035679"/>
              <a:gd name="connsiteY1276" fmla="*/ 2870261 h 5893281"/>
              <a:gd name="connsiteX1277" fmla="*/ 8695939 w 10035679"/>
              <a:gd name="connsiteY1277" fmla="*/ 2905279 h 5893281"/>
              <a:gd name="connsiteX1278" fmla="*/ 8691711 w 10035679"/>
              <a:gd name="connsiteY1278" fmla="*/ 2948144 h 5893281"/>
              <a:gd name="connsiteX1279" fmla="*/ 8645222 w 10035679"/>
              <a:gd name="connsiteY1279" fmla="*/ 2972899 h 5893281"/>
              <a:gd name="connsiteX1280" fmla="*/ 8592694 w 10035679"/>
              <a:gd name="connsiteY1280" fmla="*/ 2997653 h 5893281"/>
              <a:gd name="connsiteX1281" fmla="*/ 8541979 w 10035679"/>
              <a:gd name="connsiteY1281" fmla="*/ 3020596 h 5893281"/>
              <a:gd name="connsiteX1282" fmla="*/ 8531714 w 10035679"/>
              <a:gd name="connsiteY1282" fmla="*/ 3001879 h 5893281"/>
              <a:gd name="connsiteX1283" fmla="*/ 8522054 w 10035679"/>
              <a:gd name="connsiteY1283" fmla="*/ 2987388 h 5893281"/>
              <a:gd name="connsiteX1284" fmla="*/ 8517828 w 10035679"/>
              <a:gd name="connsiteY1284" fmla="*/ 3001879 h 5893281"/>
              <a:gd name="connsiteX1285" fmla="*/ 8517828 w 10035679"/>
              <a:gd name="connsiteY1285" fmla="*/ 3010331 h 5893281"/>
              <a:gd name="connsiteX1286" fmla="*/ 8516018 w 10035679"/>
              <a:gd name="connsiteY1286" fmla="*/ 3020596 h 5893281"/>
              <a:gd name="connsiteX1287" fmla="*/ 8511792 w 10035679"/>
              <a:gd name="connsiteY1287" fmla="*/ 3026633 h 5893281"/>
              <a:gd name="connsiteX1288" fmla="*/ 8501527 w 10035679"/>
              <a:gd name="connsiteY1288" fmla="*/ 3026633 h 5893281"/>
              <a:gd name="connsiteX1289" fmla="*/ 8493678 w 10035679"/>
              <a:gd name="connsiteY1289" fmla="*/ 3026633 h 5893281"/>
              <a:gd name="connsiteX1290" fmla="*/ 8489451 w 10035679"/>
              <a:gd name="connsiteY1290" fmla="*/ 3030861 h 5893281"/>
              <a:gd name="connsiteX1291" fmla="*/ 8487641 w 10035679"/>
              <a:gd name="connsiteY1291" fmla="*/ 3030861 h 5893281"/>
              <a:gd name="connsiteX1292" fmla="*/ 8483415 w 10035679"/>
              <a:gd name="connsiteY1292" fmla="*/ 3034482 h 5893281"/>
              <a:gd name="connsiteX1293" fmla="*/ 8479189 w 10035679"/>
              <a:gd name="connsiteY1293" fmla="*/ 3038708 h 5893281"/>
              <a:gd name="connsiteX1294" fmla="*/ 8468924 w 10035679"/>
              <a:gd name="connsiteY1294" fmla="*/ 3038708 h 5893281"/>
              <a:gd name="connsiteX1295" fmla="*/ 8459264 w 10035679"/>
              <a:gd name="connsiteY1295" fmla="*/ 3041124 h 5893281"/>
              <a:gd name="connsiteX1296" fmla="*/ 8455038 w 10035679"/>
              <a:gd name="connsiteY1296" fmla="*/ 3034482 h 5893281"/>
              <a:gd name="connsiteX1297" fmla="*/ 8455038 w 10035679"/>
              <a:gd name="connsiteY1297" fmla="*/ 3024219 h 5893281"/>
              <a:gd name="connsiteX1298" fmla="*/ 8455038 w 10035679"/>
              <a:gd name="connsiteY1298" fmla="*/ 3020596 h 5893281"/>
              <a:gd name="connsiteX1299" fmla="*/ 8455038 w 10035679"/>
              <a:gd name="connsiteY1299" fmla="*/ 3012144 h 5893281"/>
              <a:gd name="connsiteX1300" fmla="*/ 8455038 w 10035679"/>
              <a:gd name="connsiteY1300" fmla="*/ 3010331 h 5893281"/>
              <a:gd name="connsiteX1301" fmla="*/ 8446584 w 10035679"/>
              <a:gd name="connsiteY1301" fmla="*/ 3010331 h 5893281"/>
              <a:gd name="connsiteX1302" fmla="*/ 8440547 w 10035679"/>
              <a:gd name="connsiteY1302" fmla="*/ 3006105 h 5893281"/>
              <a:gd name="connsiteX1303" fmla="*/ 8426661 w 10035679"/>
              <a:gd name="connsiteY1303" fmla="*/ 3001879 h 5893281"/>
              <a:gd name="connsiteX1304" fmla="*/ 8426661 w 10035679"/>
              <a:gd name="connsiteY1304" fmla="*/ 3010331 h 5893281"/>
              <a:gd name="connsiteX1305" fmla="*/ 8432698 w 10035679"/>
              <a:gd name="connsiteY1305" fmla="*/ 3020596 h 5893281"/>
              <a:gd name="connsiteX1306" fmla="*/ 8440547 w 10035679"/>
              <a:gd name="connsiteY1306" fmla="*/ 3024219 h 5893281"/>
              <a:gd name="connsiteX1307" fmla="*/ 8440547 w 10035679"/>
              <a:gd name="connsiteY1307" fmla="*/ 3030861 h 5893281"/>
              <a:gd name="connsiteX1308" fmla="*/ 8440547 w 10035679"/>
              <a:gd name="connsiteY1308" fmla="*/ 3041124 h 5893281"/>
              <a:gd name="connsiteX1309" fmla="*/ 8444773 w 10035679"/>
              <a:gd name="connsiteY1309" fmla="*/ 3059238 h 5893281"/>
              <a:gd name="connsiteX1310" fmla="*/ 8432698 w 10035679"/>
              <a:gd name="connsiteY1310" fmla="*/ 3069500 h 5893281"/>
              <a:gd name="connsiteX1311" fmla="*/ 8426661 w 10035679"/>
              <a:gd name="connsiteY1311" fmla="*/ 3083991 h 5893281"/>
              <a:gd name="connsiteX1312" fmla="*/ 8418209 w 10035679"/>
              <a:gd name="connsiteY1312" fmla="*/ 3098480 h 5893281"/>
              <a:gd name="connsiteX1313" fmla="*/ 8394058 w 10035679"/>
              <a:gd name="connsiteY1313" fmla="*/ 3098480 h 5893281"/>
              <a:gd name="connsiteX1314" fmla="*/ 8390435 w 10035679"/>
              <a:gd name="connsiteY1314" fmla="*/ 3069500 h 5893281"/>
              <a:gd name="connsiteX1315" fmla="*/ 8388019 w 10035679"/>
              <a:gd name="connsiteY1315" fmla="*/ 3055009 h 5893281"/>
              <a:gd name="connsiteX1316" fmla="*/ 8380170 w 10035679"/>
              <a:gd name="connsiteY1316" fmla="*/ 3041124 h 5893281"/>
              <a:gd name="connsiteX1317" fmla="*/ 8374133 w 10035679"/>
              <a:gd name="connsiteY1317" fmla="*/ 3020596 h 5893281"/>
              <a:gd name="connsiteX1318" fmla="*/ 8394058 w 10035679"/>
              <a:gd name="connsiteY1318" fmla="*/ 3020596 h 5893281"/>
              <a:gd name="connsiteX1319" fmla="*/ 8418209 w 10035679"/>
              <a:gd name="connsiteY1319" fmla="*/ 2987388 h 5893281"/>
              <a:gd name="connsiteX1320" fmla="*/ 8450810 w 10035679"/>
              <a:gd name="connsiteY1320" fmla="*/ 2958409 h 5893281"/>
              <a:gd name="connsiteX1321" fmla="*/ 8489451 w 10035679"/>
              <a:gd name="connsiteY1321" fmla="*/ 2940297 h 5893281"/>
              <a:gd name="connsiteX1322" fmla="*/ 8503337 w 10035679"/>
              <a:gd name="connsiteY1322" fmla="*/ 2937882 h 5893281"/>
              <a:gd name="connsiteX1323" fmla="*/ 8517828 w 10035679"/>
              <a:gd name="connsiteY1323" fmla="*/ 2937882 h 5893281"/>
              <a:gd name="connsiteX1324" fmla="*/ 8529904 w 10035679"/>
              <a:gd name="connsiteY1324" fmla="*/ 2940297 h 5893281"/>
              <a:gd name="connsiteX1325" fmla="*/ 8535942 w 10035679"/>
              <a:gd name="connsiteY1325" fmla="*/ 2940297 h 5893281"/>
              <a:gd name="connsiteX1326" fmla="*/ 8541979 w 10035679"/>
              <a:gd name="connsiteY1326" fmla="*/ 2940297 h 5893281"/>
              <a:gd name="connsiteX1327" fmla="*/ 8550431 w 10035679"/>
              <a:gd name="connsiteY1327" fmla="*/ 2930032 h 5893281"/>
              <a:gd name="connsiteX1328" fmla="*/ 8556468 w 10035679"/>
              <a:gd name="connsiteY1328" fmla="*/ 2919769 h 5893281"/>
              <a:gd name="connsiteX1329" fmla="*/ 8560091 w 10035679"/>
              <a:gd name="connsiteY1329" fmla="*/ 2908900 h 5893281"/>
              <a:gd name="connsiteX1330" fmla="*/ 8564317 w 10035679"/>
              <a:gd name="connsiteY1330" fmla="*/ 2901053 h 5893281"/>
              <a:gd name="connsiteX1331" fmla="*/ 8570356 w 10035679"/>
              <a:gd name="connsiteY1331" fmla="*/ 2890788 h 5893281"/>
              <a:gd name="connsiteX1332" fmla="*/ 8582431 w 10035679"/>
              <a:gd name="connsiteY1332" fmla="*/ 2884752 h 5893281"/>
              <a:gd name="connsiteX1333" fmla="*/ 8584847 w 10035679"/>
              <a:gd name="connsiteY1333" fmla="*/ 2890788 h 5893281"/>
              <a:gd name="connsiteX1334" fmla="*/ 8588468 w 10035679"/>
              <a:gd name="connsiteY1334" fmla="*/ 2895014 h 5893281"/>
              <a:gd name="connsiteX1335" fmla="*/ 8592694 w 10035679"/>
              <a:gd name="connsiteY1335" fmla="*/ 2895014 h 5893281"/>
              <a:gd name="connsiteX1336" fmla="*/ 8596922 w 10035679"/>
              <a:gd name="connsiteY1336" fmla="*/ 2895014 h 5893281"/>
              <a:gd name="connsiteX1337" fmla="*/ 8598733 w 10035679"/>
              <a:gd name="connsiteY1337" fmla="*/ 2890788 h 5893281"/>
              <a:gd name="connsiteX1338" fmla="*/ 8627110 w 10035679"/>
              <a:gd name="connsiteY1338" fmla="*/ 2866035 h 5893281"/>
              <a:gd name="connsiteX1339" fmla="*/ 8645222 w 10035679"/>
              <a:gd name="connsiteY1339" fmla="*/ 2843092 h 5893281"/>
              <a:gd name="connsiteX1340" fmla="*/ 8653676 w 10035679"/>
              <a:gd name="connsiteY1340" fmla="*/ 2818338 h 5893281"/>
              <a:gd name="connsiteX1341" fmla="*/ 8659713 w 10035679"/>
              <a:gd name="connsiteY1341" fmla="*/ 2789962 h 5893281"/>
              <a:gd name="connsiteX1342" fmla="*/ 8669976 w 10035679"/>
              <a:gd name="connsiteY1342" fmla="*/ 2765206 h 5893281"/>
              <a:gd name="connsiteX1343" fmla="*/ 8691711 w 10035679"/>
              <a:gd name="connsiteY1343" fmla="*/ 2732001 h 5893281"/>
              <a:gd name="connsiteX1344" fmla="*/ 8677825 w 10035679"/>
              <a:gd name="connsiteY1344" fmla="*/ 2732001 h 5893281"/>
              <a:gd name="connsiteX1345" fmla="*/ 8667562 w 10035679"/>
              <a:gd name="connsiteY1345" fmla="*/ 2725962 h 5893281"/>
              <a:gd name="connsiteX1346" fmla="*/ 8663939 w 10035679"/>
              <a:gd name="connsiteY1346" fmla="*/ 2717510 h 5893281"/>
              <a:gd name="connsiteX1347" fmla="*/ 8659713 w 10035679"/>
              <a:gd name="connsiteY1347" fmla="*/ 2711474 h 5893281"/>
              <a:gd name="connsiteX1348" fmla="*/ 8659713 w 10035679"/>
              <a:gd name="connsiteY1348" fmla="*/ 2696983 h 5893281"/>
              <a:gd name="connsiteX1349" fmla="*/ 8659713 w 10035679"/>
              <a:gd name="connsiteY1349" fmla="*/ 2678871 h 5893281"/>
              <a:gd name="connsiteX1350" fmla="*/ 8663939 w 10035679"/>
              <a:gd name="connsiteY1350" fmla="*/ 2674643 h 5893281"/>
              <a:gd name="connsiteX1351" fmla="*/ 8667562 w 10035679"/>
              <a:gd name="connsiteY1351" fmla="*/ 2672229 h 5893281"/>
              <a:gd name="connsiteX1352" fmla="*/ 8667562 w 10035679"/>
              <a:gd name="connsiteY1352" fmla="*/ 2668605 h 5893281"/>
              <a:gd name="connsiteX1353" fmla="*/ 8667562 w 10035679"/>
              <a:gd name="connsiteY1353" fmla="*/ 2664379 h 5893281"/>
              <a:gd name="connsiteX1354" fmla="*/ 8682051 w 10035679"/>
              <a:gd name="connsiteY1354" fmla="*/ 2660153 h 5893281"/>
              <a:gd name="connsiteX1355" fmla="*/ 8691711 w 10035679"/>
              <a:gd name="connsiteY1355" fmla="*/ 2660153 h 5893281"/>
              <a:gd name="connsiteX1356" fmla="*/ 8698353 w 10035679"/>
              <a:gd name="connsiteY1356" fmla="*/ 2658340 h 5893281"/>
              <a:gd name="connsiteX1357" fmla="*/ 8706202 w 10035679"/>
              <a:gd name="connsiteY1357" fmla="*/ 2658340 h 5893281"/>
              <a:gd name="connsiteX1358" fmla="*/ 8706202 w 10035679"/>
              <a:gd name="connsiteY1358" fmla="*/ 2620909 h 5893281"/>
              <a:gd name="connsiteX1359" fmla="*/ 8712241 w 10035679"/>
              <a:gd name="connsiteY1359" fmla="*/ 2592533 h 5893281"/>
              <a:gd name="connsiteX1360" fmla="*/ 5124099 w 10035679"/>
              <a:gd name="connsiteY1360" fmla="*/ 2567174 h 5893281"/>
              <a:gd name="connsiteX1361" fmla="*/ 5122288 w 10035679"/>
              <a:gd name="connsiteY1361" fmla="*/ 2571405 h 5893281"/>
              <a:gd name="connsiteX1362" fmla="*/ 5118062 w 10035679"/>
              <a:gd name="connsiteY1362" fmla="*/ 2571405 h 5893281"/>
              <a:gd name="connsiteX1363" fmla="*/ 5113836 w 10035679"/>
              <a:gd name="connsiteY1363" fmla="*/ 2571405 h 5893281"/>
              <a:gd name="connsiteX1364" fmla="*/ 5113836 w 10035679"/>
              <a:gd name="connsiteY1364" fmla="*/ 2573214 h 5893281"/>
              <a:gd name="connsiteX1365" fmla="*/ 5109610 w 10035679"/>
              <a:gd name="connsiteY1365" fmla="*/ 2573214 h 5893281"/>
              <a:gd name="connsiteX1366" fmla="*/ 5103571 w 10035679"/>
              <a:gd name="connsiteY1366" fmla="*/ 2581666 h 5893281"/>
              <a:gd name="connsiteX1367" fmla="*/ 5095722 w 10035679"/>
              <a:gd name="connsiteY1367" fmla="*/ 2585892 h 5893281"/>
              <a:gd name="connsiteX1368" fmla="*/ 5095722 w 10035679"/>
              <a:gd name="connsiteY1368" fmla="*/ 2587705 h 5893281"/>
              <a:gd name="connsiteX1369" fmla="*/ 5095722 w 10035679"/>
              <a:gd name="connsiteY1369" fmla="*/ 2596157 h 5893281"/>
              <a:gd name="connsiteX1370" fmla="*/ 5095722 w 10035679"/>
              <a:gd name="connsiteY1370" fmla="*/ 2602194 h 5893281"/>
              <a:gd name="connsiteX1371" fmla="*/ 5095722 w 10035679"/>
              <a:gd name="connsiteY1371" fmla="*/ 2614268 h 5893281"/>
              <a:gd name="connsiteX1372" fmla="*/ 5124099 w 10035679"/>
              <a:gd name="connsiteY1372" fmla="*/ 2643250 h 5893281"/>
              <a:gd name="connsiteX1373" fmla="*/ 5150665 w 10035679"/>
              <a:gd name="connsiteY1373" fmla="*/ 2674040 h 5893281"/>
              <a:gd name="connsiteX1374" fmla="*/ 5174815 w 10035679"/>
              <a:gd name="connsiteY1374" fmla="*/ 2710871 h 5893281"/>
              <a:gd name="connsiteX1375" fmla="*/ 5203192 w 10035679"/>
              <a:gd name="connsiteY1375" fmla="*/ 2710871 h 5893281"/>
              <a:gd name="connsiteX1376" fmla="*/ 5203192 w 10035679"/>
              <a:gd name="connsiteY1376" fmla="*/ 2731398 h 5893281"/>
              <a:gd name="connsiteX1377" fmla="*/ 5231569 w 10035679"/>
              <a:gd name="connsiteY1377" fmla="*/ 2741661 h 5893281"/>
              <a:gd name="connsiteX1378" fmla="*/ 5252096 w 10035679"/>
              <a:gd name="connsiteY1378" fmla="*/ 2756153 h 5893281"/>
              <a:gd name="connsiteX1379" fmla="*/ 5274434 w 10035679"/>
              <a:gd name="connsiteY1379" fmla="*/ 2774869 h 5893281"/>
              <a:gd name="connsiteX1380" fmla="*/ 5274434 w 10035679"/>
              <a:gd name="connsiteY1380" fmla="*/ 2783321 h 5893281"/>
              <a:gd name="connsiteX1381" fmla="*/ 5266587 w 10035679"/>
              <a:gd name="connsiteY1381" fmla="*/ 2783321 h 5893281"/>
              <a:gd name="connsiteX1382" fmla="*/ 5260549 w 10035679"/>
              <a:gd name="connsiteY1382" fmla="*/ 2783321 h 5893281"/>
              <a:gd name="connsiteX1383" fmla="*/ 5252699 w 10035679"/>
              <a:gd name="connsiteY1383" fmla="*/ 2783321 h 5893281"/>
              <a:gd name="connsiteX1384" fmla="*/ 5248473 w 10035679"/>
              <a:gd name="connsiteY1384" fmla="*/ 2783321 h 5893281"/>
              <a:gd name="connsiteX1385" fmla="*/ 5242436 w 10035679"/>
              <a:gd name="connsiteY1385" fmla="*/ 2779095 h 5893281"/>
              <a:gd name="connsiteX1386" fmla="*/ 5232172 w 10035679"/>
              <a:gd name="connsiteY1386" fmla="*/ 2774869 h 5893281"/>
              <a:gd name="connsiteX1387" fmla="*/ 5221909 w 10035679"/>
              <a:gd name="connsiteY1387" fmla="*/ 2774869 h 5893281"/>
              <a:gd name="connsiteX1388" fmla="*/ 5221909 w 10035679"/>
              <a:gd name="connsiteY1388" fmla="*/ 2785131 h 5893281"/>
              <a:gd name="connsiteX1389" fmla="*/ 5223720 w 10035679"/>
              <a:gd name="connsiteY1389" fmla="*/ 2793586 h 5893281"/>
              <a:gd name="connsiteX1390" fmla="*/ 5227946 w 10035679"/>
              <a:gd name="connsiteY1390" fmla="*/ 2799622 h 5893281"/>
              <a:gd name="connsiteX1391" fmla="*/ 5227946 w 10035679"/>
              <a:gd name="connsiteY1391" fmla="*/ 2803848 h 5893281"/>
              <a:gd name="connsiteX1392" fmla="*/ 5232172 w 10035679"/>
              <a:gd name="connsiteY1392" fmla="*/ 2812301 h 5893281"/>
              <a:gd name="connsiteX1393" fmla="*/ 5233984 w 10035679"/>
              <a:gd name="connsiteY1393" fmla="*/ 2822565 h 5893281"/>
              <a:gd name="connsiteX1394" fmla="*/ 5223720 w 10035679"/>
              <a:gd name="connsiteY1394" fmla="*/ 2828602 h 5893281"/>
              <a:gd name="connsiteX1395" fmla="*/ 5217683 w 10035679"/>
              <a:gd name="connsiteY1395" fmla="*/ 2837056 h 5893281"/>
              <a:gd name="connsiteX1396" fmla="*/ 5209834 w 10035679"/>
              <a:gd name="connsiteY1396" fmla="*/ 2847318 h 5893281"/>
              <a:gd name="connsiteX1397" fmla="*/ 5203795 w 10035679"/>
              <a:gd name="connsiteY1397" fmla="*/ 2861809 h 5893281"/>
              <a:gd name="connsiteX1398" fmla="*/ 5181457 w 10035679"/>
              <a:gd name="connsiteY1398" fmla="*/ 2861809 h 5893281"/>
              <a:gd name="connsiteX1399" fmla="*/ 5181457 w 10035679"/>
              <a:gd name="connsiteY1399" fmla="*/ 2909505 h 5893281"/>
              <a:gd name="connsiteX1400" fmla="*/ 5165155 w 10035679"/>
              <a:gd name="connsiteY1400" fmla="*/ 2909505 h 5893281"/>
              <a:gd name="connsiteX1401" fmla="*/ 5147041 w 10035679"/>
              <a:gd name="connsiteY1401" fmla="*/ 2895016 h 5893281"/>
              <a:gd name="connsiteX1402" fmla="*/ 5124703 w 10035679"/>
              <a:gd name="connsiteY1402" fmla="*/ 2886562 h 5893281"/>
              <a:gd name="connsiteX1403" fmla="*/ 5108402 w 10035679"/>
              <a:gd name="connsiteY1403" fmla="*/ 2876300 h 5893281"/>
              <a:gd name="connsiteX1404" fmla="*/ 5096327 w 10035679"/>
              <a:gd name="connsiteY1404" fmla="*/ 2851544 h 5893281"/>
              <a:gd name="connsiteX1405" fmla="*/ 5124703 w 10035679"/>
              <a:gd name="connsiteY1405" fmla="*/ 2855772 h 5893281"/>
              <a:gd name="connsiteX1406" fmla="*/ 5153080 w 10035679"/>
              <a:gd name="connsiteY1406" fmla="*/ 2851544 h 5893281"/>
              <a:gd name="connsiteX1407" fmla="*/ 5175418 w 10035679"/>
              <a:gd name="connsiteY1407" fmla="*/ 2843092 h 5893281"/>
              <a:gd name="connsiteX1408" fmla="*/ 5189306 w 10035679"/>
              <a:gd name="connsiteY1408" fmla="*/ 2828602 h 5893281"/>
              <a:gd name="connsiteX1409" fmla="*/ 5193532 w 10035679"/>
              <a:gd name="connsiteY1409" fmla="*/ 2826791 h 5893281"/>
              <a:gd name="connsiteX1410" fmla="*/ 5193532 w 10035679"/>
              <a:gd name="connsiteY1410" fmla="*/ 2822565 h 5893281"/>
              <a:gd name="connsiteX1411" fmla="*/ 5195343 w 10035679"/>
              <a:gd name="connsiteY1411" fmla="*/ 2818339 h 5893281"/>
              <a:gd name="connsiteX1412" fmla="*/ 5195343 w 10035679"/>
              <a:gd name="connsiteY1412" fmla="*/ 2812301 h 5893281"/>
              <a:gd name="connsiteX1413" fmla="*/ 5195343 w 10035679"/>
              <a:gd name="connsiteY1413" fmla="*/ 2803848 h 5893281"/>
              <a:gd name="connsiteX1414" fmla="*/ 5142815 w 10035679"/>
              <a:gd name="connsiteY1414" fmla="*/ 2764604 h 5893281"/>
              <a:gd name="connsiteX1415" fmla="*/ 5086062 w 10035679"/>
              <a:gd name="connsiteY1415" fmla="*/ 2725360 h 5893281"/>
              <a:gd name="connsiteX1416" fmla="*/ 5067950 w 10035679"/>
              <a:gd name="connsiteY1416" fmla="*/ 2703021 h 5893281"/>
              <a:gd name="connsiteX1417" fmla="*/ 5051662 w 10035679"/>
              <a:gd name="connsiteY1417" fmla="*/ 2682495 h 5893281"/>
              <a:gd name="connsiteX1418" fmla="*/ 5037776 w 10035679"/>
              <a:gd name="connsiteY1418" fmla="*/ 2657739 h 5893281"/>
              <a:gd name="connsiteX1419" fmla="*/ 5015441 w 10035679"/>
              <a:gd name="connsiteY1419" fmla="*/ 2635401 h 5893281"/>
              <a:gd name="connsiteX1420" fmla="*/ 4987064 w 10035679"/>
              <a:gd name="connsiteY1420" fmla="*/ 2625135 h 5893281"/>
              <a:gd name="connsiteX1421" fmla="*/ 4962913 w 10035679"/>
              <a:gd name="connsiteY1421" fmla="*/ 2645663 h 5893281"/>
              <a:gd name="connsiteX1422" fmla="*/ 4930311 w 10035679"/>
              <a:gd name="connsiteY1422" fmla="*/ 2664379 h 5893281"/>
              <a:gd name="connsiteX1423" fmla="*/ 4891671 w 10035679"/>
              <a:gd name="connsiteY1423" fmla="*/ 2672833 h 5893281"/>
              <a:gd name="connsiteX1424" fmla="*/ 4887444 w 10035679"/>
              <a:gd name="connsiteY1424" fmla="*/ 2664379 h 5893281"/>
              <a:gd name="connsiteX1425" fmla="*/ 4885632 w 10035679"/>
              <a:gd name="connsiteY1425" fmla="*/ 2658345 h 5893281"/>
              <a:gd name="connsiteX1426" fmla="*/ 4881407 w 10035679"/>
              <a:gd name="connsiteY1426" fmla="*/ 2654117 h 5893281"/>
              <a:gd name="connsiteX1427" fmla="*/ 4873557 w 10035679"/>
              <a:gd name="connsiteY1427" fmla="*/ 2654117 h 5893281"/>
              <a:gd name="connsiteX1428" fmla="*/ 4871746 w 10035679"/>
              <a:gd name="connsiteY1428" fmla="*/ 2654117 h 5893281"/>
              <a:gd name="connsiteX1429" fmla="*/ 4863898 w 10035679"/>
              <a:gd name="connsiteY1429" fmla="*/ 2658345 h 5893281"/>
              <a:gd name="connsiteX1430" fmla="*/ 4845785 w 10035679"/>
              <a:gd name="connsiteY1430" fmla="*/ 2672833 h 5893281"/>
              <a:gd name="connsiteX1431" fmla="*/ 4839746 w 10035679"/>
              <a:gd name="connsiteY1431" fmla="*/ 2693362 h 5893281"/>
              <a:gd name="connsiteX1432" fmla="*/ 4835519 w 10035679"/>
              <a:gd name="connsiteY1432" fmla="*/ 2715700 h 5893281"/>
              <a:gd name="connsiteX1433" fmla="*/ 4825258 w 10035679"/>
              <a:gd name="connsiteY1433" fmla="*/ 2732001 h 5893281"/>
              <a:gd name="connsiteX1434" fmla="*/ 4786617 w 10035679"/>
              <a:gd name="connsiteY1434" fmla="*/ 2732001 h 5893281"/>
              <a:gd name="connsiteX1435" fmla="*/ 4772730 w 10035679"/>
              <a:gd name="connsiteY1435" fmla="*/ 2750719 h 5893281"/>
              <a:gd name="connsiteX1436" fmla="*/ 4762465 w 10035679"/>
              <a:gd name="connsiteY1436" fmla="*/ 2771246 h 5893281"/>
              <a:gd name="connsiteX1437" fmla="*/ 4754618 w 10035679"/>
              <a:gd name="connsiteY1437" fmla="*/ 2797812 h 5893281"/>
              <a:gd name="connsiteX1438" fmla="*/ 4750388 w 10035679"/>
              <a:gd name="connsiteY1438" fmla="*/ 2799622 h 5893281"/>
              <a:gd name="connsiteX1439" fmla="*/ 4750388 w 10035679"/>
              <a:gd name="connsiteY1439" fmla="*/ 2808074 h 5893281"/>
              <a:gd name="connsiteX1440" fmla="*/ 4754618 w 10035679"/>
              <a:gd name="connsiteY1440" fmla="*/ 2812301 h 5893281"/>
              <a:gd name="connsiteX1441" fmla="*/ 4758844 w 10035679"/>
              <a:gd name="connsiteY1441" fmla="*/ 2814113 h 5893281"/>
              <a:gd name="connsiteX1442" fmla="*/ 4764881 w 10035679"/>
              <a:gd name="connsiteY1442" fmla="*/ 2822565 h 5893281"/>
              <a:gd name="connsiteX1443" fmla="*/ 4769107 w 10035679"/>
              <a:gd name="connsiteY1443" fmla="*/ 2828602 h 5893281"/>
              <a:gd name="connsiteX1444" fmla="*/ 4758844 w 10035679"/>
              <a:gd name="connsiteY1444" fmla="*/ 2828602 h 5893281"/>
              <a:gd name="connsiteX1445" fmla="*/ 4754618 w 10035679"/>
              <a:gd name="connsiteY1445" fmla="*/ 2832830 h 5893281"/>
              <a:gd name="connsiteX1446" fmla="*/ 4750388 w 10035679"/>
              <a:gd name="connsiteY1446" fmla="*/ 2832830 h 5893281"/>
              <a:gd name="connsiteX1447" fmla="*/ 4748579 w 10035679"/>
              <a:gd name="connsiteY1447" fmla="*/ 2837056 h 5893281"/>
              <a:gd name="connsiteX1448" fmla="*/ 4744353 w 10035679"/>
              <a:gd name="connsiteY1448" fmla="*/ 2841282 h 5893281"/>
              <a:gd name="connsiteX1449" fmla="*/ 4736503 w 10035679"/>
              <a:gd name="connsiteY1449" fmla="*/ 2843092 h 5893281"/>
              <a:gd name="connsiteX1450" fmla="*/ 4736503 w 10035679"/>
              <a:gd name="connsiteY1450" fmla="*/ 2851544 h 5893281"/>
              <a:gd name="connsiteX1451" fmla="*/ 4736503 w 10035679"/>
              <a:gd name="connsiteY1451" fmla="*/ 2855772 h 5893281"/>
              <a:gd name="connsiteX1452" fmla="*/ 4736503 w 10035679"/>
              <a:gd name="connsiteY1452" fmla="*/ 2859393 h 5893281"/>
              <a:gd name="connsiteX1453" fmla="*/ 4736503 w 10035679"/>
              <a:gd name="connsiteY1453" fmla="*/ 2871469 h 5893281"/>
              <a:gd name="connsiteX1454" fmla="*/ 4712353 w 10035679"/>
              <a:gd name="connsiteY1454" fmla="*/ 2873279 h 5893281"/>
              <a:gd name="connsiteX1455" fmla="*/ 4702090 w 10035679"/>
              <a:gd name="connsiteY1455" fmla="*/ 2881733 h 5893281"/>
              <a:gd name="connsiteX1456" fmla="*/ 4694241 w 10035679"/>
              <a:gd name="connsiteY1456" fmla="*/ 2887770 h 5893281"/>
              <a:gd name="connsiteX1457" fmla="*/ 4688204 w 10035679"/>
              <a:gd name="connsiteY1457" fmla="*/ 2899845 h 5893281"/>
              <a:gd name="connsiteX1458" fmla="*/ 4677940 w 10035679"/>
              <a:gd name="connsiteY1458" fmla="*/ 2910110 h 5893281"/>
              <a:gd name="connsiteX1459" fmla="*/ 4665864 w 10035679"/>
              <a:gd name="connsiteY1459" fmla="*/ 2914336 h 5893281"/>
              <a:gd name="connsiteX1460" fmla="*/ 4659826 w 10035679"/>
              <a:gd name="connsiteY1460" fmla="*/ 2914336 h 5893281"/>
              <a:gd name="connsiteX1461" fmla="*/ 4649563 w 10035679"/>
              <a:gd name="connsiteY1461" fmla="*/ 2910110 h 5893281"/>
              <a:gd name="connsiteX1462" fmla="*/ 4641712 w 10035679"/>
              <a:gd name="connsiteY1462" fmla="*/ 2905882 h 5893281"/>
              <a:gd name="connsiteX1463" fmla="*/ 4635677 w 10035679"/>
              <a:gd name="connsiteY1463" fmla="*/ 2901656 h 5893281"/>
              <a:gd name="connsiteX1464" fmla="*/ 4631451 w 10035679"/>
              <a:gd name="connsiteY1464" fmla="*/ 2901656 h 5893281"/>
              <a:gd name="connsiteX1465" fmla="*/ 4625411 w 10035679"/>
              <a:gd name="connsiteY1465" fmla="*/ 2905882 h 5893281"/>
              <a:gd name="connsiteX1466" fmla="*/ 4617564 w 10035679"/>
              <a:gd name="connsiteY1466" fmla="*/ 2910110 h 5893281"/>
              <a:gd name="connsiteX1467" fmla="*/ 4611526 w 10035679"/>
              <a:gd name="connsiteY1467" fmla="*/ 2914336 h 5893281"/>
              <a:gd name="connsiteX1468" fmla="*/ 4599452 w 10035679"/>
              <a:gd name="connsiteY1468" fmla="*/ 2916147 h 5893281"/>
              <a:gd name="connsiteX1469" fmla="*/ 4599452 w 10035679"/>
              <a:gd name="connsiteY1469" fmla="*/ 2934863 h 5893281"/>
              <a:gd name="connsiteX1470" fmla="*/ 4698467 w 10035679"/>
              <a:gd name="connsiteY1470" fmla="*/ 2949354 h 5893281"/>
              <a:gd name="connsiteX1471" fmla="*/ 4726843 w 10035679"/>
              <a:gd name="connsiteY1471" fmla="*/ 2934863 h 5893281"/>
              <a:gd name="connsiteX1472" fmla="*/ 4755221 w 10035679"/>
              <a:gd name="connsiteY1472" fmla="*/ 2916147 h 5893281"/>
              <a:gd name="connsiteX1473" fmla="*/ 4777562 w 10035679"/>
              <a:gd name="connsiteY1473" fmla="*/ 2901656 h 5893281"/>
              <a:gd name="connsiteX1474" fmla="*/ 4807749 w 10035679"/>
              <a:gd name="connsiteY1474" fmla="*/ 2895619 h 5893281"/>
              <a:gd name="connsiteX1475" fmla="*/ 4854237 w 10035679"/>
              <a:gd name="connsiteY1475" fmla="*/ 2887167 h 5893281"/>
              <a:gd name="connsiteX1476" fmla="*/ 4903141 w 10035679"/>
              <a:gd name="connsiteY1476" fmla="*/ 2885354 h 5893281"/>
              <a:gd name="connsiteX1477" fmla="*/ 4958084 w 10035679"/>
              <a:gd name="connsiteY1477" fmla="*/ 2885354 h 5893281"/>
              <a:gd name="connsiteX1478" fmla="*/ 5002763 w 10035679"/>
              <a:gd name="connsiteY1478" fmla="*/ 2885354 h 5893281"/>
              <a:gd name="connsiteX1479" fmla="*/ 5041398 w 10035679"/>
              <a:gd name="connsiteY1479" fmla="*/ 2887167 h 5893281"/>
              <a:gd name="connsiteX1480" fmla="*/ 5059498 w 10035679"/>
              <a:gd name="connsiteY1480" fmla="*/ 2891393 h 5893281"/>
              <a:gd name="connsiteX1481" fmla="*/ 5068553 w 10035679"/>
              <a:gd name="connsiteY1481" fmla="*/ 2891393 h 5893281"/>
              <a:gd name="connsiteX1482" fmla="*/ 5056477 w 10035679"/>
              <a:gd name="connsiteY1482" fmla="*/ 2924599 h 5893281"/>
              <a:gd name="connsiteX1483" fmla="*/ 5050454 w 10035679"/>
              <a:gd name="connsiteY1483" fmla="*/ 2959616 h 5893281"/>
              <a:gd name="connsiteX1484" fmla="*/ 5042605 w 10035679"/>
              <a:gd name="connsiteY1484" fmla="*/ 2996445 h 5893281"/>
              <a:gd name="connsiteX1485" fmla="*/ 5054680 w 10035679"/>
              <a:gd name="connsiteY1485" fmla="*/ 3002484 h 5893281"/>
              <a:gd name="connsiteX1486" fmla="*/ 5056477 w 10035679"/>
              <a:gd name="connsiteY1486" fmla="*/ 3010936 h 5893281"/>
              <a:gd name="connsiteX1487" fmla="*/ 5064327 w 10035679"/>
              <a:gd name="connsiteY1487" fmla="*/ 3016975 h 5893281"/>
              <a:gd name="connsiteX1488" fmla="*/ 5068553 w 10035679"/>
              <a:gd name="connsiteY1488" fmla="*/ 3021201 h 5893281"/>
              <a:gd name="connsiteX1489" fmla="*/ 5074591 w 10035679"/>
              <a:gd name="connsiteY1489" fmla="*/ 3027238 h 5893281"/>
              <a:gd name="connsiteX1490" fmla="*/ 5098742 w 10035679"/>
              <a:gd name="connsiteY1490" fmla="*/ 3035690 h 5893281"/>
              <a:gd name="connsiteX1491" fmla="*/ 5127119 w 10035679"/>
              <a:gd name="connsiteY1491" fmla="*/ 3035690 h 5893281"/>
              <a:gd name="connsiteX1492" fmla="*/ 5155496 w 10035679"/>
              <a:gd name="connsiteY1492" fmla="*/ 3039918 h 5893281"/>
              <a:gd name="connsiteX1493" fmla="*/ 5183870 w 10035679"/>
              <a:gd name="connsiteY1493" fmla="*/ 3054407 h 5893281"/>
              <a:gd name="connsiteX1494" fmla="*/ 5191720 w 10035679"/>
              <a:gd name="connsiteY1494" fmla="*/ 3083388 h 5893281"/>
              <a:gd name="connsiteX1495" fmla="*/ 5205608 w 10035679"/>
              <a:gd name="connsiteY1495" fmla="*/ 3089425 h 5893281"/>
              <a:gd name="connsiteX1496" fmla="*/ 5226135 w 10035679"/>
              <a:gd name="connsiteY1496" fmla="*/ 3097877 h 5893281"/>
              <a:gd name="connsiteX1497" fmla="*/ 5254512 w 10035679"/>
              <a:gd name="connsiteY1497" fmla="*/ 3103916 h 5893281"/>
              <a:gd name="connsiteX1498" fmla="*/ 5278661 w 10035679"/>
              <a:gd name="connsiteY1498" fmla="*/ 3112368 h 5893281"/>
              <a:gd name="connsiteX1499" fmla="*/ 5292548 w 10035679"/>
              <a:gd name="connsiteY1499" fmla="*/ 3114178 h 5893281"/>
              <a:gd name="connsiteX1500" fmla="*/ 5296775 w 10035679"/>
              <a:gd name="connsiteY1500" fmla="*/ 3093651 h 5893281"/>
              <a:gd name="connsiteX1501" fmla="*/ 5304624 w 10035679"/>
              <a:gd name="connsiteY1501" fmla="*/ 3074934 h 5893281"/>
              <a:gd name="connsiteX1502" fmla="*/ 5310661 w 10035679"/>
              <a:gd name="connsiteY1502" fmla="*/ 3056219 h 5893281"/>
              <a:gd name="connsiteX1503" fmla="*/ 5333001 w 10035679"/>
              <a:gd name="connsiteY1503" fmla="*/ 3041728 h 5893281"/>
              <a:gd name="connsiteX1504" fmla="*/ 5363188 w 10035679"/>
              <a:gd name="connsiteY1504" fmla="*/ 3035690 h 5893281"/>
              <a:gd name="connsiteX1505" fmla="*/ 5391565 w 10035679"/>
              <a:gd name="connsiteY1505" fmla="*/ 3041728 h 5893281"/>
              <a:gd name="connsiteX1506" fmla="*/ 5419942 w 10035679"/>
              <a:gd name="connsiteY1506" fmla="*/ 3056219 h 5893281"/>
              <a:gd name="connsiteX1507" fmla="*/ 5448318 w 10035679"/>
              <a:gd name="connsiteY1507" fmla="*/ 3068293 h 5893281"/>
              <a:gd name="connsiteX1508" fmla="*/ 5462204 w 10035679"/>
              <a:gd name="connsiteY1508" fmla="*/ 3070105 h 5893281"/>
              <a:gd name="connsiteX1509" fmla="*/ 5490581 w 10035679"/>
              <a:gd name="connsiteY1509" fmla="*/ 3074331 h 5893281"/>
              <a:gd name="connsiteX1510" fmla="*/ 5518958 w 10035679"/>
              <a:gd name="connsiteY1510" fmla="*/ 3082783 h 5893281"/>
              <a:gd name="connsiteX1511" fmla="*/ 5547335 w 10035679"/>
              <a:gd name="connsiteY1511" fmla="*/ 3084594 h 5893281"/>
              <a:gd name="connsiteX1512" fmla="*/ 5569673 w 10035679"/>
              <a:gd name="connsiteY1512" fmla="*/ 3088822 h 5893281"/>
              <a:gd name="connsiteX1513" fmla="*/ 5579937 w 10035679"/>
              <a:gd name="connsiteY1513" fmla="*/ 3093048 h 5893281"/>
              <a:gd name="connsiteX1514" fmla="*/ 5585974 w 10035679"/>
              <a:gd name="connsiteY1514" fmla="*/ 3088822 h 5893281"/>
              <a:gd name="connsiteX1515" fmla="*/ 5590202 w 10035679"/>
              <a:gd name="connsiteY1515" fmla="*/ 3082783 h 5893281"/>
              <a:gd name="connsiteX1516" fmla="*/ 5594428 w 10035679"/>
              <a:gd name="connsiteY1516" fmla="*/ 3078557 h 5893281"/>
              <a:gd name="connsiteX1517" fmla="*/ 5600465 w 10035679"/>
              <a:gd name="connsiteY1517" fmla="*/ 3070105 h 5893281"/>
              <a:gd name="connsiteX1518" fmla="*/ 5608314 w 10035679"/>
              <a:gd name="connsiteY1518" fmla="*/ 3068293 h 5893281"/>
              <a:gd name="connsiteX1519" fmla="*/ 5614351 w 10035679"/>
              <a:gd name="connsiteY1519" fmla="*/ 3068293 h 5893281"/>
              <a:gd name="connsiteX1520" fmla="*/ 5624616 w 10035679"/>
              <a:gd name="connsiteY1520" fmla="*/ 3068293 h 5893281"/>
              <a:gd name="connsiteX1521" fmla="*/ 5651182 w 10035679"/>
              <a:gd name="connsiteY1521" fmla="*/ 3074331 h 5893281"/>
              <a:gd name="connsiteX1522" fmla="*/ 5671709 w 10035679"/>
              <a:gd name="connsiteY1522" fmla="*/ 3084594 h 5893281"/>
              <a:gd name="connsiteX1523" fmla="*/ 5695860 w 10035679"/>
              <a:gd name="connsiteY1523" fmla="*/ 3082783 h 5893281"/>
              <a:gd name="connsiteX1524" fmla="*/ 5722424 w 10035679"/>
              <a:gd name="connsiteY1524" fmla="*/ 3074331 h 5893281"/>
              <a:gd name="connsiteX1525" fmla="*/ 5724235 w 10035679"/>
              <a:gd name="connsiteY1525" fmla="*/ 3045350 h 5893281"/>
              <a:gd name="connsiteX1526" fmla="*/ 5738123 w 10035679"/>
              <a:gd name="connsiteY1526" fmla="*/ 3010333 h 5893281"/>
              <a:gd name="connsiteX1527" fmla="*/ 5750198 w 10035679"/>
              <a:gd name="connsiteY1527" fmla="*/ 2977126 h 5893281"/>
              <a:gd name="connsiteX1528" fmla="*/ 5753819 w 10035679"/>
              <a:gd name="connsiteY1528" fmla="*/ 2949354 h 5893281"/>
              <a:gd name="connsiteX1529" fmla="*/ 5747782 w 10035679"/>
              <a:gd name="connsiteY1529" fmla="*/ 2924599 h 5893281"/>
              <a:gd name="connsiteX1530" fmla="*/ 5743556 w 10035679"/>
              <a:gd name="connsiteY1530" fmla="*/ 2916147 h 5893281"/>
              <a:gd name="connsiteX1531" fmla="*/ 5743556 w 10035679"/>
              <a:gd name="connsiteY1531" fmla="*/ 2910110 h 5893281"/>
              <a:gd name="connsiteX1532" fmla="*/ 5739330 w 10035679"/>
              <a:gd name="connsiteY1532" fmla="*/ 2905882 h 5893281"/>
              <a:gd name="connsiteX1533" fmla="*/ 5735104 w 10035679"/>
              <a:gd name="connsiteY1533" fmla="*/ 2901656 h 5893281"/>
              <a:gd name="connsiteX1534" fmla="*/ 5729066 w 10035679"/>
              <a:gd name="connsiteY1534" fmla="*/ 2901656 h 5893281"/>
              <a:gd name="connsiteX1535" fmla="*/ 5721216 w 10035679"/>
              <a:gd name="connsiteY1535" fmla="*/ 2901656 h 5893281"/>
              <a:gd name="connsiteX1536" fmla="*/ 5707330 w 10035679"/>
              <a:gd name="connsiteY1536" fmla="*/ 2901656 h 5893281"/>
              <a:gd name="connsiteX1537" fmla="*/ 5691029 w 10035679"/>
              <a:gd name="connsiteY1537" fmla="*/ 2916147 h 5893281"/>
              <a:gd name="connsiteX1538" fmla="*/ 5677143 w 10035679"/>
              <a:gd name="connsiteY1538" fmla="*/ 2920373 h 5893281"/>
              <a:gd name="connsiteX1539" fmla="*/ 5663255 w 10035679"/>
              <a:gd name="connsiteY1539" fmla="*/ 2916147 h 5893281"/>
              <a:gd name="connsiteX1540" fmla="*/ 5649369 w 10035679"/>
              <a:gd name="connsiteY1540" fmla="*/ 2910110 h 5893281"/>
              <a:gd name="connsiteX1541" fmla="*/ 5631257 w 10035679"/>
              <a:gd name="connsiteY1541" fmla="*/ 2901656 h 5893281"/>
              <a:gd name="connsiteX1542" fmla="*/ 5620992 w 10035679"/>
              <a:gd name="connsiteY1542" fmla="*/ 2899845 h 5893281"/>
              <a:gd name="connsiteX1543" fmla="*/ 5613145 w 10035679"/>
              <a:gd name="connsiteY1543" fmla="*/ 2901656 h 5893281"/>
              <a:gd name="connsiteX1544" fmla="*/ 5602880 w 10035679"/>
              <a:gd name="connsiteY1544" fmla="*/ 2905882 h 5893281"/>
              <a:gd name="connsiteX1545" fmla="*/ 5598654 w 10035679"/>
              <a:gd name="connsiteY1545" fmla="*/ 2914336 h 5893281"/>
              <a:gd name="connsiteX1546" fmla="*/ 5592616 w 10035679"/>
              <a:gd name="connsiteY1546" fmla="*/ 2920373 h 5893281"/>
              <a:gd name="connsiteX1547" fmla="*/ 5584768 w 10035679"/>
              <a:gd name="connsiteY1547" fmla="*/ 2924599 h 5893281"/>
              <a:gd name="connsiteX1548" fmla="*/ 5554579 w 10035679"/>
              <a:gd name="connsiteY1548" fmla="*/ 2916147 h 5893281"/>
              <a:gd name="connsiteX1549" fmla="*/ 5521976 w 10035679"/>
              <a:gd name="connsiteY1549" fmla="*/ 2895619 h 5893281"/>
              <a:gd name="connsiteX1550" fmla="*/ 5497825 w 10035679"/>
              <a:gd name="connsiteY1550" fmla="*/ 2862412 h 5893281"/>
              <a:gd name="connsiteX1551" fmla="*/ 5485750 w 10035679"/>
              <a:gd name="connsiteY1551" fmla="*/ 2829206 h 5893281"/>
              <a:gd name="connsiteX1552" fmla="*/ 5485750 w 10035679"/>
              <a:gd name="connsiteY1552" fmla="*/ 2823168 h 5893281"/>
              <a:gd name="connsiteX1553" fmla="*/ 5485750 w 10035679"/>
              <a:gd name="connsiteY1553" fmla="*/ 2814716 h 5893281"/>
              <a:gd name="connsiteX1554" fmla="*/ 5485750 w 10035679"/>
              <a:gd name="connsiteY1554" fmla="*/ 2808679 h 5893281"/>
              <a:gd name="connsiteX1555" fmla="*/ 5485750 w 10035679"/>
              <a:gd name="connsiteY1555" fmla="*/ 2800225 h 5893281"/>
              <a:gd name="connsiteX1556" fmla="*/ 5485750 w 10035679"/>
              <a:gd name="connsiteY1556" fmla="*/ 2794189 h 5893281"/>
              <a:gd name="connsiteX1557" fmla="*/ 5489978 w 10035679"/>
              <a:gd name="connsiteY1557" fmla="*/ 2785737 h 5893281"/>
              <a:gd name="connsiteX1558" fmla="*/ 5494204 w 10035679"/>
              <a:gd name="connsiteY1558" fmla="*/ 2775472 h 5893281"/>
              <a:gd name="connsiteX1559" fmla="*/ 5486355 w 10035679"/>
              <a:gd name="connsiteY1559" fmla="*/ 2769435 h 5893281"/>
              <a:gd name="connsiteX1560" fmla="*/ 5480316 w 10035679"/>
              <a:gd name="connsiteY1560" fmla="*/ 2765209 h 5893281"/>
              <a:gd name="connsiteX1561" fmla="*/ 5476090 w 10035679"/>
              <a:gd name="connsiteY1561" fmla="*/ 2760983 h 5893281"/>
              <a:gd name="connsiteX1562" fmla="*/ 5471864 w 10035679"/>
              <a:gd name="connsiteY1562" fmla="*/ 2756755 h 5893281"/>
              <a:gd name="connsiteX1563" fmla="*/ 5465827 w 10035679"/>
              <a:gd name="connsiteY1563" fmla="*/ 2754945 h 5893281"/>
              <a:gd name="connsiteX1564" fmla="*/ 5455563 w 10035679"/>
              <a:gd name="connsiteY1564" fmla="*/ 2750719 h 5893281"/>
              <a:gd name="connsiteX1565" fmla="*/ 5451337 w 10035679"/>
              <a:gd name="connsiteY1565" fmla="*/ 2746492 h 5893281"/>
              <a:gd name="connsiteX1566" fmla="*/ 5447111 w 10035679"/>
              <a:gd name="connsiteY1566" fmla="*/ 2746492 h 5893281"/>
              <a:gd name="connsiteX1567" fmla="*/ 5442884 w 10035679"/>
              <a:gd name="connsiteY1567" fmla="*/ 2742266 h 5893281"/>
              <a:gd name="connsiteX1568" fmla="*/ 5436846 w 10035679"/>
              <a:gd name="connsiteY1568" fmla="*/ 2742266 h 5893281"/>
              <a:gd name="connsiteX1569" fmla="*/ 5428999 w 10035679"/>
              <a:gd name="connsiteY1569" fmla="*/ 2742266 h 5893281"/>
              <a:gd name="connsiteX1570" fmla="*/ 5428999 w 10035679"/>
              <a:gd name="connsiteY1570" fmla="*/ 2750719 h 5893281"/>
              <a:gd name="connsiteX1571" fmla="*/ 5422960 w 10035679"/>
              <a:gd name="connsiteY1571" fmla="*/ 2750719 h 5893281"/>
              <a:gd name="connsiteX1572" fmla="*/ 5422960 w 10035679"/>
              <a:gd name="connsiteY1572" fmla="*/ 2760983 h 5893281"/>
              <a:gd name="connsiteX1573" fmla="*/ 5427186 w 10035679"/>
              <a:gd name="connsiteY1573" fmla="*/ 2769435 h 5893281"/>
              <a:gd name="connsiteX1574" fmla="*/ 5427186 w 10035679"/>
              <a:gd name="connsiteY1574" fmla="*/ 2771246 h 5893281"/>
              <a:gd name="connsiteX1575" fmla="*/ 5427186 w 10035679"/>
              <a:gd name="connsiteY1575" fmla="*/ 2775472 h 5893281"/>
              <a:gd name="connsiteX1576" fmla="*/ 5422960 w 10035679"/>
              <a:gd name="connsiteY1576" fmla="*/ 2779698 h 5893281"/>
              <a:gd name="connsiteX1577" fmla="*/ 5418734 w 10035679"/>
              <a:gd name="connsiteY1577" fmla="*/ 2779698 h 5893281"/>
              <a:gd name="connsiteX1578" fmla="*/ 5412697 w 10035679"/>
              <a:gd name="connsiteY1578" fmla="*/ 2779698 h 5893281"/>
              <a:gd name="connsiteX1579" fmla="*/ 5398809 w 10035679"/>
              <a:gd name="connsiteY1579" fmla="*/ 2783926 h 5893281"/>
              <a:gd name="connsiteX1580" fmla="*/ 5394583 w 10035679"/>
              <a:gd name="connsiteY1580" fmla="*/ 2775472 h 5893281"/>
              <a:gd name="connsiteX1581" fmla="*/ 5390357 w 10035679"/>
              <a:gd name="connsiteY1581" fmla="*/ 2771246 h 5893281"/>
              <a:gd name="connsiteX1582" fmla="*/ 5390357 w 10035679"/>
              <a:gd name="connsiteY1582" fmla="*/ 2769435 h 5893281"/>
              <a:gd name="connsiteX1583" fmla="*/ 5384320 w 10035679"/>
              <a:gd name="connsiteY1583" fmla="*/ 2765209 h 5893281"/>
              <a:gd name="connsiteX1584" fmla="*/ 5384320 w 10035679"/>
              <a:gd name="connsiteY1584" fmla="*/ 2774869 h 5893281"/>
              <a:gd name="connsiteX1585" fmla="*/ 5402432 w 10035679"/>
              <a:gd name="connsiteY1585" fmla="*/ 2797207 h 5893281"/>
              <a:gd name="connsiteX1586" fmla="*/ 5416318 w 10035679"/>
              <a:gd name="connsiteY1586" fmla="*/ 2827999 h 5893281"/>
              <a:gd name="connsiteX1587" fmla="*/ 5422357 w 10035679"/>
              <a:gd name="connsiteY1587" fmla="*/ 2861206 h 5893281"/>
              <a:gd name="connsiteX1588" fmla="*/ 5412092 w 10035679"/>
              <a:gd name="connsiteY1588" fmla="*/ 2869658 h 5893281"/>
              <a:gd name="connsiteX1589" fmla="*/ 5404243 w 10035679"/>
              <a:gd name="connsiteY1589" fmla="*/ 2871469 h 5893281"/>
              <a:gd name="connsiteX1590" fmla="*/ 5402432 w 10035679"/>
              <a:gd name="connsiteY1590" fmla="*/ 2879921 h 5893281"/>
              <a:gd name="connsiteX1591" fmla="*/ 5398206 w 10035679"/>
              <a:gd name="connsiteY1591" fmla="*/ 2885960 h 5893281"/>
              <a:gd name="connsiteX1592" fmla="*/ 5398206 w 10035679"/>
              <a:gd name="connsiteY1592" fmla="*/ 2890186 h 5893281"/>
              <a:gd name="connsiteX1593" fmla="*/ 5393980 w 10035679"/>
              <a:gd name="connsiteY1593" fmla="*/ 2898638 h 5893281"/>
              <a:gd name="connsiteX1594" fmla="*/ 5389754 w 10035679"/>
              <a:gd name="connsiteY1594" fmla="*/ 2900450 h 5893281"/>
              <a:gd name="connsiteX1595" fmla="*/ 5379489 w 10035679"/>
              <a:gd name="connsiteY1595" fmla="*/ 2904676 h 5893281"/>
              <a:gd name="connsiteX1596" fmla="*/ 5369225 w 10035679"/>
              <a:gd name="connsiteY1596" fmla="*/ 2908902 h 5893281"/>
              <a:gd name="connsiteX1597" fmla="*/ 5364999 w 10035679"/>
              <a:gd name="connsiteY1597" fmla="*/ 2904676 h 5893281"/>
              <a:gd name="connsiteX1598" fmla="*/ 5360773 w 10035679"/>
              <a:gd name="connsiteY1598" fmla="*/ 2904676 h 5893281"/>
              <a:gd name="connsiteX1599" fmla="*/ 5358962 w 10035679"/>
              <a:gd name="connsiteY1599" fmla="*/ 2900450 h 5893281"/>
              <a:gd name="connsiteX1600" fmla="*/ 5351113 w 10035679"/>
              <a:gd name="connsiteY1600" fmla="*/ 2900450 h 5893281"/>
              <a:gd name="connsiteX1601" fmla="*/ 5318510 w 10035679"/>
              <a:gd name="connsiteY1601" fmla="*/ 2803848 h 5893281"/>
              <a:gd name="connsiteX1602" fmla="*/ 5312473 w 10035679"/>
              <a:gd name="connsiteY1602" fmla="*/ 2799622 h 5893281"/>
              <a:gd name="connsiteX1603" fmla="*/ 5304624 w 10035679"/>
              <a:gd name="connsiteY1603" fmla="*/ 2793586 h 5893281"/>
              <a:gd name="connsiteX1604" fmla="*/ 5294359 w 10035679"/>
              <a:gd name="connsiteY1604" fmla="*/ 2785131 h 5893281"/>
              <a:gd name="connsiteX1605" fmla="*/ 5288322 w 10035679"/>
              <a:gd name="connsiteY1605" fmla="*/ 2783321 h 5893281"/>
              <a:gd name="connsiteX1606" fmla="*/ 5280473 w 10035679"/>
              <a:gd name="connsiteY1606" fmla="*/ 2774869 h 5893281"/>
              <a:gd name="connsiteX1607" fmla="*/ 5276247 w 10035679"/>
              <a:gd name="connsiteY1607" fmla="*/ 2754342 h 5893281"/>
              <a:gd name="connsiteX1608" fmla="*/ 5280473 w 10035679"/>
              <a:gd name="connsiteY1608" fmla="*/ 2735625 h 5893281"/>
              <a:gd name="connsiteX1609" fmla="*/ 5284699 w 10035679"/>
              <a:gd name="connsiteY1609" fmla="*/ 2721134 h 5893281"/>
              <a:gd name="connsiteX1610" fmla="*/ 5284699 w 10035679"/>
              <a:gd name="connsiteY1610" fmla="*/ 2706643 h 5893281"/>
              <a:gd name="connsiteX1611" fmla="*/ 5274434 w 10035679"/>
              <a:gd name="connsiteY1611" fmla="*/ 2696380 h 5893281"/>
              <a:gd name="connsiteX1612" fmla="*/ 5247870 w 10035679"/>
              <a:gd name="connsiteY1612" fmla="*/ 2677664 h 5893281"/>
              <a:gd name="connsiteX1613" fmla="*/ 5227343 w 10035679"/>
              <a:gd name="connsiteY1613" fmla="*/ 2667398 h 5893281"/>
              <a:gd name="connsiteX1614" fmla="*/ 5209229 w 10035679"/>
              <a:gd name="connsiteY1614" fmla="*/ 2663173 h 5893281"/>
              <a:gd name="connsiteX1615" fmla="*/ 5192927 w 10035679"/>
              <a:gd name="connsiteY1615" fmla="*/ 2652908 h 5893281"/>
              <a:gd name="connsiteX1616" fmla="*/ 5179041 w 10035679"/>
              <a:gd name="connsiteY1616" fmla="*/ 2630570 h 5893281"/>
              <a:gd name="connsiteX1617" fmla="*/ 5165155 w 10035679"/>
              <a:gd name="connsiteY1617" fmla="*/ 2591326 h 5893281"/>
              <a:gd name="connsiteX1618" fmla="*/ 5136779 w 10035679"/>
              <a:gd name="connsiteY1618" fmla="*/ 2599779 h 5893281"/>
              <a:gd name="connsiteX1619" fmla="*/ 5132553 w 10035679"/>
              <a:gd name="connsiteY1619" fmla="*/ 2587705 h 5893281"/>
              <a:gd name="connsiteX1620" fmla="*/ 5132553 w 10035679"/>
              <a:gd name="connsiteY1620" fmla="*/ 2581666 h 5893281"/>
              <a:gd name="connsiteX1621" fmla="*/ 5128327 w 10035679"/>
              <a:gd name="connsiteY1621" fmla="*/ 2573214 h 5893281"/>
              <a:gd name="connsiteX1622" fmla="*/ 2701834 w 10035679"/>
              <a:gd name="connsiteY1622" fmla="*/ 2558722 h 5893281"/>
              <a:gd name="connsiteX1623" fmla="*/ 2701532 w 10035679"/>
              <a:gd name="connsiteY1623" fmla="*/ 2559325 h 5893281"/>
              <a:gd name="connsiteX1624" fmla="*/ 2707258 w 10035679"/>
              <a:gd name="connsiteY1624" fmla="*/ 2559325 h 5893281"/>
              <a:gd name="connsiteX1625" fmla="*/ 2707264 w 10035679"/>
              <a:gd name="connsiteY1625" fmla="*/ 2559325 h 5893281"/>
              <a:gd name="connsiteX1626" fmla="*/ 2705453 w 10035679"/>
              <a:gd name="connsiteY1626" fmla="*/ 2567781 h 5893281"/>
              <a:gd name="connsiteX1627" fmla="*/ 2701225 w 10035679"/>
              <a:gd name="connsiteY1627" fmla="*/ 2571402 h 5893281"/>
              <a:gd name="connsiteX1628" fmla="*/ 2696998 w 10035679"/>
              <a:gd name="connsiteY1628" fmla="*/ 2578044 h 5893281"/>
              <a:gd name="connsiteX1629" fmla="*/ 2696998 w 10035679"/>
              <a:gd name="connsiteY1629" fmla="*/ 2581667 h 5893281"/>
              <a:gd name="connsiteX1630" fmla="*/ 2695330 w 10035679"/>
              <a:gd name="connsiteY1630" fmla="*/ 2591678 h 5893281"/>
              <a:gd name="connsiteX1631" fmla="*/ 2695797 w 10035679"/>
              <a:gd name="connsiteY1631" fmla="*/ 2591929 h 5893281"/>
              <a:gd name="connsiteX1632" fmla="*/ 2697608 w 10035679"/>
              <a:gd name="connsiteY1632" fmla="*/ 2581666 h 5893281"/>
              <a:gd name="connsiteX1633" fmla="*/ 2697608 w 10035679"/>
              <a:gd name="connsiteY1633" fmla="*/ 2577441 h 5893281"/>
              <a:gd name="connsiteX1634" fmla="*/ 2701834 w 10035679"/>
              <a:gd name="connsiteY1634" fmla="*/ 2571402 h 5893281"/>
              <a:gd name="connsiteX1635" fmla="*/ 2706060 w 10035679"/>
              <a:gd name="connsiteY1635" fmla="*/ 2567174 h 5893281"/>
              <a:gd name="connsiteX1636" fmla="*/ 2707872 w 10035679"/>
              <a:gd name="connsiteY1636" fmla="*/ 2558722 h 5893281"/>
              <a:gd name="connsiteX1637" fmla="*/ 5611937 w 10035679"/>
              <a:gd name="connsiteY1637" fmla="*/ 2529138 h 5893281"/>
              <a:gd name="connsiteX1638" fmla="*/ 5604088 w 10035679"/>
              <a:gd name="connsiteY1638" fmla="*/ 2545439 h 5893281"/>
              <a:gd name="connsiteX1639" fmla="*/ 5590202 w 10035679"/>
              <a:gd name="connsiteY1639" fmla="*/ 2572008 h 5893281"/>
              <a:gd name="connsiteX1640" fmla="*/ 5572088 w 10035679"/>
              <a:gd name="connsiteY1640" fmla="*/ 2600986 h 5893281"/>
              <a:gd name="connsiteX1641" fmla="*/ 5555787 w 10035679"/>
              <a:gd name="connsiteY1641" fmla="*/ 2629967 h 5893281"/>
              <a:gd name="connsiteX1642" fmla="*/ 5541901 w 10035679"/>
              <a:gd name="connsiteY1642" fmla="*/ 2654720 h 5893281"/>
              <a:gd name="connsiteX1643" fmla="*/ 5534051 w 10035679"/>
              <a:gd name="connsiteY1643" fmla="*/ 2675248 h 5893281"/>
              <a:gd name="connsiteX1644" fmla="*/ 5534051 w 10035679"/>
              <a:gd name="connsiteY1644" fmla="*/ 2687324 h 5893281"/>
              <a:gd name="connsiteX1645" fmla="*/ 5538278 w 10035679"/>
              <a:gd name="connsiteY1645" fmla="*/ 2701815 h 5893281"/>
              <a:gd name="connsiteX1646" fmla="*/ 5538278 w 10035679"/>
              <a:gd name="connsiteY1646" fmla="*/ 2707850 h 5893281"/>
              <a:gd name="connsiteX1647" fmla="*/ 5542504 w 10035679"/>
              <a:gd name="connsiteY1647" fmla="*/ 2716304 h 5893281"/>
              <a:gd name="connsiteX1648" fmla="*/ 5548542 w 10035679"/>
              <a:gd name="connsiteY1648" fmla="*/ 2718115 h 5893281"/>
              <a:gd name="connsiteX1649" fmla="*/ 5556392 w 10035679"/>
              <a:gd name="connsiteY1649" fmla="*/ 2722342 h 5893281"/>
              <a:gd name="connsiteX1650" fmla="*/ 5566654 w 10035679"/>
              <a:gd name="connsiteY1650" fmla="*/ 2726567 h 5893281"/>
              <a:gd name="connsiteX1651" fmla="*/ 5595031 w 10035679"/>
              <a:gd name="connsiteY1651" fmla="*/ 2736833 h 5893281"/>
              <a:gd name="connsiteX1652" fmla="*/ 5623408 w 10035679"/>
              <a:gd name="connsiteY1652" fmla="*/ 2732606 h 5893281"/>
              <a:gd name="connsiteX1653" fmla="*/ 5647559 w 10035679"/>
              <a:gd name="connsiteY1653" fmla="*/ 2722342 h 5893281"/>
              <a:gd name="connsiteX1654" fmla="*/ 5675935 w 10035679"/>
              <a:gd name="connsiteY1654" fmla="*/ 2707850 h 5893281"/>
              <a:gd name="connsiteX1655" fmla="*/ 5704312 w 10035679"/>
              <a:gd name="connsiteY1655" fmla="*/ 2703625 h 5893281"/>
              <a:gd name="connsiteX1656" fmla="*/ 5732689 w 10035679"/>
              <a:gd name="connsiteY1656" fmla="*/ 2703625 h 5893281"/>
              <a:gd name="connsiteX1657" fmla="*/ 5750801 w 10035679"/>
              <a:gd name="connsiteY1657" fmla="*/ 2715700 h 5893281"/>
              <a:gd name="connsiteX1658" fmla="*/ 5764687 w 10035679"/>
              <a:gd name="connsiteY1658" fmla="*/ 2725965 h 5893281"/>
              <a:gd name="connsiteX1659" fmla="*/ 5780988 w 10035679"/>
              <a:gd name="connsiteY1659" fmla="*/ 2732001 h 5893281"/>
              <a:gd name="connsiteX1660" fmla="*/ 5823253 w 10035679"/>
              <a:gd name="connsiteY1660" fmla="*/ 2740454 h 5893281"/>
              <a:gd name="connsiteX1661" fmla="*/ 5865516 w 10035679"/>
              <a:gd name="connsiteY1661" fmla="*/ 2736228 h 5893281"/>
              <a:gd name="connsiteX1662" fmla="*/ 5904155 w 10035679"/>
              <a:gd name="connsiteY1662" fmla="*/ 2725965 h 5893281"/>
              <a:gd name="connsiteX1663" fmla="*/ 5915023 w 10035679"/>
              <a:gd name="connsiteY1663" fmla="*/ 2704229 h 5893281"/>
              <a:gd name="connsiteX1664" fmla="*/ 5902949 w 10035679"/>
              <a:gd name="connsiteY1664" fmla="*/ 2704229 h 5893281"/>
              <a:gd name="connsiteX1665" fmla="*/ 5886646 w 10035679"/>
              <a:gd name="connsiteY1665" fmla="*/ 2675248 h 5893281"/>
              <a:gd name="connsiteX1666" fmla="*/ 5858269 w 10035679"/>
              <a:gd name="connsiteY1666" fmla="*/ 2650493 h 5893281"/>
              <a:gd name="connsiteX1667" fmla="*/ 5817819 w 10035679"/>
              <a:gd name="connsiteY1667" fmla="*/ 2625741 h 5893281"/>
              <a:gd name="connsiteX1668" fmla="*/ 5779178 w 10035679"/>
              <a:gd name="connsiteY1668" fmla="*/ 2603401 h 5893281"/>
              <a:gd name="connsiteX1669" fmla="*/ 5748990 w 10035679"/>
              <a:gd name="connsiteY1669" fmla="*/ 2593138 h 5893281"/>
              <a:gd name="connsiteX1670" fmla="*/ 5730876 w 10035679"/>
              <a:gd name="connsiteY1670" fmla="*/ 2607627 h 5893281"/>
              <a:gd name="connsiteX1671" fmla="*/ 5706727 w 10035679"/>
              <a:gd name="connsiteY1671" fmla="*/ 2617891 h 5893281"/>
              <a:gd name="connsiteX1672" fmla="*/ 5688614 w 10035679"/>
              <a:gd name="connsiteY1672" fmla="*/ 2616081 h 5893281"/>
              <a:gd name="connsiteX1673" fmla="*/ 5678351 w 10035679"/>
              <a:gd name="connsiteY1673" fmla="*/ 2601591 h 5893281"/>
              <a:gd name="connsiteX1674" fmla="*/ 5664463 w 10035679"/>
              <a:gd name="connsiteY1674" fmla="*/ 2587099 h 5893281"/>
              <a:gd name="connsiteX1675" fmla="*/ 5656616 w 10035679"/>
              <a:gd name="connsiteY1675" fmla="*/ 2568384 h 5893281"/>
              <a:gd name="connsiteX1676" fmla="*/ 5680764 w 10035679"/>
              <a:gd name="connsiteY1676" fmla="*/ 2559928 h 5893281"/>
              <a:gd name="connsiteX1677" fmla="*/ 5678954 w 10035679"/>
              <a:gd name="connsiteY1677" fmla="*/ 2558119 h 5893281"/>
              <a:gd name="connsiteX1678" fmla="*/ 5674728 w 10035679"/>
              <a:gd name="connsiteY1678" fmla="*/ 2558119 h 5893281"/>
              <a:gd name="connsiteX1679" fmla="*/ 5670501 w 10035679"/>
              <a:gd name="connsiteY1679" fmla="*/ 2558119 h 5893281"/>
              <a:gd name="connsiteX1680" fmla="*/ 5664463 w 10035679"/>
              <a:gd name="connsiteY1680" fmla="*/ 2553892 h 5893281"/>
              <a:gd name="connsiteX1681" fmla="*/ 5652389 w 10035679"/>
              <a:gd name="connsiteY1681" fmla="*/ 2543628 h 5893281"/>
              <a:gd name="connsiteX1682" fmla="*/ 5642125 w 10035679"/>
              <a:gd name="connsiteY1682" fmla="*/ 2539402 h 5893281"/>
              <a:gd name="connsiteX1683" fmla="*/ 5628239 w 10035679"/>
              <a:gd name="connsiteY1683" fmla="*/ 2533364 h 5893281"/>
              <a:gd name="connsiteX1684" fmla="*/ 6178263 w 10035679"/>
              <a:gd name="connsiteY1684" fmla="*/ 2518875 h 5893281"/>
              <a:gd name="connsiteX1685" fmla="*/ 6155923 w 10035679"/>
              <a:gd name="connsiteY1685" fmla="*/ 2537592 h 5893281"/>
              <a:gd name="connsiteX1686" fmla="*/ 6131772 w 10035679"/>
              <a:gd name="connsiteY1686" fmla="*/ 2547854 h 5893281"/>
              <a:gd name="connsiteX1687" fmla="*/ 6107621 w 10035679"/>
              <a:gd name="connsiteY1687" fmla="*/ 2558119 h 5893281"/>
              <a:gd name="connsiteX1688" fmla="*/ 6085283 w 10035679"/>
              <a:gd name="connsiteY1688" fmla="*/ 2576838 h 5893281"/>
              <a:gd name="connsiteX1689" fmla="*/ 6071397 w 10035679"/>
              <a:gd name="connsiteY1689" fmla="*/ 2599175 h 5893281"/>
              <a:gd name="connsiteX1690" fmla="*/ 6065359 w 10035679"/>
              <a:gd name="connsiteY1690" fmla="*/ 2629967 h 5893281"/>
              <a:gd name="connsiteX1691" fmla="*/ 6075623 w 10035679"/>
              <a:gd name="connsiteY1691" fmla="*/ 2663173 h 5893281"/>
              <a:gd name="connsiteX1692" fmla="*/ 6097962 w 10035679"/>
              <a:gd name="connsiteY1692" fmla="*/ 2696380 h 5893281"/>
              <a:gd name="connsiteX1693" fmla="*/ 6118491 w 10035679"/>
              <a:gd name="connsiteY1693" fmla="*/ 2729586 h 5893281"/>
              <a:gd name="connsiteX1694" fmla="*/ 6142642 w 10035679"/>
              <a:gd name="connsiteY1694" fmla="*/ 2756153 h 5893281"/>
              <a:gd name="connsiteX1695" fmla="*/ 6156528 w 10035679"/>
              <a:gd name="connsiteY1695" fmla="*/ 2782718 h 5893281"/>
              <a:gd name="connsiteX1696" fmla="*/ 6132377 w 10035679"/>
              <a:gd name="connsiteY1696" fmla="*/ 2782718 h 5893281"/>
              <a:gd name="connsiteX1697" fmla="*/ 6132377 w 10035679"/>
              <a:gd name="connsiteY1697" fmla="*/ 2827999 h 5893281"/>
              <a:gd name="connsiteX1698" fmla="*/ 6140226 w 10035679"/>
              <a:gd name="connsiteY1698" fmla="*/ 2861206 h 5893281"/>
              <a:gd name="connsiteX1699" fmla="*/ 6160754 w 10035679"/>
              <a:gd name="connsiteY1699" fmla="*/ 2879921 h 5893281"/>
              <a:gd name="connsiteX1700" fmla="*/ 6196980 w 10035679"/>
              <a:gd name="connsiteY1700" fmla="*/ 2885960 h 5893281"/>
              <a:gd name="connsiteX1701" fmla="*/ 6249505 w 10035679"/>
              <a:gd name="connsiteY1701" fmla="*/ 2884149 h 5893281"/>
              <a:gd name="connsiteX1702" fmla="*/ 6245279 w 10035679"/>
              <a:gd name="connsiteY1702" fmla="*/ 2843092 h 5893281"/>
              <a:gd name="connsiteX1703" fmla="*/ 6237430 w 10035679"/>
              <a:gd name="connsiteY1703" fmla="*/ 2818339 h 5893281"/>
              <a:gd name="connsiteX1704" fmla="*/ 6227167 w 10035679"/>
              <a:gd name="connsiteY1704" fmla="*/ 2797812 h 5893281"/>
              <a:gd name="connsiteX1705" fmla="*/ 6222941 w 10035679"/>
              <a:gd name="connsiteY1705" fmla="*/ 2775472 h 5893281"/>
              <a:gd name="connsiteX1706" fmla="*/ 6227167 w 10035679"/>
              <a:gd name="connsiteY1706" fmla="*/ 2742266 h 5893281"/>
              <a:gd name="connsiteX1707" fmla="*/ 6235014 w 10035679"/>
              <a:gd name="connsiteY1707" fmla="*/ 2746492 h 5893281"/>
              <a:gd name="connsiteX1708" fmla="*/ 6241053 w 10035679"/>
              <a:gd name="connsiteY1708" fmla="*/ 2746492 h 5893281"/>
              <a:gd name="connsiteX1709" fmla="*/ 6248902 w 10035679"/>
              <a:gd name="connsiteY1709" fmla="*/ 2746492 h 5893281"/>
              <a:gd name="connsiteX1710" fmla="*/ 6254939 w 10035679"/>
              <a:gd name="connsiteY1710" fmla="*/ 2746492 h 5893281"/>
              <a:gd name="connsiteX1711" fmla="*/ 6265204 w 10035679"/>
              <a:gd name="connsiteY1711" fmla="*/ 2741661 h 5893281"/>
              <a:gd name="connsiteX1712" fmla="*/ 6259165 w 10035679"/>
              <a:gd name="connsiteY1712" fmla="*/ 2735625 h 5893281"/>
              <a:gd name="connsiteX1713" fmla="*/ 6251318 w 10035679"/>
              <a:gd name="connsiteY1713" fmla="*/ 2731398 h 5893281"/>
              <a:gd name="connsiteX1714" fmla="*/ 6249505 w 10035679"/>
              <a:gd name="connsiteY1714" fmla="*/ 2729586 h 5893281"/>
              <a:gd name="connsiteX1715" fmla="*/ 6241658 w 10035679"/>
              <a:gd name="connsiteY1715" fmla="*/ 2721134 h 5893281"/>
              <a:gd name="connsiteX1716" fmla="*/ 6235619 w 10035679"/>
              <a:gd name="connsiteY1716" fmla="*/ 2716908 h 5893281"/>
              <a:gd name="connsiteX1717" fmla="*/ 6231393 w 10035679"/>
              <a:gd name="connsiteY1717" fmla="*/ 2721134 h 5893281"/>
              <a:gd name="connsiteX1718" fmla="*/ 6231393 w 10035679"/>
              <a:gd name="connsiteY1718" fmla="*/ 2729586 h 5893281"/>
              <a:gd name="connsiteX1719" fmla="*/ 6227167 w 10035679"/>
              <a:gd name="connsiteY1719" fmla="*/ 2735625 h 5893281"/>
              <a:gd name="connsiteX1720" fmla="*/ 6227167 w 10035679"/>
              <a:gd name="connsiteY1720" fmla="*/ 2739851 h 5893281"/>
              <a:gd name="connsiteX1721" fmla="*/ 6222941 w 10035679"/>
              <a:gd name="connsiteY1721" fmla="*/ 2741661 h 5893281"/>
              <a:gd name="connsiteX1722" fmla="*/ 6221129 w 10035679"/>
              <a:gd name="connsiteY1722" fmla="*/ 2739851 h 5893281"/>
              <a:gd name="connsiteX1723" fmla="*/ 6216902 w 10035679"/>
              <a:gd name="connsiteY1723" fmla="*/ 2731398 h 5893281"/>
              <a:gd name="connsiteX1724" fmla="*/ 6206640 w 10035679"/>
              <a:gd name="connsiteY1724" fmla="*/ 2715097 h 5893281"/>
              <a:gd name="connsiteX1725" fmla="*/ 6196375 w 10035679"/>
              <a:gd name="connsiteY1725" fmla="*/ 2696380 h 5893281"/>
              <a:gd name="connsiteX1726" fmla="*/ 6198186 w 10035679"/>
              <a:gd name="connsiteY1726" fmla="*/ 2687929 h 5893281"/>
              <a:gd name="connsiteX1727" fmla="*/ 6202414 w 10035679"/>
              <a:gd name="connsiteY1727" fmla="*/ 2687929 h 5893281"/>
              <a:gd name="connsiteX1728" fmla="*/ 6206640 w 10035679"/>
              <a:gd name="connsiteY1728" fmla="*/ 2686117 h 5893281"/>
              <a:gd name="connsiteX1729" fmla="*/ 6208450 w 10035679"/>
              <a:gd name="connsiteY1729" fmla="*/ 2677664 h 5893281"/>
              <a:gd name="connsiteX1730" fmla="*/ 6178263 w 10035679"/>
              <a:gd name="connsiteY1730" fmla="*/ 2658946 h 5893281"/>
              <a:gd name="connsiteX1731" fmla="*/ 6154112 w 10035679"/>
              <a:gd name="connsiteY1731" fmla="*/ 2629967 h 5893281"/>
              <a:gd name="connsiteX1732" fmla="*/ 6140226 w 10035679"/>
              <a:gd name="connsiteY1732" fmla="*/ 2599175 h 5893281"/>
              <a:gd name="connsiteX1733" fmla="*/ 6178866 w 10035679"/>
              <a:gd name="connsiteY1733" fmla="*/ 2594949 h 5893281"/>
              <a:gd name="connsiteX1734" fmla="*/ 6207243 w 10035679"/>
              <a:gd name="connsiteY1734" fmla="*/ 2584685 h 5893281"/>
              <a:gd name="connsiteX1735" fmla="*/ 6221129 w 10035679"/>
              <a:gd name="connsiteY1735" fmla="*/ 2558119 h 5893281"/>
              <a:gd name="connsiteX1736" fmla="*/ 6227167 w 10035679"/>
              <a:gd name="connsiteY1736" fmla="*/ 2527327 h 5893281"/>
              <a:gd name="connsiteX1737" fmla="*/ 6216902 w 10035679"/>
              <a:gd name="connsiteY1737" fmla="*/ 2523101 h 5893281"/>
              <a:gd name="connsiteX1738" fmla="*/ 6206640 w 10035679"/>
              <a:gd name="connsiteY1738" fmla="*/ 2523101 h 5893281"/>
              <a:gd name="connsiteX1739" fmla="*/ 6196375 w 10035679"/>
              <a:gd name="connsiteY1739" fmla="*/ 2518875 h 5893281"/>
              <a:gd name="connsiteX1740" fmla="*/ 5799102 w 10035679"/>
              <a:gd name="connsiteY1740" fmla="*/ 2514044 h 5893281"/>
              <a:gd name="connsiteX1741" fmla="*/ 5770725 w 10035679"/>
              <a:gd name="connsiteY1741" fmla="*/ 2528535 h 5893281"/>
              <a:gd name="connsiteX1742" fmla="*/ 5736310 w 10035679"/>
              <a:gd name="connsiteY1742" fmla="*/ 2538798 h 5893281"/>
              <a:gd name="connsiteX1743" fmla="*/ 5736310 w 10035679"/>
              <a:gd name="connsiteY1743" fmla="*/ 2567781 h 5893281"/>
              <a:gd name="connsiteX1744" fmla="*/ 5750198 w 10035679"/>
              <a:gd name="connsiteY1744" fmla="*/ 2572008 h 5893281"/>
              <a:gd name="connsiteX1745" fmla="*/ 5766499 w 10035679"/>
              <a:gd name="connsiteY1745" fmla="*/ 2573817 h 5893281"/>
              <a:gd name="connsiteX1746" fmla="*/ 5788837 w 10035679"/>
              <a:gd name="connsiteY1746" fmla="*/ 2573817 h 5893281"/>
              <a:gd name="connsiteX1747" fmla="*/ 5788837 w 10035679"/>
              <a:gd name="connsiteY1747" fmla="*/ 2559325 h 5893281"/>
              <a:gd name="connsiteX1748" fmla="*/ 5794876 w 10035679"/>
              <a:gd name="connsiteY1748" fmla="*/ 2549063 h 5893281"/>
              <a:gd name="connsiteX1749" fmla="*/ 5799102 w 10035679"/>
              <a:gd name="connsiteY1749" fmla="*/ 2538798 h 5893281"/>
              <a:gd name="connsiteX1750" fmla="*/ 5799102 w 10035679"/>
              <a:gd name="connsiteY1750" fmla="*/ 2528535 h 5893281"/>
              <a:gd name="connsiteX1751" fmla="*/ 5799102 w 10035679"/>
              <a:gd name="connsiteY1751" fmla="*/ 2520083 h 5893281"/>
              <a:gd name="connsiteX1752" fmla="*/ 3052010 w 10035679"/>
              <a:gd name="connsiteY1752" fmla="*/ 2495327 h 5893281"/>
              <a:gd name="connsiteX1753" fmla="*/ 3058048 w 10035679"/>
              <a:gd name="connsiteY1753" fmla="*/ 2514043 h 5893281"/>
              <a:gd name="connsiteX1754" fmla="*/ 3061669 w 10035679"/>
              <a:gd name="connsiteY1754" fmla="*/ 2538797 h 5893281"/>
              <a:gd name="connsiteX1755" fmla="*/ 3065898 w 10035679"/>
              <a:gd name="connsiteY1755" fmla="*/ 2559325 h 5893281"/>
              <a:gd name="connsiteX1756" fmla="*/ 3061669 w 10035679"/>
              <a:gd name="connsiteY1756" fmla="*/ 2563549 h 5893281"/>
              <a:gd name="connsiteX1757" fmla="*/ 3058048 w 10035679"/>
              <a:gd name="connsiteY1757" fmla="*/ 2563549 h 5893281"/>
              <a:gd name="connsiteX1758" fmla="*/ 3055632 w 10035679"/>
              <a:gd name="connsiteY1758" fmla="*/ 2563549 h 5893281"/>
              <a:gd name="connsiteX1759" fmla="*/ 3055632 w 10035679"/>
              <a:gd name="connsiteY1759" fmla="*/ 2567777 h 5893281"/>
              <a:gd name="connsiteX1760" fmla="*/ 3052010 w 10035679"/>
              <a:gd name="connsiteY1760" fmla="*/ 2567777 h 5893281"/>
              <a:gd name="connsiteX1761" fmla="*/ 3037519 w 10035679"/>
              <a:gd name="connsiteY1761" fmla="*/ 2567777 h 5893281"/>
              <a:gd name="connsiteX1762" fmla="*/ 3033291 w 10035679"/>
              <a:gd name="connsiteY1762" fmla="*/ 2563549 h 5893281"/>
              <a:gd name="connsiteX1763" fmla="*/ 3033291 w 10035679"/>
              <a:gd name="connsiteY1763" fmla="*/ 2559325 h 5893281"/>
              <a:gd name="connsiteX1764" fmla="*/ 3033291 w 10035679"/>
              <a:gd name="connsiteY1764" fmla="*/ 2557512 h 5893281"/>
              <a:gd name="connsiteX1765" fmla="*/ 3029670 w 10035679"/>
              <a:gd name="connsiteY1765" fmla="*/ 2557512 h 5893281"/>
              <a:gd name="connsiteX1766" fmla="*/ 3027254 w 10035679"/>
              <a:gd name="connsiteY1766" fmla="*/ 2553288 h 5893281"/>
              <a:gd name="connsiteX1767" fmla="*/ 2265920 w 10035679"/>
              <a:gd name="connsiteY1767" fmla="*/ 2427706 h 5893281"/>
              <a:gd name="connsiteX1768" fmla="*/ 2249618 w 10035679"/>
              <a:gd name="connsiteY1768" fmla="*/ 2452462 h 5893281"/>
              <a:gd name="connsiteX1769" fmla="*/ 2231506 w 10035679"/>
              <a:gd name="connsiteY1769" fmla="*/ 2474799 h 5893281"/>
              <a:gd name="connsiteX1770" fmla="*/ 2221242 w 10035679"/>
              <a:gd name="connsiteY1770" fmla="*/ 2505592 h 5893281"/>
              <a:gd name="connsiteX1771" fmla="*/ 2241769 w 10035679"/>
              <a:gd name="connsiteY1771" fmla="*/ 2503779 h 5893281"/>
              <a:gd name="connsiteX1772" fmla="*/ 2255657 w 10035679"/>
              <a:gd name="connsiteY1772" fmla="*/ 2509818 h 5893281"/>
              <a:gd name="connsiteX1773" fmla="*/ 2265920 w 10035679"/>
              <a:gd name="connsiteY1773" fmla="*/ 2520080 h 5893281"/>
              <a:gd name="connsiteX1774" fmla="*/ 2279807 w 10035679"/>
              <a:gd name="connsiteY1774" fmla="*/ 2538798 h 5893281"/>
              <a:gd name="connsiteX1775" fmla="*/ 2284033 w 10035679"/>
              <a:gd name="connsiteY1775" fmla="*/ 2524308 h 5893281"/>
              <a:gd name="connsiteX1776" fmla="*/ 2284033 w 10035679"/>
              <a:gd name="connsiteY1776" fmla="*/ 2514044 h 5893281"/>
              <a:gd name="connsiteX1777" fmla="*/ 2288260 w 10035679"/>
              <a:gd name="connsiteY1777" fmla="*/ 2505592 h 5893281"/>
              <a:gd name="connsiteX1778" fmla="*/ 2288260 w 10035679"/>
              <a:gd name="connsiteY1778" fmla="*/ 2495327 h 5893281"/>
              <a:gd name="connsiteX1779" fmla="*/ 2306372 w 10035679"/>
              <a:gd name="connsiteY1779" fmla="*/ 2495327 h 5893281"/>
              <a:gd name="connsiteX1780" fmla="*/ 2316636 w 10035679"/>
              <a:gd name="connsiteY1780" fmla="*/ 2520080 h 5893281"/>
              <a:gd name="connsiteX1781" fmla="*/ 2332938 w 10035679"/>
              <a:gd name="connsiteY1781" fmla="*/ 2528535 h 5893281"/>
              <a:gd name="connsiteX1782" fmla="*/ 2346824 w 10035679"/>
              <a:gd name="connsiteY1782" fmla="*/ 2534573 h 5893281"/>
              <a:gd name="connsiteX1783" fmla="*/ 2360710 w 10035679"/>
              <a:gd name="connsiteY1783" fmla="*/ 2543023 h 5893281"/>
              <a:gd name="connsiteX1784" fmla="*/ 2374596 w 10035679"/>
              <a:gd name="connsiteY1784" fmla="*/ 2559325 h 5893281"/>
              <a:gd name="connsiteX1785" fmla="*/ 2360710 w 10035679"/>
              <a:gd name="connsiteY1785" fmla="*/ 2581666 h 5893281"/>
              <a:gd name="connsiteX1786" fmla="*/ 2344408 w 10035679"/>
              <a:gd name="connsiteY1786" fmla="*/ 2606420 h 5893281"/>
              <a:gd name="connsiteX1787" fmla="*/ 2330522 w 10035679"/>
              <a:gd name="connsiteY1787" fmla="*/ 2639628 h 5893281"/>
              <a:gd name="connsiteX1788" fmla="*/ 2318447 w 10035679"/>
              <a:gd name="connsiteY1788" fmla="*/ 2668606 h 5893281"/>
              <a:gd name="connsiteX1789" fmla="*/ 2318447 w 10035679"/>
              <a:gd name="connsiteY1789" fmla="*/ 2686722 h 5893281"/>
              <a:gd name="connsiteX1790" fmla="*/ 2320863 w 10035679"/>
              <a:gd name="connsiteY1790" fmla="*/ 2698794 h 5893281"/>
              <a:gd name="connsiteX1791" fmla="*/ 2320863 w 10035679"/>
              <a:gd name="connsiteY1791" fmla="*/ 2704833 h 5893281"/>
              <a:gd name="connsiteX1792" fmla="*/ 2325089 w 10035679"/>
              <a:gd name="connsiteY1792" fmla="*/ 2709059 h 5893281"/>
              <a:gd name="connsiteX1793" fmla="*/ 2329315 w 10035679"/>
              <a:gd name="connsiteY1793" fmla="*/ 2713285 h 5893281"/>
              <a:gd name="connsiteX1794" fmla="*/ 2331125 w 10035679"/>
              <a:gd name="connsiteY1794" fmla="*/ 2717511 h 5893281"/>
              <a:gd name="connsiteX1795" fmla="*/ 2343200 w 10035679"/>
              <a:gd name="connsiteY1795" fmla="*/ 2719323 h 5893281"/>
              <a:gd name="connsiteX1796" fmla="*/ 2343200 w 10035679"/>
              <a:gd name="connsiteY1796" fmla="*/ 2713285 h 5893281"/>
              <a:gd name="connsiteX1797" fmla="*/ 2349239 w 10035679"/>
              <a:gd name="connsiteY1797" fmla="*/ 2698794 h 5893281"/>
              <a:gd name="connsiteX1798" fmla="*/ 2359502 w 10035679"/>
              <a:gd name="connsiteY1798" fmla="*/ 2676456 h 5893281"/>
              <a:gd name="connsiteX1799" fmla="*/ 2371577 w 10035679"/>
              <a:gd name="connsiteY1799" fmla="*/ 2647475 h 5893281"/>
              <a:gd name="connsiteX1800" fmla="*/ 2381843 w 10035679"/>
              <a:gd name="connsiteY1800" fmla="*/ 2622721 h 5893281"/>
              <a:gd name="connsiteX1801" fmla="*/ 2392106 w 10035679"/>
              <a:gd name="connsiteY1801" fmla="*/ 2602194 h 5893281"/>
              <a:gd name="connsiteX1802" fmla="*/ 2396334 w 10035679"/>
              <a:gd name="connsiteY1802" fmla="*/ 2587703 h 5893281"/>
              <a:gd name="connsiteX1803" fmla="*/ 2420482 w 10035679"/>
              <a:gd name="connsiteY1803" fmla="*/ 2587703 h 5893281"/>
              <a:gd name="connsiteX1804" fmla="*/ 2424710 w 10035679"/>
              <a:gd name="connsiteY1804" fmla="*/ 2626946 h 5893281"/>
              <a:gd name="connsiteX1805" fmla="*/ 2424710 w 10035679"/>
              <a:gd name="connsiteY1805" fmla="*/ 2661965 h 5893281"/>
              <a:gd name="connsiteX1806" fmla="*/ 2424710 w 10035679"/>
              <a:gd name="connsiteY1806" fmla="*/ 2705436 h 5893281"/>
              <a:gd name="connsiteX1807" fmla="*/ 2428937 w 10035679"/>
              <a:gd name="connsiteY1807" fmla="*/ 2752529 h 5893281"/>
              <a:gd name="connsiteX1808" fmla="*/ 2473615 w 10035679"/>
              <a:gd name="connsiteY1808" fmla="*/ 2758568 h 5893281"/>
              <a:gd name="connsiteX1809" fmla="*/ 2491727 w 10035679"/>
              <a:gd name="connsiteY1809" fmla="*/ 2732002 h 5893281"/>
              <a:gd name="connsiteX1810" fmla="*/ 2524329 w 10035679"/>
              <a:gd name="connsiteY1810" fmla="*/ 2713285 h 5893281"/>
              <a:gd name="connsiteX1811" fmla="*/ 2558743 w 10035679"/>
              <a:gd name="connsiteY1811" fmla="*/ 2694568 h 5893281"/>
              <a:gd name="connsiteX1812" fmla="*/ 2594969 w 10035679"/>
              <a:gd name="connsiteY1812" fmla="*/ 2680080 h 5893281"/>
              <a:gd name="connsiteX1813" fmla="*/ 2629384 w 10035679"/>
              <a:gd name="connsiteY1813" fmla="*/ 2665587 h 5893281"/>
              <a:gd name="connsiteX1814" fmla="*/ 2661987 w 10035679"/>
              <a:gd name="connsiteY1814" fmla="*/ 2646870 h 5893281"/>
              <a:gd name="connsiteX1815" fmla="*/ 2675873 w 10035679"/>
              <a:gd name="connsiteY1815" fmla="*/ 2626343 h 5893281"/>
              <a:gd name="connsiteX1816" fmla="*/ 2668023 w 10035679"/>
              <a:gd name="connsiteY1816" fmla="*/ 2626343 h 5893281"/>
              <a:gd name="connsiteX1817" fmla="*/ 2666213 w 10035679"/>
              <a:gd name="connsiteY1817" fmla="*/ 2617891 h 5893281"/>
              <a:gd name="connsiteX1818" fmla="*/ 2666213 w 10035679"/>
              <a:gd name="connsiteY1818" fmla="*/ 2616079 h 5893281"/>
              <a:gd name="connsiteX1819" fmla="*/ 2661987 w 10035679"/>
              <a:gd name="connsiteY1819" fmla="*/ 2611853 h 5893281"/>
              <a:gd name="connsiteX1820" fmla="*/ 2657761 w 10035679"/>
              <a:gd name="connsiteY1820" fmla="*/ 2611853 h 5893281"/>
              <a:gd name="connsiteX1821" fmla="*/ 2653533 w 10035679"/>
              <a:gd name="connsiteY1821" fmla="*/ 2611853 h 5893281"/>
              <a:gd name="connsiteX1822" fmla="*/ 2647496 w 10035679"/>
              <a:gd name="connsiteY1822" fmla="*/ 2607627 h 5893281"/>
              <a:gd name="connsiteX1823" fmla="*/ 2633610 w 10035679"/>
              <a:gd name="connsiteY1823" fmla="*/ 2617891 h 5893281"/>
              <a:gd name="connsiteX1824" fmla="*/ 2609460 w 10035679"/>
              <a:gd name="connsiteY1824" fmla="*/ 2632381 h 5893281"/>
              <a:gd name="connsiteX1825" fmla="*/ 2581083 w 10035679"/>
              <a:gd name="connsiteY1825" fmla="*/ 2654720 h 5893281"/>
              <a:gd name="connsiteX1826" fmla="*/ 2544856 w 10035679"/>
              <a:gd name="connsiteY1826" fmla="*/ 2673438 h 5893281"/>
              <a:gd name="connsiteX1827" fmla="*/ 2512254 w 10035679"/>
              <a:gd name="connsiteY1827" fmla="*/ 2693965 h 5893281"/>
              <a:gd name="connsiteX1828" fmla="*/ 2482067 w 10035679"/>
              <a:gd name="connsiteY1828" fmla="*/ 2708456 h 5893281"/>
              <a:gd name="connsiteX1829" fmla="*/ 2459726 w 10035679"/>
              <a:gd name="connsiteY1829" fmla="*/ 2716908 h 5893281"/>
              <a:gd name="connsiteX1830" fmla="*/ 2453691 w 10035679"/>
              <a:gd name="connsiteY1830" fmla="*/ 2718719 h 5893281"/>
              <a:gd name="connsiteX1831" fmla="*/ 2449464 w 10035679"/>
              <a:gd name="connsiteY1831" fmla="*/ 2716908 h 5893281"/>
              <a:gd name="connsiteX1832" fmla="*/ 2445238 w 10035679"/>
              <a:gd name="connsiteY1832" fmla="*/ 2712682 h 5893281"/>
              <a:gd name="connsiteX1833" fmla="*/ 2445238 w 10035679"/>
              <a:gd name="connsiteY1833" fmla="*/ 2708456 h 5893281"/>
              <a:gd name="connsiteX1834" fmla="*/ 2445238 w 10035679"/>
              <a:gd name="connsiteY1834" fmla="*/ 2704228 h 5893281"/>
              <a:gd name="connsiteX1835" fmla="*/ 2443425 w 10035679"/>
              <a:gd name="connsiteY1835" fmla="*/ 2698192 h 5893281"/>
              <a:gd name="connsiteX1836" fmla="*/ 2453691 w 10035679"/>
              <a:gd name="connsiteY1836" fmla="*/ 2679475 h 5893281"/>
              <a:gd name="connsiteX1837" fmla="*/ 2453691 w 10035679"/>
              <a:gd name="connsiteY1837" fmla="*/ 2664982 h 5893281"/>
              <a:gd name="connsiteX1838" fmla="*/ 2449464 w 10035679"/>
              <a:gd name="connsiteY1838" fmla="*/ 2654720 h 5893281"/>
              <a:gd name="connsiteX1839" fmla="*/ 2445238 w 10035679"/>
              <a:gd name="connsiteY1839" fmla="*/ 2636005 h 5893281"/>
              <a:gd name="connsiteX1840" fmla="*/ 2453085 w 10035679"/>
              <a:gd name="connsiteY1840" fmla="*/ 2615476 h 5893281"/>
              <a:gd name="connsiteX1841" fmla="*/ 2457314 w 10035679"/>
              <a:gd name="connsiteY1841" fmla="*/ 2611251 h 5893281"/>
              <a:gd name="connsiteX1842" fmla="*/ 2459124 w 10035679"/>
              <a:gd name="connsiteY1842" fmla="*/ 2607025 h 5893281"/>
              <a:gd name="connsiteX1843" fmla="*/ 2463350 w 10035679"/>
              <a:gd name="connsiteY1843" fmla="*/ 2602799 h 5893281"/>
              <a:gd name="connsiteX1844" fmla="*/ 2467576 w 10035679"/>
              <a:gd name="connsiteY1844" fmla="*/ 2602799 h 5893281"/>
              <a:gd name="connsiteX1845" fmla="*/ 2471802 w 10035679"/>
              <a:gd name="connsiteY1845" fmla="*/ 2602799 h 5893281"/>
              <a:gd name="connsiteX1846" fmla="*/ 2473615 w 10035679"/>
              <a:gd name="connsiteY1846" fmla="*/ 2600986 h 5893281"/>
              <a:gd name="connsiteX1847" fmla="*/ 2477841 w 10035679"/>
              <a:gd name="connsiteY1847" fmla="*/ 2596760 h 5893281"/>
              <a:gd name="connsiteX1848" fmla="*/ 2477841 w 10035679"/>
              <a:gd name="connsiteY1848" fmla="*/ 2588308 h 5893281"/>
              <a:gd name="connsiteX1849" fmla="*/ 2482067 w 10035679"/>
              <a:gd name="connsiteY1849" fmla="*/ 2578043 h 5893281"/>
              <a:gd name="connsiteX1850" fmla="*/ 2482067 w 10035679"/>
              <a:gd name="connsiteY1850" fmla="*/ 2559325 h 5893281"/>
              <a:gd name="connsiteX1851" fmla="*/ 2463955 w 10035679"/>
              <a:gd name="connsiteY1851" fmla="*/ 2549062 h 5893281"/>
              <a:gd name="connsiteX1852" fmla="*/ 2445841 w 10035679"/>
              <a:gd name="connsiteY1852" fmla="*/ 2544836 h 5893281"/>
              <a:gd name="connsiteX1853" fmla="*/ 2431956 w 10035679"/>
              <a:gd name="connsiteY1853" fmla="*/ 2544836 h 5893281"/>
              <a:gd name="connsiteX1854" fmla="*/ 2415654 w 10035679"/>
              <a:gd name="connsiteY1854" fmla="*/ 2538798 h 5893281"/>
              <a:gd name="connsiteX1855" fmla="*/ 2389087 w 10035679"/>
              <a:gd name="connsiteY1855" fmla="*/ 2520080 h 5893281"/>
              <a:gd name="connsiteX1856" fmla="*/ 2372785 w 10035679"/>
              <a:gd name="connsiteY1856" fmla="*/ 2503779 h 5893281"/>
              <a:gd name="connsiteX1857" fmla="*/ 2360710 w 10035679"/>
              <a:gd name="connsiteY1857" fmla="*/ 2481442 h 5893281"/>
              <a:gd name="connsiteX1858" fmla="*/ 2346824 w 10035679"/>
              <a:gd name="connsiteY1858" fmla="*/ 2460914 h 5893281"/>
              <a:gd name="connsiteX1859" fmla="*/ 2330522 w 10035679"/>
              <a:gd name="connsiteY1859" fmla="*/ 2446423 h 5893281"/>
              <a:gd name="connsiteX1860" fmla="*/ 2302145 w 10035679"/>
              <a:gd name="connsiteY1860" fmla="*/ 2431931 h 5893281"/>
              <a:gd name="connsiteX1861" fmla="*/ 2977132 w 10035679"/>
              <a:gd name="connsiteY1861" fmla="*/ 2395103 h 5893281"/>
              <a:gd name="connsiteX1862" fmla="*/ 3003699 w 10035679"/>
              <a:gd name="connsiteY1862" fmla="*/ 2396914 h 5893281"/>
              <a:gd name="connsiteX1863" fmla="*/ 3019397 w 10035679"/>
              <a:gd name="connsiteY1863" fmla="*/ 2401140 h 5893281"/>
              <a:gd name="connsiteX1864" fmla="*/ 3041737 w 10035679"/>
              <a:gd name="connsiteY1864" fmla="*/ 2409595 h 5893281"/>
              <a:gd name="connsiteX1865" fmla="*/ 3041737 w 10035679"/>
              <a:gd name="connsiteY1865" fmla="*/ 2425897 h 5893281"/>
              <a:gd name="connsiteX1866" fmla="*/ 3033888 w 10035679"/>
              <a:gd name="connsiteY1866" fmla="*/ 2425897 h 5893281"/>
              <a:gd name="connsiteX1867" fmla="*/ 3027849 w 10035679"/>
              <a:gd name="connsiteY1867" fmla="*/ 2430123 h 5893281"/>
              <a:gd name="connsiteX1868" fmla="*/ 3019397 w 10035679"/>
              <a:gd name="connsiteY1868" fmla="*/ 2430123 h 5893281"/>
              <a:gd name="connsiteX1869" fmla="*/ 3013360 w 10035679"/>
              <a:gd name="connsiteY1869" fmla="*/ 2430123 h 5893281"/>
              <a:gd name="connsiteX1870" fmla="*/ 3003699 w 10035679"/>
              <a:gd name="connsiteY1870" fmla="*/ 2433747 h 5893281"/>
              <a:gd name="connsiteX1871" fmla="*/ 2995245 w 10035679"/>
              <a:gd name="connsiteY1871" fmla="*/ 2423482 h 5893281"/>
              <a:gd name="connsiteX1872" fmla="*/ 2991019 w 10035679"/>
              <a:gd name="connsiteY1872" fmla="*/ 2419858 h 5893281"/>
              <a:gd name="connsiteX1873" fmla="*/ 2989208 w 10035679"/>
              <a:gd name="connsiteY1873" fmla="*/ 2411405 h 5893281"/>
              <a:gd name="connsiteX1874" fmla="*/ 2984982 w 10035679"/>
              <a:gd name="connsiteY1874" fmla="*/ 2405368 h 5893281"/>
              <a:gd name="connsiteX1875" fmla="*/ 3143170 w 10035679"/>
              <a:gd name="connsiteY1875" fmla="*/ 2354046 h 5893281"/>
              <a:gd name="connsiteX1876" fmla="*/ 3165508 w 10035679"/>
              <a:gd name="connsiteY1876" fmla="*/ 2354046 h 5893281"/>
              <a:gd name="connsiteX1877" fmla="*/ 3165508 w 10035679"/>
              <a:gd name="connsiteY1877" fmla="*/ 2383026 h 5893281"/>
              <a:gd name="connsiteX1878" fmla="*/ 3165508 w 10035679"/>
              <a:gd name="connsiteY1878" fmla="*/ 2409592 h 5893281"/>
              <a:gd name="connsiteX1879" fmla="*/ 3169734 w 10035679"/>
              <a:gd name="connsiteY1879" fmla="*/ 2430120 h 5893281"/>
              <a:gd name="connsiteX1880" fmla="*/ 3171547 w 10035679"/>
              <a:gd name="connsiteY1880" fmla="*/ 2454270 h 5893281"/>
              <a:gd name="connsiteX1881" fmla="*/ 3211998 w 10035679"/>
              <a:gd name="connsiteY1881" fmla="*/ 2454270 h 5893281"/>
              <a:gd name="connsiteX1882" fmla="*/ 3211998 w 10035679"/>
              <a:gd name="connsiteY1882" fmla="*/ 2495325 h 5893281"/>
              <a:gd name="connsiteX1883" fmla="*/ 3228301 w 10035679"/>
              <a:gd name="connsiteY1883" fmla="*/ 2495325 h 5893281"/>
              <a:gd name="connsiteX1884" fmla="*/ 3232527 w 10035679"/>
              <a:gd name="connsiteY1884" fmla="*/ 2497138 h 5893281"/>
              <a:gd name="connsiteX1885" fmla="*/ 3236753 w 10035679"/>
              <a:gd name="connsiteY1885" fmla="*/ 2497138 h 5893281"/>
              <a:gd name="connsiteX1886" fmla="*/ 3240374 w 10035679"/>
              <a:gd name="connsiteY1886" fmla="*/ 2497138 h 5893281"/>
              <a:gd name="connsiteX1887" fmla="*/ 3242790 w 10035679"/>
              <a:gd name="connsiteY1887" fmla="*/ 2497138 h 5893281"/>
              <a:gd name="connsiteX1888" fmla="*/ 3246413 w 10035679"/>
              <a:gd name="connsiteY1888" fmla="*/ 2497138 h 5893281"/>
              <a:gd name="connsiteX1889" fmla="*/ 3250639 w 10035679"/>
              <a:gd name="connsiteY1889" fmla="*/ 2501364 h 5893281"/>
              <a:gd name="connsiteX1890" fmla="*/ 3246413 w 10035679"/>
              <a:gd name="connsiteY1890" fmla="*/ 2523702 h 5893281"/>
              <a:gd name="connsiteX1891" fmla="*/ 3240374 w 10035679"/>
              <a:gd name="connsiteY1891" fmla="*/ 2548457 h 5893281"/>
              <a:gd name="connsiteX1892" fmla="*/ 3236753 w 10035679"/>
              <a:gd name="connsiteY1892" fmla="*/ 2572606 h 5893281"/>
              <a:gd name="connsiteX1893" fmla="*/ 3228301 w 10035679"/>
              <a:gd name="connsiteY1893" fmla="*/ 2572606 h 5893281"/>
              <a:gd name="connsiteX1894" fmla="*/ 3226488 w 10035679"/>
              <a:gd name="connsiteY1894" fmla="*/ 2564759 h 5893281"/>
              <a:gd name="connsiteX1895" fmla="*/ 3226488 w 10035679"/>
              <a:gd name="connsiteY1895" fmla="*/ 2562343 h 5893281"/>
              <a:gd name="connsiteX1896" fmla="*/ 3226488 w 10035679"/>
              <a:gd name="connsiteY1896" fmla="*/ 2558721 h 5893281"/>
              <a:gd name="connsiteX1897" fmla="*/ 3222262 w 10035679"/>
              <a:gd name="connsiteY1897" fmla="*/ 2554494 h 5893281"/>
              <a:gd name="connsiteX1898" fmla="*/ 3222262 w 10035679"/>
              <a:gd name="connsiteY1898" fmla="*/ 2550269 h 5893281"/>
              <a:gd name="connsiteX1899" fmla="*/ 3218036 w 10035679"/>
              <a:gd name="connsiteY1899" fmla="*/ 2558721 h 5893281"/>
              <a:gd name="connsiteX1900" fmla="*/ 3214413 w 10035679"/>
              <a:gd name="connsiteY1900" fmla="*/ 2558721 h 5893281"/>
              <a:gd name="connsiteX1901" fmla="*/ 3214413 w 10035679"/>
              <a:gd name="connsiteY1901" fmla="*/ 2562343 h 5893281"/>
              <a:gd name="connsiteX1902" fmla="*/ 3211998 w 10035679"/>
              <a:gd name="connsiteY1902" fmla="*/ 2562343 h 5893281"/>
              <a:gd name="connsiteX1903" fmla="*/ 3204150 w 10035679"/>
              <a:gd name="connsiteY1903" fmla="*/ 2564759 h 5893281"/>
              <a:gd name="connsiteX1904" fmla="*/ 3204150 w 10035679"/>
              <a:gd name="connsiteY1904" fmla="*/ 2550269 h 5893281"/>
              <a:gd name="connsiteX1905" fmla="*/ 3208376 w 10035679"/>
              <a:gd name="connsiteY1905" fmla="*/ 2548457 h 5893281"/>
              <a:gd name="connsiteX1906" fmla="*/ 3208376 w 10035679"/>
              <a:gd name="connsiteY1906" fmla="*/ 2544229 h 5893281"/>
              <a:gd name="connsiteX1907" fmla="*/ 3211998 w 10035679"/>
              <a:gd name="connsiteY1907" fmla="*/ 2540004 h 5893281"/>
              <a:gd name="connsiteX1908" fmla="*/ 3211998 w 10035679"/>
              <a:gd name="connsiteY1908" fmla="*/ 2533967 h 5893281"/>
              <a:gd name="connsiteX1909" fmla="*/ 3211998 w 10035679"/>
              <a:gd name="connsiteY1909" fmla="*/ 2526118 h 5893281"/>
              <a:gd name="connsiteX1910" fmla="*/ 3204150 w 10035679"/>
              <a:gd name="connsiteY1910" fmla="*/ 2526118 h 5893281"/>
              <a:gd name="connsiteX1911" fmla="*/ 3189659 w 10035679"/>
              <a:gd name="connsiteY1911" fmla="*/ 2540004 h 5893281"/>
              <a:gd name="connsiteX1912" fmla="*/ 3175773 w 10035679"/>
              <a:gd name="connsiteY1912" fmla="*/ 2554494 h 5893281"/>
              <a:gd name="connsiteX1913" fmla="*/ 3157658 w 10035679"/>
              <a:gd name="connsiteY1913" fmla="*/ 2564759 h 5893281"/>
              <a:gd name="connsiteX1914" fmla="*/ 3157658 w 10035679"/>
              <a:gd name="connsiteY1914" fmla="*/ 2554494 h 5893281"/>
              <a:gd name="connsiteX1915" fmla="*/ 3157658 w 10035679"/>
              <a:gd name="connsiteY1915" fmla="*/ 2544229 h 5893281"/>
              <a:gd name="connsiteX1916" fmla="*/ 3157658 w 10035679"/>
              <a:gd name="connsiteY1916" fmla="*/ 2540004 h 5893281"/>
              <a:gd name="connsiteX1917" fmla="*/ 3155243 w 10035679"/>
              <a:gd name="connsiteY1917" fmla="*/ 2538193 h 5893281"/>
              <a:gd name="connsiteX1918" fmla="*/ 3147395 w 10035679"/>
              <a:gd name="connsiteY1918" fmla="*/ 2533967 h 5893281"/>
              <a:gd name="connsiteX1919" fmla="*/ 3137131 w 10035679"/>
              <a:gd name="connsiteY1919" fmla="*/ 2533967 h 5893281"/>
              <a:gd name="connsiteX1920" fmla="*/ 3119019 w 10035679"/>
              <a:gd name="connsiteY1920" fmla="*/ 2533967 h 5893281"/>
              <a:gd name="connsiteX1921" fmla="*/ 3112980 w 10035679"/>
              <a:gd name="connsiteY1921" fmla="*/ 2533967 h 5893281"/>
              <a:gd name="connsiteX1922" fmla="*/ 3104528 w 10035679"/>
              <a:gd name="connsiteY1922" fmla="*/ 2533967 h 5893281"/>
              <a:gd name="connsiteX1923" fmla="*/ 3094868 w 10035679"/>
              <a:gd name="connsiteY1923" fmla="*/ 2529741 h 5893281"/>
              <a:gd name="connsiteX1924" fmla="*/ 3084603 w 10035679"/>
              <a:gd name="connsiteY1924" fmla="*/ 2529741 h 5893281"/>
              <a:gd name="connsiteX1925" fmla="*/ 3074340 w 10035679"/>
              <a:gd name="connsiteY1925" fmla="*/ 2526118 h 5893281"/>
              <a:gd name="connsiteX1926" fmla="*/ 3066490 w 10035679"/>
              <a:gd name="connsiteY1926" fmla="*/ 2519476 h 5893281"/>
              <a:gd name="connsiteX1927" fmla="*/ 3086415 w 10035679"/>
              <a:gd name="connsiteY1927" fmla="*/ 2491099 h 5893281"/>
              <a:gd name="connsiteX1928" fmla="*/ 3108754 w 10035679"/>
              <a:gd name="connsiteY1928" fmla="*/ 2448234 h 5893281"/>
              <a:gd name="connsiteX1929" fmla="*/ 3123245 w 10035679"/>
              <a:gd name="connsiteY1929" fmla="*/ 2401140 h 5893281"/>
              <a:gd name="connsiteX1930" fmla="*/ 2472391 w 10035679"/>
              <a:gd name="connsiteY1930" fmla="*/ 2229672 h 5893281"/>
              <a:gd name="connsiteX1931" fmla="*/ 2502578 w 10035679"/>
              <a:gd name="connsiteY1931" fmla="*/ 2229672 h 5893281"/>
              <a:gd name="connsiteX1932" fmla="*/ 2502578 w 10035679"/>
              <a:gd name="connsiteY1932" fmla="*/ 2244162 h 5893281"/>
              <a:gd name="connsiteX1933" fmla="*/ 2496542 w 10035679"/>
              <a:gd name="connsiteY1933" fmla="*/ 2244162 h 5893281"/>
              <a:gd name="connsiteX1934" fmla="*/ 2492919 w 10035679"/>
              <a:gd name="connsiteY1934" fmla="*/ 2247783 h 5893281"/>
              <a:gd name="connsiteX1935" fmla="*/ 2490503 w 10035679"/>
              <a:gd name="connsiteY1935" fmla="*/ 2247783 h 5893281"/>
              <a:gd name="connsiteX1936" fmla="*/ 2486882 w 10035679"/>
              <a:gd name="connsiteY1936" fmla="*/ 2247783 h 5893281"/>
              <a:gd name="connsiteX1937" fmla="*/ 2482656 w 10035679"/>
              <a:gd name="connsiteY1937" fmla="*/ 2252012 h 5893281"/>
              <a:gd name="connsiteX1938" fmla="*/ 2472391 w 10035679"/>
              <a:gd name="connsiteY1938" fmla="*/ 2252012 h 5893281"/>
              <a:gd name="connsiteX1939" fmla="*/ 1043899 w 10035679"/>
              <a:gd name="connsiteY1939" fmla="*/ 2213370 h 5893281"/>
              <a:gd name="connsiteX1940" fmla="*/ 1057785 w 10035679"/>
              <a:gd name="connsiteY1940" fmla="*/ 2213370 h 5893281"/>
              <a:gd name="connsiteX1941" fmla="*/ 1063823 w 10035679"/>
              <a:gd name="connsiteY1941" fmla="*/ 2215181 h 5893281"/>
              <a:gd name="connsiteX1942" fmla="*/ 1072275 w 10035679"/>
              <a:gd name="connsiteY1942" fmla="*/ 2219408 h 5893281"/>
              <a:gd name="connsiteX1943" fmla="*/ 1081935 w 10035679"/>
              <a:gd name="connsiteY1943" fmla="*/ 2219408 h 5893281"/>
              <a:gd name="connsiteX1944" fmla="*/ 1096426 w 10035679"/>
              <a:gd name="connsiteY1944" fmla="*/ 2219408 h 5893281"/>
              <a:gd name="connsiteX1945" fmla="*/ 1100652 w 10035679"/>
              <a:gd name="connsiteY1945" fmla="*/ 2247783 h 5893281"/>
              <a:gd name="connsiteX1946" fmla="*/ 1106689 w 10035679"/>
              <a:gd name="connsiteY1946" fmla="*/ 2270726 h 5893281"/>
              <a:gd name="connsiteX1947" fmla="*/ 1110312 w 10035679"/>
              <a:gd name="connsiteY1947" fmla="*/ 2299103 h 5893281"/>
              <a:gd name="connsiteX1948" fmla="*/ 1096426 w 10035679"/>
              <a:gd name="connsiteY1948" fmla="*/ 2299103 h 5893281"/>
              <a:gd name="connsiteX1949" fmla="*/ 1088577 w 10035679"/>
              <a:gd name="connsiteY1949" fmla="*/ 2287028 h 5893281"/>
              <a:gd name="connsiteX1950" fmla="*/ 1081935 w 10035679"/>
              <a:gd name="connsiteY1950" fmla="*/ 2280991 h 5893281"/>
              <a:gd name="connsiteX1951" fmla="*/ 1072275 w 10035679"/>
              <a:gd name="connsiteY1951" fmla="*/ 2272539 h 5893281"/>
              <a:gd name="connsiteX1952" fmla="*/ 1063823 w 10035679"/>
              <a:gd name="connsiteY1952" fmla="*/ 2266500 h 5893281"/>
              <a:gd name="connsiteX1953" fmla="*/ 1057785 w 10035679"/>
              <a:gd name="connsiteY1953" fmla="*/ 2256238 h 5893281"/>
              <a:gd name="connsiteX1954" fmla="*/ 1049935 w 10035679"/>
              <a:gd name="connsiteY1954" fmla="*/ 2244162 h 5893281"/>
              <a:gd name="connsiteX1955" fmla="*/ 1045709 w 10035679"/>
              <a:gd name="connsiteY1955" fmla="*/ 2238124 h 5893281"/>
              <a:gd name="connsiteX1956" fmla="*/ 1043899 w 10035679"/>
              <a:gd name="connsiteY1956" fmla="*/ 2229672 h 5893281"/>
              <a:gd name="connsiteX1957" fmla="*/ 1043899 w 10035679"/>
              <a:gd name="connsiteY1957" fmla="*/ 2223635 h 5893281"/>
              <a:gd name="connsiteX1958" fmla="*/ 8722502 w 10035679"/>
              <a:gd name="connsiteY1958" fmla="*/ 2186807 h 5893281"/>
              <a:gd name="connsiteX1959" fmla="*/ 8726728 w 10035679"/>
              <a:gd name="connsiteY1959" fmla="*/ 2191033 h 5893281"/>
              <a:gd name="connsiteX1960" fmla="*/ 8726728 w 10035679"/>
              <a:gd name="connsiteY1960" fmla="*/ 2194656 h 5893281"/>
              <a:gd name="connsiteX1961" fmla="*/ 8728538 w 10035679"/>
              <a:gd name="connsiteY1961" fmla="*/ 2194656 h 5893281"/>
              <a:gd name="connsiteX1962" fmla="*/ 8728538 w 10035679"/>
              <a:gd name="connsiteY1962" fmla="*/ 2198882 h 5893281"/>
              <a:gd name="connsiteX1963" fmla="*/ 8740614 w 10035679"/>
              <a:gd name="connsiteY1963" fmla="*/ 2223635 h 5893281"/>
              <a:gd name="connsiteX1964" fmla="*/ 8740614 w 10035679"/>
              <a:gd name="connsiteY1964" fmla="*/ 2256239 h 5893281"/>
              <a:gd name="connsiteX1965" fmla="*/ 8740614 w 10035679"/>
              <a:gd name="connsiteY1965" fmla="*/ 2287031 h 5893281"/>
              <a:gd name="connsiteX1966" fmla="*/ 8746652 w 10035679"/>
              <a:gd name="connsiteY1966" fmla="*/ 2323860 h 5893281"/>
              <a:gd name="connsiteX1967" fmla="*/ 8756915 w 10035679"/>
              <a:gd name="connsiteY1967" fmla="*/ 2358276 h 5893281"/>
              <a:gd name="connsiteX1968" fmla="*/ 8775029 w 10035679"/>
              <a:gd name="connsiteY1968" fmla="*/ 2396916 h 5893281"/>
              <a:gd name="connsiteX1969" fmla="*/ 8785292 w 10035679"/>
              <a:gd name="connsiteY1969" fmla="*/ 2439783 h 5893281"/>
              <a:gd name="connsiteX1970" fmla="*/ 8736993 w 10035679"/>
              <a:gd name="connsiteY1970" fmla="*/ 2433744 h 5893281"/>
              <a:gd name="connsiteX1971" fmla="*/ 8736993 w 10035679"/>
              <a:gd name="connsiteY1971" fmla="*/ 2466347 h 5893281"/>
              <a:gd name="connsiteX1972" fmla="*/ 8743029 w 10035679"/>
              <a:gd name="connsiteY1972" fmla="*/ 2491103 h 5893281"/>
              <a:gd name="connsiteX1973" fmla="*/ 8746652 w 10035679"/>
              <a:gd name="connsiteY1973" fmla="*/ 2515857 h 5893281"/>
              <a:gd name="connsiteX1974" fmla="*/ 8755104 w 10035679"/>
              <a:gd name="connsiteY1974" fmla="*/ 2550270 h 5893281"/>
              <a:gd name="connsiteX1975" fmla="*/ 8743029 w 10035679"/>
              <a:gd name="connsiteY1975" fmla="*/ 2550270 h 5893281"/>
              <a:gd name="connsiteX1976" fmla="*/ 8736993 w 10035679"/>
              <a:gd name="connsiteY1976" fmla="*/ 2550270 h 5893281"/>
              <a:gd name="connsiteX1977" fmla="*/ 8726728 w 10035679"/>
              <a:gd name="connsiteY1977" fmla="*/ 2554497 h 5893281"/>
              <a:gd name="connsiteX1978" fmla="*/ 8722502 w 10035679"/>
              <a:gd name="connsiteY1978" fmla="*/ 2554497 h 5893281"/>
              <a:gd name="connsiteX1979" fmla="*/ 8716463 w 10035679"/>
              <a:gd name="connsiteY1979" fmla="*/ 2558725 h 5893281"/>
              <a:gd name="connsiteX1980" fmla="*/ 8708616 w 10035679"/>
              <a:gd name="connsiteY1980" fmla="*/ 2538195 h 5893281"/>
              <a:gd name="connsiteX1981" fmla="*/ 8704388 w 10035679"/>
              <a:gd name="connsiteY1981" fmla="*/ 2497140 h 5893281"/>
              <a:gd name="connsiteX1982" fmla="*/ 8704388 w 10035679"/>
              <a:gd name="connsiteY1982" fmla="*/ 2452461 h 5893281"/>
              <a:gd name="connsiteX1983" fmla="*/ 8704388 w 10035679"/>
              <a:gd name="connsiteY1983" fmla="*/ 2401141 h 5893281"/>
              <a:gd name="connsiteX1984" fmla="*/ 8704388 w 10035679"/>
              <a:gd name="connsiteY1984" fmla="*/ 2354047 h 5893281"/>
              <a:gd name="connsiteX1985" fmla="*/ 8698351 w 10035679"/>
              <a:gd name="connsiteY1985" fmla="*/ 2323860 h 5893281"/>
              <a:gd name="connsiteX1986" fmla="*/ 8698351 w 10035679"/>
              <a:gd name="connsiteY1986" fmla="*/ 2244164 h 5893281"/>
              <a:gd name="connsiteX1987" fmla="*/ 8704388 w 10035679"/>
              <a:gd name="connsiteY1987" fmla="*/ 2233901 h 5893281"/>
              <a:gd name="connsiteX1988" fmla="*/ 8708616 w 10035679"/>
              <a:gd name="connsiteY1988" fmla="*/ 2227862 h 5893281"/>
              <a:gd name="connsiteX1989" fmla="*/ 8712237 w 10035679"/>
              <a:gd name="connsiteY1989" fmla="*/ 2219410 h 5893281"/>
              <a:gd name="connsiteX1990" fmla="*/ 8716463 w 10035679"/>
              <a:gd name="connsiteY1990" fmla="*/ 2213373 h 5893281"/>
              <a:gd name="connsiteX1991" fmla="*/ 8718276 w 10035679"/>
              <a:gd name="connsiteY1991" fmla="*/ 2201297 h 5893281"/>
              <a:gd name="connsiteX1992" fmla="*/ 4566229 w 10035679"/>
              <a:gd name="connsiteY1992" fmla="*/ 2158429 h 5893281"/>
              <a:gd name="connsiteX1993" fmla="*/ 4574077 w 10035679"/>
              <a:gd name="connsiteY1993" fmla="*/ 2201297 h 5893281"/>
              <a:gd name="connsiteX1994" fmla="*/ 4569850 w 10035679"/>
              <a:gd name="connsiteY1994" fmla="*/ 2244164 h 5893281"/>
              <a:gd name="connsiteX1995" fmla="*/ 4560191 w 10035679"/>
              <a:gd name="connsiteY1995" fmla="*/ 2290655 h 5893281"/>
              <a:gd name="connsiteX1996" fmla="*/ 4531814 w 10035679"/>
              <a:gd name="connsiteY1996" fmla="*/ 2305144 h 5893281"/>
              <a:gd name="connsiteX1997" fmla="*/ 4505249 w 10035679"/>
              <a:gd name="connsiteY1997" fmla="*/ 2313598 h 5893281"/>
              <a:gd name="connsiteX1998" fmla="*/ 4466607 w 10035679"/>
              <a:gd name="connsiteY1998" fmla="*/ 2315409 h 5893281"/>
              <a:gd name="connsiteX1999" fmla="*/ 4466607 w 10035679"/>
              <a:gd name="connsiteY1999" fmla="*/ 2299108 h 5893281"/>
              <a:gd name="connsiteX2000" fmla="*/ 4476871 w 10035679"/>
              <a:gd name="connsiteY2000" fmla="*/ 2272541 h 5893281"/>
              <a:gd name="connsiteX2001" fmla="*/ 4476871 w 10035679"/>
              <a:gd name="connsiteY2001" fmla="*/ 2241748 h 5893281"/>
              <a:gd name="connsiteX2002" fmla="*/ 4475059 w 10035679"/>
              <a:gd name="connsiteY2002" fmla="*/ 2204919 h 5893281"/>
              <a:gd name="connsiteX2003" fmla="*/ 4494984 w 10035679"/>
              <a:gd name="connsiteY2003" fmla="*/ 2186807 h 5893281"/>
              <a:gd name="connsiteX2004" fmla="*/ 4513096 w 10035679"/>
              <a:gd name="connsiteY2004" fmla="*/ 2172315 h 5893281"/>
              <a:gd name="connsiteX2005" fmla="*/ 4533626 w 10035679"/>
              <a:gd name="connsiteY2005" fmla="*/ 2162052 h 5893281"/>
              <a:gd name="connsiteX2006" fmla="*/ 5072780 w 10035679"/>
              <a:gd name="connsiteY2006" fmla="*/ 2102884 h 5893281"/>
              <a:gd name="connsiteX2007" fmla="*/ 5078819 w 10035679"/>
              <a:gd name="connsiteY2007" fmla="*/ 2108921 h 5893281"/>
              <a:gd name="connsiteX2008" fmla="*/ 5083045 w 10035679"/>
              <a:gd name="connsiteY2008" fmla="*/ 2113148 h 5893281"/>
              <a:gd name="connsiteX2009" fmla="*/ 5086666 w 10035679"/>
              <a:gd name="connsiteY2009" fmla="*/ 2117375 h 5893281"/>
              <a:gd name="connsiteX2010" fmla="*/ 5086666 w 10035679"/>
              <a:gd name="connsiteY2010" fmla="*/ 2123411 h 5893281"/>
              <a:gd name="connsiteX2011" fmla="*/ 5086666 w 10035679"/>
              <a:gd name="connsiteY2011" fmla="*/ 2131863 h 5893281"/>
              <a:gd name="connsiteX2012" fmla="*/ 5089082 w 10035679"/>
              <a:gd name="connsiteY2012" fmla="*/ 2141525 h 5893281"/>
              <a:gd name="connsiteX2013" fmla="*/ 5086666 w 10035679"/>
              <a:gd name="connsiteY2013" fmla="*/ 2148164 h 5893281"/>
              <a:gd name="connsiteX2014" fmla="*/ 5083045 w 10035679"/>
              <a:gd name="connsiteY2014" fmla="*/ 2151788 h 5893281"/>
              <a:gd name="connsiteX2015" fmla="*/ 5083045 w 10035679"/>
              <a:gd name="connsiteY2015" fmla="*/ 2156013 h 5893281"/>
              <a:gd name="connsiteX2016" fmla="*/ 5083045 w 10035679"/>
              <a:gd name="connsiteY2016" fmla="*/ 2158429 h 5893281"/>
              <a:gd name="connsiteX2017" fmla="*/ 5083045 w 10035679"/>
              <a:gd name="connsiteY2017" fmla="*/ 2162052 h 5893281"/>
              <a:gd name="connsiteX2018" fmla="*/ 5078819 w 10035679"/>
              <a:gd name="connsiteY2018" fmla="*/ 2166278 h 5893281"/>
              <a:gd name="connsiteX2019" fmla="*/ 5074591 w 10035679"/>
              <a:gd name="connsiteY2019" fmla="*/ 2170504 h 5893281"/>
              <a:gd name="connsiteX2020" fmla="*/ 5072780 w 10035679"/>
              <a:gd name="connsiteY2020" fmla="*/ 2170504 h 5893281"/>
              <a:gd name="connsiteX2021" fmla="*/ 5068554 w 10035679"/>
              <a:gd name="connsiteY2021" fmla="*/ 2170504 h 5893281"/>
              <a:gd name="connsiteX2022" fmla="*/ 5064328 w 10035679"/>
              <a:gd name="connsiteY2022" fmla="*/ 2172315 h 5893281"/>
              <a:gd name="connsiteX2023" fmla="*/ 5058289 w 10035679"/>
              <a:gd name="connsiteY2023" fmla="*/ 2172315 h 5893281"/>
              <a:gd name="connsiteX2024" fmla="*/ 5046213 w 10035679"/>
              <a:gd name="connsiteY2024" fmla="*/ 2148164 h 5893281"/>
              <a:gd name="connsiteX2025" fmla="*/ 5040176 w 10035679"/>
              <a:gd name="connsiteY2025" fmla="*/ 2137902 h 5893281"/>
              <a:gd name="connsiteX2026" fmla="*/ 5040176 w 10035679"/>
              <a:gd name="connsiteY2026" fmla="*/ 2133676 h 5893281"/>
              <a:gd name="connsiteX2027" fmla="*/ 5044402 w 10035679"/>
              <a:gd name="connsiteY2027" fmla="*/ 2131863 h 5893281"/>
              <a:gd name="connsiteX2028" fmla="*/ 5058289 w 10035679"/>
              <a:gd name="connsiteY2028" fmla="*/ 2123411 h 5893281"/>
              <a:gd name="connsiteX2029" fmla="*/ 5234588 w 10035679"/>
              <a:gd name="connsiteY2029" fmla="*/ 2023187 h 5893281"/>
              <a:gd name="connsiteX2030" fmla="*/ 5244853 w 10035679"/>
              <a:gd name="connsiteY2030" fmla="*/ 2027414 h 5893281"/>
              <a:gd name="connsiteX2031" fmla="*/ 5249079 w 10035679"/>
              <a:gd name="connsiteY2031" fmla="*/ 2027414 h 5893281"/>
              <a:gd name="connsiteX2032" fmla="*/ 5252703 w 10035679"/>
              <a:gd name="connsiteY2032" fmla="*/ 2027414 h 5893281"/>
              <a:gd name="connsiteX2033" fmla="*/ 5255116 w 10035679"/>
              <a:gd name="connsiteY2033" fmla="*/ 2031640 h 5893281"/>
              <a:gd name="connsiteX2034" fmla="*/ 5259343 w 10035679"/>
              <a:gd name="connsiteY2034" fmla="*/ 2031640 h 5893281"/>
              <a:gd name="connsiteX2035" fmla="*/ 5252703 w 10035679"/>
              <a:gd name="connsiteY2035" fmla="*/ 2041904 h 5893281"/>
              <a:gd name="connsiteX2036" fmla="*/ 5249079 w 10035679"/>
              <a:gd name="connsiteY2036" fmla="*/ 2052167 h 5893281"/>
              <a:gd name="connsiteX2037" fmla="*/ 5244853 w 10035679"/>
              <a:gd name="connsiteY2037" fmla="*/ 2062432 h 5893281"/>
              <a:gd name="connsiteX2038" fmla="*/ 5238814 w 10035679"/>
              <a:gd name="connsiteY2038" fmla="*/ 2074507 h 5893281"/>
              <a:gd name="connsiteX2039" fmla="*/ 5226738 w 10035679"/>
              <a:gd name="connsiteY2039" fmla="*/ 2080544 h 5893281"/>
              <a:gd name="connsiteX2040" fmla="*/ 5226738 w 10035679"/>
              <a:gd name="connsiteY2040" fmla="*/ 2070281 h 5893281"/>
              <a:gd name="connsiteX2041" fmla="*/ 5224325 w 10035679"/>
              <a:gd name="connsiteY2041" fmla="*/ 2070281 h 5893281"/>
              <a:gd name="connsiteX2042" fmla="*/ 5224325 w 10035679"/>
              <a:gd name="connsiteY2042" fmla="*/ 2066055 h 5893281"/>
              <a:gd name="connsiteX2043" fmla="*/ 5224325 w 10035679"/>
              <a:gd name="connsiteY2043" fmla="*/ 2062432 h 5893281"/>
              <a:gd name="connsiteX2044" fmla="*/ 5220701 w 10035679"/>
              <a:gd name="connsiteY2044" fmla="*/ 2055790 h 5893281"/>
              <a:gd name="connsiteX2045" fmla="*/ 5226738 w 10035679"/>
              <a:gd name="connsiteY2045" fmla="*/ 2047941 h 5893281"/>
              <a:gd name="connsiteX2046" fmla="*/ 5230966 w 10035679"/>
              <a:gd name="connsiteY2046" fmla="*/ 2041904 h 5893281"/>
              <a:gd name="connsiteX2047" fmla="*/ 5234588 w 10035679"/>
              <a:gd name="connsiteY2047" fmla="*/ 2033452 h 5893281"/>
              <a:gd name="connsiteX2048" fmla="*/ 498707 w 10035679"/>
              <a:gd name="connsiteY2048" fmla="*/ 2017150 h 5893281"/>
              <a:gd name="connsiteX2049" fmla="*/ 508973 w 10035679"/>
              <a:gd name="connsiteY2049" fmla="*/ 2033451 h 5893281"/>
              <a:gd name="connsiteX2050" fmla="*/ 508973 w 10035679"/>
              <a:gd name="connsiteY2050" fmla="*/ 2047942 h 5893281"/>
              <a:gd name="connsiteX2051" fmla="*/ 498707 w 10035679"/>
              <a:gd name="connsiteY2051" fmla="*/ 2066054 h 5893281"/>
              <a:gd name="connsiteX2052" fmla="*/ 484218 w 10035679"/>
              <a:gd name="connsiteY2052" fmla="*/ 2076318 h 5893281"/>
              <a:gd name="connsiteX2053" fmla="*/ 470331 w 10035679"/>
              <a:gd name="connsiteY2053" fmla="*/ 2084771 h 5893281"/>
              <a:gd name="connsiteX2054" fmla="*/ 466103 w 10035679"/>
              <a:gd name="connsiteY2054" fmla="*/ 2088996 h 5893281"/>
              <a:gd name="connsiteX2055" fmla="*/ 460066 w 10035679"/>
              <a:gd name="connsiteY2055" fmla="*/ 2080544 h 5893281"/>
              <a:gd name="connsiteX2056" fmla="*/ 455840 w 10035679"/>
              <a:gd name="connsiteY2056" fmla="*/ 2074506 h 5893281"/>
              <a:gd name="connsiteX2057" fmla="*/ 452217 w 10035679"/>
              <a:gd name="connsiteY2057" fmla="*/ 2062431 h 5893281"/>
              <a:gd name="connsiteX2058" fmla="*/ 452217 w 10035679"/>
              <a:gd name="connsiteY2058" fmla="*/ 2052168 h 5893281"/>
              <a:gd name="connsiteX2059" fmla="*/ 447991 w 10035679"/>
              <a:gd name="connsiteY2059" fmla="*/ 2041903 h 5893281"/>
              <a:gd name="connsiteX2060" fmla="*/ 473953 w 10035679"/>
              <a:gd name="connsiteY2060" fmla="*/ 2031641 h 5893281"/>
              <a:gd name="connsiteX2061" fmla="*/ 480595 w 10035679"/>
              <a:gd name="connsiteY2061" fmla="*/ 2027415 h 5893281"/>
              <a:gd name="connsiteX2062" fmla="*/ 490255 w 10035679"/>
              <a:gd name="connsiteY2062" fmla="*/ 2023187 h 5893281"/>
              <a:gd name="connsiteX2063" fmla="*/ 5362585 w 10035679"/>
              <a:gd name="connsiteY2063" fmla="*/ 1970057 h 5893281"/>
              <a:gd name="connsiteX2064" fmla="*/ 5390964 w 10035679"/>
              <a:gd name="connsiteY2064" fmla="*/ 1984548 h 5893281"/>
              <a:gd name="connsiteX2065" fmla="*/ 5390964 w 10035679"/>
              <a:gd name="connsiteY2065" fmla="*/ 1994812 h 5893281"/>
              <a:gd name="connsiteX2066" fmla="*/ 5382509 w 10035679"/>
              <a:gd name="connsiteY2066" fmla="*/ 1994812 h 5893281"/>
              <a:gd name="connsiteX2067" fmla="*/ 5380698 w 10035679"/>
              <a:gd name="connsiteY2067" fmla="*/ 1999039 h 5893281"/>
              <a:gd name="connsiteX2068" fmla="*/ 5372849 w 10035679"/>
              <a:gd name="connsiteY2068" fmla="*/ 2002661 h 5893281"/>
              <a:gd name="connsiteX2069" fmla="*/ 5368622 w 10035679"/>
              <a:gd name="connsiteY2069" fmla="*/ 2009303 h 5893281"/>
              <a:gd name="connsiteX2070" fmla="*/ 5362585 w 10035679"/>
              <a:gd name="connsiteY2070" fmla="*/ 2005077 h 5893281"/>
              <a:gd name="connsiteX2071" fmla="*/ 5358357 w 10035679"/>
              <a:gd name="connsiteY2071" fmla="*/ 2005077 h 5893281"/>
              <a:gd name="connsiteX2072" fmla="*/ 5354131 w 10035679"/>
              <a:gd name="connsiteY2072" fmla="*/ 2002661 h 5893281"/>
              <a:gd name="connsiteX2073" fmla="*/ 5352320 w 10035679"/>
              <a:gd name="connsiteY2073" fmla="*/ 2002661 h 5893281"/>
              <a:gd name="connsiteX2074" fmla="*/ 5352320 w 10035679"/>
              <a:gd name="connsiteY2074" fmla="*/ 1994812 h 5893281"/>
              <a:gd name="connsiteX2075" fmla="*/ 5352320 w 10035679"/>
              <a:gd name="connsiteY2075" fmla="*/ 1988775 h 5893281"/>
              <a:gd name="connsiteX2076" fmla="*/ 5352320 w 10035679"/>
              <a:gd name="connsiteY2076" fmla="*/ 1984548 h 5893281"/>
              <a:gd name="connsiteX2077" fmla="*/ 5354131 w 10035679"/>
              <a:gd name="connsiteY2077" fmla="*/ 1976094 h 5893281"/>
              <a:gd name="connsiteX2078" fmla="*/ 4604263 w 10035679"/>
              <a:gd name="connsiteY2078" fmla="*/ 1951943 h 5893281"/>
              <a:gd name="connsiteX2079" fmla="*/ 4641094 w 10035679"/>
              <a:gd name="connsiteY2079" fmla="*/ 1956169 h 5893281"/>
              <a:gd name="connsiteX2080" fmla="*/ 4669471 w 10035679"/>
              <a:gd name="connsiteY2080" fmla="*/ 1962208 h 5893281"/>
              <a:gd name="connsiteX2081" fmla="*/ 4661016 w 10035679"/>
              <a:gd name="connsiteY2081" fmla="*/ 1976094 h 5893281"/>
              <a:gd name="connsiteX2082" fmla="*/ 4657396 w 10035679"/>
              <a:gd name="connsiteY2082" fmla="*/ 1988772 h 5893281"/>
              <a:gd name="connsiteX2083" fmla="*/ 4651357 w 10035679"/>
              <a:gd name="connsiteY2083" fmla="*/ 1999036 h 5893281"/>
              <a:gd name="connsiteX2084" fmla="*/ 4642905 w 10035679"/>
              <a:gd name="connsiteY2084" fmla="*/ 2009299 h 5893281"/>
              <a:gd name="connsiteX2085" fmla="*/ 4661016 w 10035679"/>
              <a:gd name="connsiteY2085" fmla="*/ 2009299 h 5893281"/>
              <a:gd name="connsiteX2086" fmla="*/ 4669471 w 10035679"/>
              <a:gd name="connsiteY2086" fmla="*/ 2002659 h 5893281"/>
              <a:gd name="connsiteX2087" fmla="*/ 4671281 w 10035679"/>
              <a:gd name="connsiteY2087" fmla="*/ 1999036 h 5893281"/>
              <a:gd name="connsiteX2088" fmla="*/ 4679734 w 10035679"/>
              <a:gd name="connsiteY2088" fmla="*/ 1994810 h 5893281"/>
              <a:gd name="connsiteX2089" fmla="*/ 4689394 w 10035679"/>
              <a:gd name="connsiteY2089" fmla="*/ 1994810 h 5893281"/>
              <a:gd name="connsiteX2090" fmla="*/ 4689394 w 10035679"/>
              <a:gd name="connsiteY2090" fmla="*/ 2009299 h 5893281"/>
              <a:gd name="connsiteX2091" fmla="*/ 4699658 w 10035679"/>
              <a:gd name="connsiteY2091" fmla="*/ 2033450 h 5893281"/>
              <a:gd name="connsiteX2092" fmla="*/ 4693619 w 10035679"/>
              <a:gd name="connsiteY2092" fmla="*/ 2055790 h 5893281"/>
              <a:gd name="connsiteX2093" fmla="*/ 4683357 w 10035679"/>
              <a:gd name="connsiteY2093" fmla="*/ 2074507 h 5893281"/>
              <a:gd name="connsiteX2094" fmla="*/ 4675508 w 10035679"/>
              <a:gd name="connsiteY2094" fmla="*/ 2088996 h 5893281"/>
              <a:gd name="connsiteX2095" fmla="*/ 4693619 w 10035679"/>
              <a:gd name="connsiteY2095" fmla="*/ 2105297 h 5893281"/>
              <a:gd name="connsiteX2096" fmla="*/ 4711734 w 10035679"/>
              <a:gd name="connsiteY2096" fmla="*/ 2131863 h 5893281"/>
              <a:gd name="connsiteX2097" fmla="*/ 4736487 w 10035679"/>
              <a:gd name="connsiteY2097" fmla="*/ 2158429 h 5893281"/>
              <a:gd name="connsiteX2098" fmla="*/ 4756411 w 10035679"/>
              <a:gd name="connsiteY2098" fmla="*/ 2191032 h 5893281"/>
              <a:gd name="connsiteX2099" fmla="*/ 4774524 w 10035679"/>
              <a:gd name="connsiteY2099" fmla="*/ 2227861 h 5893281"/>
              <a:gd name="connsiteX2100" fmla="*/ 4789014 w 10035679"/>
              <a:gd name="connsiteY2100" fmla="*/ 2258048 h 5893281"/>
              <a:gd name="connsiteX2101" fmla="*/ 4793240 w 10035679"/>
              <a:gd name="connsiteY2101" fmla="*/ 2284614 h 5893281"/>
              <a:gd name="connsiteX2102" fmla="*/ 4784789 w 10035679"/>
              <a:gd name="connsiteY2102" fmla="*/ 2309367 h 5893281"/>
              <a:gd name="connsiteX2103" fmla="*/ 4768487 w 10035679"/>
              <a:gd name="connsiteY2103" fmla="*/ 2323858 h 5893281"/>
              <a:gd name="connsiteX2104" fmla="*/ 4746147 w 10035679"/>
              <a:gd name="connsiteY2104" fmla="*/ 2337744 h 5893281"/>
              <a:gd name="connsiteX2105" fmla="*/ 4711734 w 10035679"/>
              <a:gd name="connsiteY2105" fmla="*/ 2352236 h 5893281"/>
              <a:gd name="connsiteX2106" fmla="*/ 4669471 w 10035679"/>
              <a:gd name="connsiteY2106" fmla="*/ 2362498 h 5893281"/>
              <a:gd name="connsiteX2107" fmla="*/ 4630830 w 10035679"/>
              <a:gd name="connsiteY2107" fmla="*/ 2372763 h 5893281"/>
              <a:gd name="connsiteX2108" fmla="*/ 4598227 w 10035679"/>
              <a:gd name="connsiteY2108" fmla="*/ 2376989 h 5893281"/>
              <a:gd name="connsiteX2109" fmla="*/ 4598227 w 10035679"/>
              <a:gd name="connsiteY2109" fmla="*/ 2368537 h 5893281"/>
              <a:gd name="connsiteX2110" fmla="*/ 4618755 w 10035679"/>
              <a:gd name="connsiteY2110" fmla="*/ 2337744 h 5893281"/>
              <a:gd name="connsiteX2111" fmla="*/ 4636866 w 10035679"/>
              <a:gd name="connsiteY2111" fmla="*/ 2305141 h 5893281"/>
              <a:gd name="connsiteX2112" fmla="*/ 4626604 w 10035679"/>
              <a:gd name="connsiteY2112" fmla="*/ 2305141 h 5893281"/>
              <a:gd name="connsiteX2113" fmla="*/ 4618755 w 10035679"/>
              <a:gd name="connsiteY2113" fmla="*/ 2305141 h 5893281"/>
              <a:gd name="connsiteX2114" fmla="*/ 4612718 w 10035679"/>
              <a:gd name="connsiteY2114" fmla="*/ 2300916 h 5893281"/>
              <a:gd name="connsiteX2115" fmla="*/ 4612718 w 10035679"/>
              <a:gd name="connsiteY2115" fmla="*/ 2299103 h 5893281"/>
              <a:gd name="connsiteX2116" fmla="*/ 4608489 w 10035679"/>
              <a:gd name="connsiteY2116" fmla="*/ 2294877 h 5893281"/>
              <a:gd name="connsiteX2117" fmla="*/ 4608489 w 10035679"/>
              <a:gd name="connsiteY2117" fmla="*/ 2287028 h 5893281"/>
              <a:gd name="connsiteX2118" fmla="*/ 4604263 w 10035679"/>
              <a:gd name="connsiteY2118" fmla="*/ 2276765 h 5893281"/>
              <a:gd name="connsiteX2119" fmla="*/ 4630830 w 10035679"/>
              <a:gd name="connsiteY2119" fmla="*/ 2270726 h 5893281"/>
              <a:gd name="connsiteX2120" fmla="*/ 4622980 w 10035679"/>
              <a:gd name="connsiteY2120" fmla="*/ 2262274 h 5893281"/>
              <a:gd name="connsiteX2121" fmla="*/ 4622980 w 10035679"/>
              <a:gd name="connsiteY2121" fmla="*/ 2258048 h 5893281"/>
              <a:gd name="connsiteX2122" fmla="*/ 4618755 w 10035679"/>
              <a:gd name="connsiteY2122" fmla="*/ 2256237 h 5893281"/>
              <a:gd name="connsiteX2123" fmla="*/ 4618755 w 10035679"/>
              <a:gd name="connsiteY2123" fmla="*/ 2252011 h 5893281"/>
              <a:gd name="connsiteX2124" fmla="*/ 4622980 w 10035679"/>
              <a:gd name="connsiteY2124" fmla="*/ 2244162 h 5893281"/>
              <a:gd name="connsiteX2125" fmla="*/ 4626604 w 10035679"/>
              <a:gd name="connsiteY2125" fmla="*/ 2229672 h 5893281"/>
              <a:gd name="connsiteX2126" fmla="*/ 4636866 w 10035679"/>
              <a:gd name="connsiteY2126" fmla="*/ 2219409 h 5893281"/>
              <a:gd name="connsiteX2127" fmla="*/ 4642905 w 10035679"/>
              <a:gd name="connsiteY2127" fmla="*/ 2213370 h 5893281"/>
              <a:gd name="connsiteX2128" fmla="*/ 4657396 w 10035679"/>
              <a:gd name="connsiteY2128" fmla="*/ 2204918 h 5893281"/>
              <a:gd name="connsiteX2129" fmla="*/ 4669471 w 10035679"/>
              <a:gd name="connsiteY2129" fmla="*/ 2198879 h 5893281"/>
              <a:gd name="connsiteX2130" fmla="*/ 4665243 w 10035679"/>
              <a:gd name="connsiteY2130" fmla="*/ 2191032 h 5893281"/>
              <a:gd name="connsiteX2131" fmla="*/ 4665243 w 10035679"/>
              <a:gd name="connsiteY2131" fmla="*/ 2186804 h 5893281"/>
              <a:gd name="connsiteX2132" fmla="*/ 4661016 w 10035679"/>
              <a:gd name="connsiteY2132" fmla="*/ 2184993 h 5893281"/>
              <a:gd name="connsiteX2133" fmla="*/ 4661016 w 10035679"/>
              <a:gd name="connsiteY2133" fmla="*/ 2180767 h 5893281"/>
              <a:gd name="connsiteX2134" fmla="*/ 4657396 w 10035679"/>
              <a:gd name="connsiteY2134" fmla="*/ 2172315 h 5893281"/>
              <a:gd name="connsiteX2135" fmla="*/ 4654980 w 10035679"/>
              <a:gd name="connsiteY2135" fmla="*/ 2172315 h 5893281"/>
              <a:gd name="connsiteX2136" fmla="*/ 4654980 w 10035679"/>
              <a:gd name="connsiteY2136" fmla="*/ 2170502 h 5893281"/>
              <a:gd name="connsiteX2137" fmla="*/ 4651357 w 10035679"/>
              <a:gd name="connsiteY2137" fmla="*/ 2170502 h 5893281"/>
              <a:gd name="connsiteX2138" fmla="*/ 4642905 w 10035679"/>
              <a:gd name="connsiteY2138" fmla="*/ 2166276 h 5893281"/>
              <a:gd name="connsiteX2139" fmla="*/ 4636866 w 10035679"/>
              <a:gd name="connsiteY2139" fmla="*/ 2162050 h 5893281"/>
              <a:gd name="connsiteX2140" fmla="*/ 4632640 w 10035679"/>
              <a:gd name="connsiteY2140" fmla="*/ 2162050 h 5893281"/>
              <a:gd name="connsiteX2141" fmla="*/ 4626604 w 10035679"/>
              <a:gd name="connsiteY2141" fmla="*/ 2162050 h 5893281"/>
              <a:gd name="connsiteX2142" fmla="*/ 4618755 w 10035679"/>
              <a:gd name="connsiteY2142" fmla="*/ 2158429 h 5893281"/>
              <a:gd name="connsiteX2143" fmla="*/ 4612718 w 10035679"/>
              <a:gd name="connsiteY2143" fmla="*/ 2158429 h 5893281"/>
              <a:gd name="connsiteX2144" fmla="*/ 4612718 w 10035679"/>
              <a:gd name="connsiteY2144" fmla="*/ 2156013 h 5893281"/>
              <a:gd name="connsiteX2145" fmla="*/ 4608489 w 10035679"/>
              <a:gd name="connsiteY2145" fmla="*/ 2151788 h 5893281"/>
              <a:gd name="connsiteX2146" fmla="*/ 4608489 w 10035679"/>
              <a:gd name="connsiteY2146" fmla="*/ 2148165 h 5893281"/>
              <a:gd name="connsiteX2147" fmla="*/ 4608489 w 10035679"/>
              <a:gd name="connsiteY2147" fmla="*/ 2141523 h 5893281"/>
              <a:gd name="connsiteX2148" fmla="*/ 4604263 w 10035679"/>
              <a:gd name="connsiteY2148" fmla="*/ 2133674 h 5893281"/>
              <a:gd name="connsiteX2149" fmla="*/ 4608489 w 10035679"/>
              <a:gd name="connsiteY2149" fmla="*/ 2131863 h 5893281"/>
              <a:gd name="connsiteX2150" fmla="*/ 4608489 w 10035679"/>
              <a:gd name="connsiteY2150" fmla="*/ 2127637 h 5893281"/>
              <a:gd name="connsiteX2151" fmla="*/ 4612718 w 10035679"/>
              <a:gd name="connsiteY2151" fmla="*/ 2123411 h 5893281"/>
              <a:gd name="connsiteX2152" fmla="*/ 4612718 w 10035679"/>
              <a:gd name="connsiteY2152" fmla="*/ 2119185 h 5893281"/>
              <a:gd name="connsiteX2153" fmla="*/ 4612718 w 10035679"/>
              <a:gd name="connsiteY2153" fmla="*/ 2113146 h 5893281"/>
              <a:gd name="connsiteX2154" fmla="*/ 4604263 w 10035679"/>
              <a:gd name="connsiteY2154" fmla="*/ 2113146 h 5893281"/>
              <a:gd name="connsiteX2155" fmla="*/ 4602453 w 10035679"/>
              <a:gd name="connsiteY2155" fmla="*/ 2119185 h 5893281"/>
              <a:gd name="connsiteX2156" fmla="*/ 4602453 w 10035679"/>
              <a:gd name="connsiteY2156" fmla="*/ 2123411 h 5893281"/>
              <a:gd name="connsiteX2157" fmla="*/ 4602453 w 10035679"/>
              <a:gd name="connsiteY2157" fmla="*/ 2127637 h 5893281"/>
              <a:gd name="connsiteX2158" fmla="*/ 4598227 w 10035679"/>
              <a:gd name="connsiteY2158" fmla="*/ 2127637 h 5893281"/>
              <a:gd name="connsiteX2159" fmla="*/ 4594603 w 10035679"/>
              <a:gd name="connsiteY2159" fmla="*/ 2131863 h 5893281"/>
              <a:gd name="connsiteX2160" fmla="*/ 4590377 w 10035679"/>
              <a:gd name="connsiteY2160" fmla="*/ 2133674 h 5893281"/>
              <a:gd name="connsiteX2161" fmla="*/ 4584341 w 10035679"/>
              <a:gd name="connsiteY2161" fmla="*/ 2098656 h 5893281"/>
              <a:gd name="connsiteX2162" fmla="*/ 4575886 w 10035679"/>
              <a:gd name="connsiteY2162" fmla="*/ 2066053 h 5893281"/>
              <a:gd name="connsiteX2163" fmla="*/ 4574076 w 10035679"/>
              <a:gd name="connsiteY2163" fmla="*/ 2041904 h 5893281"/>
              <a:gd name="connsiteX2164" fmla="*/ 4580113 w 10035679"/>
              <a:gd name="connsiteY2164" fmla="*/ 2023187 h 5893281"/>
              <a:gd name="connsiteX2165" fmla="*/ 4590377 w 10035679"/>
              <a:gd name="connsiteY2165" fmla="*/ 2005073 h 5893281"/>
              <a:gd name="connsiteX2166" fmla="*/ 4602453 w 10035679"/>
              <a:gd name="connsiteY2166" fmla="*/ 1984546 h 5893281"/>
              <a:gd name="connsiteX2167" fmla="*/ 58565 w 10035679"/>
              <a:gd name="connsiteY2167" fmla="*/ 1878288 h 5893281"/>
              <a:gd name="connsiteX2168" fmla="*/ 99019 w 10035679"/>
              <a:gd name="connsiteY2168" fmla="*/ 1878288 h 5893281"/>
              <a:gd name="connsiteX2169" fmla="*/ 99019 w 10035679"/>
              <a:gd name="connsiteY2169" fmla="*/ 1892778 h 5893281"/>
              <a:gd name="connsiteX2170" fmla="*/ 91169 w 10035679"/>
              <a:gd name="connsiteY2170" fmla="*/ 1892778 h 5893281"/>
              <a:gd name="connsiteX2171" fmla="*/ 91169 w 10035679"/>
              <a:gd name="connsiteY2171" fmla="*/ 1898814 h 5893281"/>
              <a:gd name="connsiteX2172" fmla="*/ 80904 w 10035679"/>
              <a:gd name="connsiteY2172" fmla="*/ 1894589 h 5893281"/>
              <a:gd name="connsiteX2173" fmla="*/ 73056 w 10035679"/>
              <a:gd name="connsiteY2173" fmla="*/ 1888552 h 5893281"/>
              <a:gd name="connsiteX2174" fmla="*/ 67017 w 10035679"/>
              <a:gd name="connsiteY2174" fmla="*/ 1884324 h 5893281"/>
              <a:gd name="connsiteX2175" fmla="*/ 2511033 w 10035679"/>
              <a:gd name="connsiteY2175" fmla="*/ 1765986 h 5893281"/>
              <a:gd name="connsiteX2176" fmla="*/ 2521296 w 10035679"/>
              <a:gd name="connsiteY2176" fmla="*/ 1774438 h 5893281"/>
              <a:gd name="connsiteX2177" fmla="*/ 2530955 w 10035679"/>
              <a:gd name="connsiteY2177" fmla="*/ 1784098 h 5893281"/>
              <a:gd name="connsiteX2178" fmla="*/ 2539410 w 10035679"/>
              <a:gd name="connsiteY2178" fmla="*/ 1798589 h 5893281"/>
              <a:gd name="connsiteX2179" fmla="*/ 2543636 w 10035679"/>
              <a:gd name="connsiteY2179" fmla="*/ 1813080 h 5893281"/>
              <a:gd name="connsiteX2180" fmla="*/ 2535184 w 10035679"/>
              <a:gd name="connsiteY2180" fmla="*/ 1813080 h 5893281"/>
              <a:gd name="connsiteX2181" fmla="*/ 2529145 w 10035679"/>
              <a:gd name="connsiteY2181" fmla="*/ 1817306 h 5893281"/>
              <a:gd name="connsiteX2182" fmla="*/ 2524919 w 10035679"/>
              <a:gd name="connsiteY2182" fmla="*/ 1817306 h 5893281"/>
              <a:gd name="connsiteX2183" fmla="*/ 2515259 w 10035679"/>
              <a:gd name="connsiteY2183" fmla="*/ 1820929 h 5893281"/>
              <a:gd name="connsiteX2184" fmla="*/ 2502578 w 10035679"/>
              <a:gd name="connsiteY2184" fmla="*/ 1820929 h 5893281"/>
              <a:gd name="connsiteX2185" fmla="*/ 2502578 w 10035679"/>
              <a:gd name="connsiteY2185" fmla="*/ 1813080 h 5893281"/>
              <a:gd name="connsiteX2186" fmla="*/ 2500768 w 10035679"/>
              <a:gd name="connsiteY2186" fmla="*/ 1813080 h 5893281"/>
              <a:gd name="connsiteX2187" fmla="*/ 2500768 w 10035679"/>
              <a:gd name="connsiteY2187" fmla="*/ 1808854 h 5893281"/>
              <a:gd name="connsiteX2188" fmla="*/ 2496542 w 10035679"/>
              <a:gd name="connsiteY2188" fmla="*/ 1807041 h 5893281"/>
              <a:gd name="connsiteX2189" fmla="*/ 2500768 w 10035679"/>
              <a:gd name="connsiteY2189" fmla="*/ 1798589 h 5893281"/>
              <a:gd name="connsiteX2190" fmla="*/ 2500768 w 10035679"/>
              <a:gd name="connsiteY2190" fmla="*/ 1794363 h 5893281"/>
              <a:gd name="connsiteX2191" fmla="*/ 2500768 w 10035679"/>
              <a:gd name="connsiteY2191" fmla="*/ 1792552 h 5893281"/>
              <a:gd name="connsiteX2192" fmla="*/ 2502578 w 10035679"/>
              <a:gd name="connsiteY2192" fmla="*/ 1788326 h 5893281"/>
              <a:gd name="connsiteX2193" fmla="*/ 2450055 w 10035679"/>
              <a:gd name="connsiteY2193" fmla="*/ 1741234 h 5893281"/>
              <a:gd name="connsiteX2194" fmla="*/ 2458507 w 10035679"/>
              <a:gd name="connsiteY2194" fmla="*/ 1749686 h 5893281"/>
              <a:gd name="connsiteX2195" fmla="*/ 2462129 w 10035679"/>
              <a:gd name="connsiteY2195" fmla="*/ 1753912 h 5893281"/>
              <a:gd name="connsiteX2196" fmla="*/ 2462129 w 10035679"/>
              <a:gd name="connsiteY2196" fmla="*/ 1755725 h 5893281"/>
              <a:gd name="connsiteX2197" fmla="*/ 2464545 w 10035679"/>
              <a:gd name="connsiteY2197" fmla="*/ 1764177 h 5893281"/>
              <a:gd name="connsiteX2198" fmla="*/ 2464545 w 10035679"/>
              <a:gd name="connsiteY2198" fmla="*/ 1770214 h 5893281"/>
              <a:gd name="connsiteX2199" fmla="*/ 2464545 w 10035679"/>
              <a:gd name="connsiteY2199" fmla="*/ 1780479 h 5893281"/>
              <a:gd name="connsiteX2200" fmla="*/ 2458507 w 10035679"/>
              <a:gd name="connsiteY2200" fmla="*/ 1780479 h 5893281"/>
              <a:gd name="connsiteX2201" fmla="*/ 2458507 w 10035679"/>
              <a:gd name="connsiteY2201" fmla="*/ 1788328 h 5893281"/>
              <a:gd name="connsiteX2202" fmla="*/ 2444016 w 10035679"/>
              <a:gd name="connsiteY2202" fmla="*/ 1784102 h 5893281"/>
              <a:gd name="connsiteX2203" fmla="*/ 2430130 w 10035679"/>
              <a:gd name="connsiteY2203" fmla="*/ 1780479 h 5893281"/>
              <a:gd name="connsiteX2204" fmla="*/ 2419865 w 10035679"/>
              <a:gd name="connsiteY2204" fmla="*/ 1774442 h 5893281"/>
              <a:gd name="connsiteX2205" fmla="*/ 2411413 w 10035679"/>
              <a:gd name="connsiteY2205" fmla="*/ 1774442 h 5893281"/>
              <a:gd name="connsiteX2206" fmla="*/ 2411413 w 10035679"/>
              <a:gd name="connsiteY2206" fmla="*/ 1765987 h 5893281"/>
              <a:gd name="connsiteX2207" fmla="*/ 2425904 w 10035679"/>
              <a:gd name="connsiteY2207" fmla="*/ 1759951 h 5893281"/>
              <a:gd name="connsiteX2208" fmla="*/ 2439790 w 10035679"/>
              <a:gd name="connsiteY2208" fmla="*/ 1753912 h 5893281"/>
              <a:gd name="connsiteX2209" fmla="*/ 2606426 w 10035679"/>
              <a:gd name="connsiteY2209" fmla="*/ 1677838 h 5893281"/>
              <a:gd name="connsiteX2210" fmla="*/ 2614276 w 10035679"/>
              <a:gd name="connsiteY2210" fmla="*/ 1682064 h 5893281"/>
              <a:gd name="connsiteX2211" fmla="*/ 2616089 w 10035679"/>
              <a:gd name="connsiteY2211" fmla="*/ 1684480 h 5893281"/>
              <a:gd name="connsiteX2212" fmla="*/ 2620315 w 10035679"/>
              <a:gd name="connsiteY2212" fmla="*/ 1688103 h 5893281"/>
              <a:gd name="connsiteX2213" fmla="*/ 2628768 w 10035679"/>
              <a:gd name="connsiteY2213" fmla="*/ 1688103 h 5893281"/>
              <a:gd name="connsiteX2214" fmla="*/ 2628768 w 10035679"/>
              <a:gd name="connsiteY2214" fmla="*/ 1692329 h 5893281"/>
              <a:gd name="connsiteX2215" fmla="*/ 2628768 w 10035679"/>
              <a:gd name="connsiteY2215" fmla="*/ 1696555 h 5893281"/>
              <a:gd name="connsiteX2216" fmla="*/ 2624542 w 10035679"/>
              <a:gd name="connsiteY2216" fmla="*/ 1698366 h 5893281"/>
              <a:gd name="connsiteX2217" fmla="*/ 2620315 w 10035679"/>
              <a:gd name="connsiteY2217" fmla="*/ 1702592 h 5893281"/>
              <a:gd name="connsiteX2218" fmla="*/ 2616089 w 10035679"/>
              <a:gd name="connsiteY2218" fmla="*/ 1706818 h 5893281"/>
              <a:gd name="connsiteX2219" fmla="*/ 2614276 w 10035679"/>
              <a:gd name="connsiteY2219" fmla="*/ 1706818 h 5893281"/>
              <a:gd name="connsiteX2220" fmla="*/ 2610050 w 10035679"/>
              <a:gd name="connsiteY2220" fmla="*/ 1711045 h 5893281"/>
              <a:gd name="connsiteX2221" fmla="*/ 2606426 w 10035679"/>
              <a:gd name="connsiteY2221" fmla="*/ 1711045 h 5893281"/>
              <a:gd name="connsiteX2222" fmla="*/ 2600389 w 10035679"/>
              <a:gd name="connsiteY2222" fmla="*/ 1711045 h 5893281"/>
              <a:gd name="connsiteX2223" fmla="*/ 2600389 w 10035679"/>
              <a:gd name="connsiteY2223" fmla="*/ 1698366 h 5893281"/>
              <a:gd name="connsiteX2224" fmla="*/ 2600389 w 10035679"/>
              <a:gd name="connsiteY2224" fmla="*/ 1692329 h 5893281"/>
              <a:gd name="connsiteX2225" fmla="*/ 2602200 w 10035679"/>
              <a:gd name="connsiteY2225" fmla="*/ 1688103 h 5893281"/>
              <a:gd name="connsiteX2226" fmla="*/ 0 w 10035679"/>
              <a:gd name="connsiteY2226" fmla="*/ 1639197 h 5893281"/>
              <a:gd name="connsiteX2227" fmla="*/ 34413 w 10035679"/>
              <a:gd name="connsiteY2227" fmla="*/ 1645234 h 5893281"/>
              <a:gd name="connsiteX2228" fmla="*/ 58564 w 10035679"/>
              <a:gd name="connsiteY2228" fmla="*/ 1655498 h 5893281"/>
              <a:gd name="connsiteX2229" fmla="*/ 77281 w 10035679"/>
              <a:gd name="connsiteY2229" fmla="*/ 1677838 h 5893281"/>
              <a:gd name="connsiteX2230" fmla="*/ 70640 w 10035679"/>
              <a:gd name="connsiteY2230" fmla="*/ 1684478 h 5893281"/>
              <a:gd name="connsiteX2231" fmla="*/ 62790 w 10035679"/>
              <a:gd name="connsiteY2231" fmla="*/ 1684478 h 5893281"/>
              <a:gd name="connsiteX2232" fmla="*/ 58564 w 10035679"/>
              <a:gd name="connsiteY2232" fmla="*/ 1688101 h 5893281"/>
              <a:gd name="connsiteX2233" fmla="*/ 56753 w 10035679"/>
              <a:gd name="connsiteY2233" fmla="*/ 1692327 h 5893281"/>
              <a:gd name="connsiteX2234" fmla="*/ 44678 w 10035679"/>
              <a:gd name="connsiteY2234" fmla="*/ 1696553 h 5893281"/>
              <a:gd name="connsiteX2235" fmla="*/ 38642 w 10035679"/>
              <a:gd name="connsiteY2235" fmla="*/ 1688101 h 5893281"/>
              <a:gd name="connsiteX2236" fmla="*/ 28377 w 10035679"/>
              <a:gd name="connsiteY2236" fmla="*/ 1682064 h 5893281"/>
              <a:gd name="connsiteX2237" fmla="*/ 20528 w 10035679"/>
              <a:gd name="connsiteY2237" fmla="*/ 1674215 h 5893281"/>
              <a:gd name="connsiteX2238" fmla="*/ 10265 w 10035679"/>
              <a:gd name="connsiteY2238" fmla="*/ 1669989 h 5893281"/>
              <a:gd name="connsiteX2239" fmla="*/ 6037 w 10035679"/>
              <a:gd name="connsiteY2239" fmla="*/ 1668176 h 5893281"/>
              <a:gd name="connsiteX2240" fmla="*/ 0 w 10035679"/>
              <a:gd name="connsiteY2240" fmla="*/ 1659724 h 5893281"/>
              <a:gd name="connsiteX2241" fmla="*/ 0 w 10035679"/>
              <a:gd name="connsiteY2241" fmla="*/ 1653688 h 5893281"/>
              <a:gd name="connsiteX2242" fmla="*/ 2387262 w 10035679"/>
              <a:gd name="connsiteY2242" fmla="*/ 1553464 h 5893281"/>
              <a:gd name="connsiteX2243" fmla="*/ 2387262 w 10035679"/>
              <a:gd name="connsiteY2243" fmla="*/ 1569765 h 5893281"/>
              <a:gd name="connsiteX2244" fmla="*/ 2391488 w 10035679"/>
              <a:gd name="connsiteY2244" fmla="*/ 1578218 h 5893281"/>
              <a:gd name="connsiteX2245" fmla="*/ 2393301 w 10035679"/>
              <a:gd name="connsiteY2245" fmla="*/ 1584256 h 5893281"/>
              <a:gd name="connsiteX2246" fmla="*/ 2393301 w 10035679"/>
              <a:gd name="connsiteY2246" fmla="*/ 1596332 h 5893281"/>
              <a:gd name="connsiteX2247" fmla="*/ 2393301 w 10035679"/>
              <a:gd name="connsiteY2247" fmla="*/ 1610821 h 5893281"/>
              <a:gd name="connsiteX2248" fmla="*/ 2433751 w 10035679"/>
              <a:gd name="connsiteY2248" fmla="*/ 1610821 h 5893281"/>
              <a:gd name="connsiteX2249" fmla="*/ 2468167 w 10035679"/>
              <a:gd name="connsiteY2249" fmla="*/ 1649463 h 5893281"/>
              <a:gd name="connsiteX2250" fmla="*/ 2502581 w 10035679"/>
              <a:gd name="connsiteY2250" fmla="*/ 1688102 h 5893281"/>
              <a:gd name="connsiteX2251" fmla="*/ 2502581 w 10035679"/>
              <a:gd name="connsiteY2251" fmla="*/ 1692331 h 5893281"/>
              <a:gd name="connsiteX2252" fmla="*/ 2500770 w 10035679"/>
              <a:gd name="connsiteY2252" fmla="*/ 1696557 h 5893281"/>
              <a:gd name="connsiteX2253" fmla="*/ 2500770 w 10035679"/>
              <a:gd name="connsiteY2253" fmla="*/ 1698367 h 5893281"/>
              <a:gd name="connsiteX2254" fmla="*/ 2496544 w 10035679"/>
              <a:gd name="connsiteY2254" fmla="*/ 1702594 h 5893281"/>
              <a:gd name="connsiteX2255" fmla="*/ 2490505 w 10035679"/>
              <a:gd name="connsiteY2255" fmla="*/ 1711046 h 5893281"/>
              <a:gd name="connsiteX2256" fmla="*/ 2486884 w 10035679"/>
              <a:gd name="connsiteY2256" fmla="*/ 1712859 h 5893281"/>
              <a:gd name="connsiteX2257" fmla="*/ 2482658 w 10035679"/>
              <a:gd name="connsiteY2257" fmla="*/ 1717085 h 5893281"/>
              <a:gd name="connsiteX2258" fmla="*/ 2478430 w 10035679"/>
              <a:gd name="connsiteY2258" fmla="*/ 1717085 h 5893281"/>
              <a:gd name="connsiteX2259" fmla="*/ 2468167 w 10035679"/>
              <a:gd name="connsiteY2259" fmla="*/ 1717085 h 5893281"/>
              <a:gd name="connsiteX2260" fmla="*/ 2458507 w 10035679"/>
              <a:gd name="connsiteY2260" fmla="*/ 1721311 h 5893281"/>
              <a:gd name="connsiteX2261" fmla="*/ 2458507 w 10035679"/>
              <a:gd name="connsiteY2261" fmla="*/ 1711046 h 5893281"/>
              <a:gd name="connsiteX2262" fmla="*/ 2458507 w 10035679"/>
              <a:gd name="connsiteY2262" fmla="*/ 1698367 h 5893281"/>
              <a:gd name="connsiteX2263" fmla="*/ 2458507 w 10035679"/>
              <a:gd name="connsiteY2263" fmla="*/ 1692331 h 5893281"/>
              <a:gd name="connsiteX2264" fmla="*/ 2458507 w 10035679"/>
              <a:gd name="connsiteY2264" fmla="*/ 1688102 h 5893281"/>
              <a:gd name="connsiteX2265" fmla="*/ 2450053 w 10035679"/>
              <a:gd name="connsiteY2265" fmla="*/ 1682066 h 5893281"/>
              <a:gd name="connsiteX2266" fmla="*/ 2444016 w 10035679"/>
              <a:gd name="connsiteY2266" fmla="*/ 1677840 h 5893281"/>
              <a:gd name="connsiteX2267" fmla="*/ 2433751 w 10035679"/>
              <a:gd name="connsiteY2267" fmla="*/ 1669991 h 5893281"/>
              <a:gd name="connsiteX2268" fmla="*/ 2421677 w 10035679"/>
              <a:gd name="connsiteY2268" fmla="*/ 1698367 h 5893281"/>
              <a:gd name="connsiteX2269" fmla="*/ 2401753 w 10035679"/>
              <a:gd name="connsiteY2269" fmla="*/ 1717085 h 5893281"/>
              <a:gd name="connsiteX2270" fmla="*/ 2373376 w 10035679"/>
              <a:gd name="connsiteY2270" fmla="*/ 1727348 h 5893281"/>
              <a:gd name="connsiteX2271" fmla="*/ 2373376 w 10035679"/>
              <a:gd name="connsiteY2271" fmla="*/ 1717085 h 5893281"/>
              <a:gd name="connsiteX2272" fmla="*/ 2373376 w 10035679"/>
              <a:gd name="connsiteY2272" fmla="*/ 1711046 h 5893281"/>
              <a:gd name="connsiteX2273" fmla="*/ 2376999 w 10035679"/>
              <a:gd name="connsiteY2273" fmla="*/ 1702594 h 5893281"/>
              <a:gd name="connsiteX2274" fmla="*/ 2373376 w 10035679"/>
              <a:gd name="connsiteY2274" fmla="*/ 1696557 h 5893281"/>
              <a:gd name="connsiteX2275" fmla="*/ 2369149 w 10035679"/>
              <a:gd name="connsiteY2275" fmla="*/ 1688102 h 5893281"/>
              <a:gd name="connsiteX2276" fmla="*/ 2364923 w 10035679"/>
              <a:gd name="connsiteY2276" fmla="*/ 1677840 h 5893281"/>
              <a:gd name="connsiteX2277" fmla="*/ 2354659 w 10035679"/>
              <a:gd name="connsiteY2277" fmla="*/ 1674217 h 5893281"/>
              <a:gd name="connsiteX2278" fmla="*/ 2348622 w 10035679"/>
              <a:gd name="connsiteY2278" fmla="*/ 1669991 h 5893281"/>
              <a:gd name="connsiteX2279" fmla="*/ 2340772 w 10035679"/>
              <a:gd name="connsiteY2279" fmla="*/ 1669991 h 5893281"/>
              <a:gd name="connsiteX2280" fmla="*/ 2334734 w 10035679"/>
              <a:gd name="connsiteY2280" fmla="*/ 1668180 h 5893281"/>
              <a:gd name="connsiteX2281" fmla="*/ 2330508 w 10035679"/>
              <a:gd name="connsiteY2281" fmla="*/ 1668180 h 5893281"/>
              <a:gd name="connsiteX2282" fmla="*/ 2322658 w 10035679"/>
              <a:gd name="connsiteY2282" fmla="*/ 1663954 h 5893281"/>
              <a:gd name="connsiteX2283" fmla="*/ 2316622 w 10035679"/>
              <a:gd name="connsiteY2283" fmla="*/ 1655499 h 5893281"/>
              <a:gd name="connsiteX2284" fmla="*/ 2336546 w 10035679"/>
              <a:gd name="connsiteY2284" fmla="*/ 1631350 h 5893281"/>
              <a:gd name="connsiteX2285" fmla="*/ 2351035 w 10035679"/>
              <a:gd name="connsiteY2285" fmla="*/ 1602369 h 5893281"/>
              <a:gd name="connsiteX2286" fmla="*/ 2364923 w 10035679"/>
              <a:gd name="connsiteY2286" fmla="*/ 1573992 h 5893281"/>
              <a:gd name="connsiteX2287" fmla="*/ 4357324 w 10035679"/>
              <a:gd name="connsiteY2287" fmla="*/ 1492482 h 5893281"/>
              <a:gd name="connsiteX2288" fmla="*/ 4361550 w 10035679"/>
              <a:gd name="connsiteY2288" fmla="*/ 1500331 h 5893281"/>
              <a:gd name="connsiteX2289" fmla="*/ 4365174 w 10035679"/>
              <a:gd name="connsiteY2289" fmla="*/ 1506368 h 5893281"/>
              <a:gd name="connsiteX2290" fmla="*/ 4367589 w 10035679"/>
              <a:gd name="connsiteY2290" fmla="*/ 1510594 h 5893281"/>
              <a:gd name="connsiteX2291" fmla="*/ 4367589 w 10035679"/>
              <a:gd name="connsiteY2291" fmla="*/ 1516633 h 5893281"/>
              <a:gd name="connsiteX2292" fmla="*/ 4371210 w 10035679"/>
              <a:gd name="connsiteY2292" fmla="*/ 1525085 h 5893281"/>
              <a:gd name="connsiteX2293" fmla="*/ 4371210 w 10035679"/>
              <a:gd name="connsiteY2293" fmla="*/ 1538971 h 5893281"/>
              <a:gd name="connsiteX2294" fmla="*/ 4371210 w 10035679"/>
              <a:gd name="connsiteY2294" fmla="*/ 1549236 h 5893281"/>
              <a:gd name="connsiteX2295" fmla="*/ 4375436 w 10035679"/>
              <a:gd name="connsiteY2295" fmla="*/ 1578215 h 5893281"/>
              <a:gd name="connsiteX2296" fmla="*/ 4379664 w 10035679"/>
              <a:gd name="connsiteY2296" fmla="*/ 1610818 h 5893281"/>
              <a:gd name="connsiteX2297" fmla="*/ 4379664 w 10035679"/>
              <a:gd name="connsiteY2297" fmla="*/ 1639195 h 5893281"/>
              <a:gd name="connsiteX2298" fmla="*/ 4339212 w 10035679"/>
              <a:gd name="connsiteY2298" fmla="*/ 1659723 h 5893281"/>
              <a:gd name="connsiteX2299" fmla="*/ 4294534 w 10035679"/>
              <a:gd name="connsiteY2299" fmla="*/ 1677837 h 5893281"/>
              <a:gd name="connsiteX2300" fmla="*/ 4251666 w 10035679"/>
              <a:gd name="connsiteY2300" fmla="*/ 1698364 h 5893281"/>
              <a:gd name="connsiteX2301" fmla="*/ 4215441 w 10035679"/>
              <a:gd name="connsiteY2301" fmla="*/ 1727344 h 5893281"/>
              <a:gd name="connsiteX2302" fmla="*/ 4205178 w 10035679"/>
              <a:gd name="connsiteY2302" fmla="*/ 1721307 h 5893281"/>
              <a:gd name="connsiteX2303" fmla="*/ 4187064 w 10035679"/>
              <a:gd name="connsiteY2303" fmla="*/ 1712855 h 5893281"/>
              <a:gd name="connsiteX2304" fmla="*/ 4162913 w 10035679"/>
              <a:gd name="connsiteY2304" fmla="*/ 1698364 h 5893281"/>
              <a:gd name="connsiteX2305" fmla="*/ 4142386 w 10035679"/>
              <a:gd name="connsiteY2305" fmla="*/ 1688100 h 5893281"/>
              <a:gd name="connsiteX2306" fmla="*/ 4124274 w 10035679"/>
              <a:gd name="connsiteY2306" fmla="*/ 1677837 h 5893281"/>
              <a:gd name="connsiteX2307" fmla="*/ 4115822 w 10035679"/>
              <a:gd name="connsiteY2307" fmla="*/ 1669987 h 5893281"/>
              <a:gd name="connsiteX2308" fmla="*/ 4120048 w 10035679"/>
              <a:gd name="connsiteY2308" fmla="*/ 1668177 h 5893281"/>
              <a:gd name="connsiteX2309" fmla="*/ 4124274 w 10035679"/>
              <a:gd name="connsiteY2309" fmla="*/ 1663951 h 5893281"/>
              <a:gd name="connsiteX2310" fmla="*/ 4128500 w 10035679"/>
              <a:gd name="connsiteY2310" fmla="*/ 1659723 h 5893281"/>
              <a:gd name="connsiteX2311" fmla="*/ 4128500 w 10035679"/>
              <a:gd name="connsiteY2311" fmla="*/ 1655497 h 5893281"/>
              <a:gd name="connsiteX2312" fmla="*/ 4130310 w 10035679"/>
              <a:gd name="connsiteY2312" fmla="*/ 1649460 h 5893281"/>
              <a:gd name="connsiteX2313" fmla="*/ 4120048 w 10035679"/>
              <a:gd name="connsiteY2313" fmla="*/ 1641611 h 5893281"/>
              <a:gd name="connsiteX2314" fmla="*/ 4106160 w 10035679"/>
              <a:gd name="connsiteY2314" fmla="*/ 1639195 h 5893281"/>
              <a:gd name="connsiteX2315" fmla="*/ 4095897 w 10035679"/>
              <a:gd name="connsiteY2315" fmla="*/ 1631348 h 5893281"/>
              <a:gd name="connsiteX2316" fmla="*/ 4085632 w 10035679"/>
              <a:gd name="connsiteY2316" fmla="*/ 1625309 h 5893281"/>
              <a:gd name="connsiteX2317" fmla="*/ 4091671 w 10035679"/>
              <a:gd name="connsiteY2317" fmla="*/ 1625309 h 5893281"/>
              <a:gd name="connsiteX2318" fmla="*/ 4100123 w 10035679"/>
              <a:gd name="connsiteY2318" fmla="*/ 1616857 h 5893281"/>
              <a:gd name="connsiteX2319" fmla="*/ 4101934 w 10035679"/>
              <a:gd name="connsiteY2319" fmla="*/ 1612631 h 5893281"/>
              <a:gd name="connsiteX2320" fmla="*/ 4106160 w 10035679"/>
              <a:gd name="connsiteY2320" fmla="*/ 1612631 h 5893281"/>
              <a:gd name="connsiteX2321" fmla="*/ 4109783 w 10035679"/>
              <a:gd name="connsiteY2321" fmla="*/ 1610818 h 5893281"/>
              <a:gd name="connsiteX2322" fmla="*/ 4120048 w 10035679"/>
              <a:gd name="connsiteY2322" fmla="*/ 1610818 h 5893281"/>
              <a:gd name="connsiteX2323" fmla="*/ 4130310 w 10035679"/>
              <a:gd name="connsiteY2323" fmla="*/ 1610818 h 5893281"/>
              <a:gd name="connsiteX2324" fmla="*/ 4130310 w 10035679"/>
              <a:gd name="connsiteY2324" fmla="*/ 1584254 h 5893281"/>
              <a:gd name="connsiteX2325" fmla="*/ 4077785 w 10035679"/>
              <a:gd name="connsiteY2325" fmla="*/ 1584254 h 5893281"/>
              <a:gd name="connsiteX2326" fmla="*/ 4067520 w 10035679"/>
              <a:gd name="connsiteY2326" fmla="*/ 1563727 h 5893281"/>
              <a:gd name="connsiteX2327" fmla="*/ 4085632 w 10035679"/>
              <a:gd name="connsiteY2327" fmla="*/ 1549236 h 5893281"/>
              <a:gd name="connsiteX2328" fmla="*/ 4100123 w 10035679"/>
              <a:gd name="connsiteY2328" fmla="*/ 1535350 h 5893281"/>
              <a:gd name="connsiteX2329" fmla="*/ 4115822 w 10035679"/>
              <a:gd name="connsiteY2329" fmla="*/ 1529311 h 5893281"/>
              <a:gd name="connsiteX2330" fmla="*/ 4144198 w 10035679"/>
              <a:gd name="connsiteY2330" fmla="*/ 1520859 h 5893281"/>
              <a:gd name="connsiteX2331" fmla="*/ 4156877 w 10035679"/>
              <a:gd name="connsiteY2331" fmla="*/ 1531124 h 5893281"/>
              <a:gd name="connsiteX2332" fmla="*/ 4162913 w 10035679"/>
              <a:gd name="connsiteY2332" fmla="*/ 1543197 h 5893281"/>
              <a:gd name="connsiteX2333" fmla="*/ 4170763 w 10035679"/>
              <a:gd name="connsiteY2333" fmla="*/ 1549236 h 5893281"/>
              <a:gd name="connsiteX2334" fmla="*/ 4176801 w 10035679"/>
              <a:gd name="connsiteY2334" fmla="*/ 1563727 h 5893281"/>
              <a:gd name="connsiteX2335" fmla="*/ 4199139 w 10035679"/>
              <a:gd name="connsiteY2335" fmla="*/ 1545613 h 5893281"/>
              <a:gd name="connsiteX2336" fmla="*/ 4219667 w 10035679"/>
              <a:gd name="connsiteY2336" fmla="*/ 1531124 h 5893281"/>
              <a:gd name="connsiteX2337" fmla="*/ 4248044 w 10035679"/>
              <a:gd name="connsiteY2337" fmla="*/ 1520859 h 5893281"/>
              <a:gd name="connsiteX2338" fmla="*/ 4251666 w 10035679"/>
              <a:gd name="connsiteY2338" fmla="*/ 1531124 h 5893281"/>
              <a:gd name="connsiteX2339" fmla="*/ 4257703 w 10035679"/>
              <a:gd name="connsiteY2339" fmla="*/ 1535350 h 5893281"/>
              <a:gd name="connsiteX2340" fmla="*/ 4257703 w 10035679"/>
              <a:gd name="connsiteY2340" fmla="*/ 1538971 h 5893281"/>
              <a:gd name="connsiteX2341" fmla="*/ 4261931 w 10035679"/>
              <a:gd name="connsiteY2341" fmla="*/ 1538971 h 5893281"/>
              <a:gd name="connsiteX2342" fmla="*/ 4266157 w 10035679"/>
              <a:gd name="connsiteY2342" fmla="*/ 1538971 h 5893281"/>
              <a:gd name="connsiteX2343" fmla="*/ 4272194 w 10035679"/>
              <a:gd name="connsiteY2343" fmla="*/ 1538971 h 5893281"/>
              <a:gd name="connsiteX2344" fmla="*/ 4290306 w 10035679"/>
              <a:gd name="connsiteY2344" fmla="*/ 1529311 h 5893281"/>
              <a:gd name="connsiteX2345" fmla="*/ 4300571 w 10035679"/>
              <a:gd name="connsiteY2345" fmla="*/ 1516633 h 5893281"/>
              <a:gd name="connsiteX2346" fmla="*/ 4314457 w 10035679"/>
              <a:gd name="connsiteY2346" fmla="*/ 1506368 h 5893281"/>
              <a:gd name="connsiteX2347" fmla="*/ 4328947 w 10035679"/>
              <a:gd name="connsiteY2347" fmla="*/ 1496105 h 5893281"/>
              <a:gd name="connsiteX2348" fmla="*/ 2638425 w 10035679"/>
              <a:gd name="connsiteY2348" fmla="*/ 1363281 h 5893281"/>
              <a:gd name="connsiteX2349" fmla="*/ 2644464 w 10035679"/>
              <a:gd name="connsiteY2349" fmla="*/ 1367507 h 5893281"/>
              <a:gd name="connsiteX2350" fmla="*/ 2648690 w 10035679"/>
              <a:gd name="connsiteY2350" fmla="*/ 1371733 h 5893281"/>
              <a:gd name="connsiteX2351" fmla="*/ 2652916 w 10035679"/>
              <a:gd name="connsiteY2351" fmla="*/ 1371733 h 5893281"/>
              <a:gd name="connsiteX2352" fmla="*/ 2657142 w 10035679"/>
              <a:gd name="connsiteY2352" fmla="*/ 1373546 h 5893281"/>
              <a:gd name="connsiteX2353" fmla="*/ 2657142 w 10035679"/>
              <a:gd name="connsiteY2353" fmla="*/ 1377772 h 5893281"/>
              <a:gd name="connsiteX2354" fmla="*/ 2657142 w 10035679"/>
              <a:gd name="connsiteY2354" fmla="*/ 1381998 h 5893281"/>
              <a:gd name="connsiteX2355" fmla="*/ 2658955 w 10035679"/>
              <a:gd name="connsiteY2355" fmla="*/ 1388035 h 5893281"/>
              <a:gd name="connsiteX2356" fmla="*/ 2666802 w 10035679"/>
              <a:gd name="connsiteY2356" fmla="*/ 1400111 h 5893281"/>
              <a:gd name="connsiteX2357" fmla="*/ 2671028 w 10035679"/>
              <a:gd name="connsiteY2357" fmla="*/ 1410376 h 5893281"/>
              <a:gd name="connsiteX2358" fmla="*/ 2672841 w 10035679"/>
              <a:gd name="connsiteY2358" fmla="*/ 1420639 h 5893281"/>
              <a:gd name="connsiteX2359" fmla="*/ 2677067 w 10035679"/>
              <a:gd name="connsiteY2359" fmla="*/ 1435130 h 5893281"/>
              <a:gd name="connsiteX2360" fmla="*/ 2666802 w 10035679"/>
              <a:gd name="connsiteY2360" fmla="*/ 1439357 h 5893281"/>
              <a:gd name="connsiteX2361" fmla="*/ 2657142 w 10035679"/>
              <a:gd name="connsiteY2361" fmla="*/ 1442980 h 5893281"/>
              <a:gd name="connsiteX2362" fmla="*/ 2644464 w 10035679"/>
              <a:gd name="connsiteY2362" fmla="*/ 1442980 h 5893281"/>
              <a:gd name="connsiteX2363" fmla="*/ 2628765 w 10035679"/>
              <a:gd name="connsiteY2363" fmla="*/ 1445395 h 5893281"/>
              <a:gd name="connsiteX2364" fmla="*/ 2624539 w 10035679"/>
              <a:gd name="connsiteY2364" fmla="*/ 1429093 h 5893281"/>
              <a:gd name="connsiteX2365" fmla="*/ 2620313 w 10035679"/>
              <a:gd name="connsiteY2365" fmla="*/ 1410376 h 5893281"/>
              <a:gd name="connsiteX2366" fmla="*/ 2620313 w 10035679"/>
              <a:gd name="connsiteY2366" fmla="*/ 1388035 h 5893281"/>
              <a:gd name="connsiteX2367" fmla="*/ 2628765 w 10035679"/>
              <a:gd name="connsiteY2367" fmla="*/ 1381998 h 5893281"/>
              <a:gd name="connsiteX2368" fmla="*/ 2630578 w 10035679"/>
              <a:gd name="connsiteY2368" fmla="*/ 1373546 h 5893281"/>
              <a:gd name="connsiteX2369" fmla="*/ 3250641 w 10035679"/>
              <a:gd name="connsiteY2369" fmla="*/ 1304111 h 5893281"/>
              <a:gd name="connsiteX2370" fmla="*/ 3265130 w 10035679"/>
              <a:gd name="connsiteY2370" fmla="*/ 1310148 h 5893281"/>
              <a:gd name="connsiteX2371" fmla="*/ 3279016 w 10035679"/>
              <a:gd name="connsiteY2371" fmla="*/ 1318602 h 5893281"/>
              <a:gd name="connsiteX2372" fmla="*/ 3285055 w 10035679"/>
              <a:gd name="connsiteY2372" fmla="*/ 1324639 h 5893281"/>
              <a:gd name="connsiteX2373" fmla="*/ 3295318 w 10035679"/>
              <a:gd name="connsiteY2373" fmla="*/ 1333091 h 5893281"/>
              <a:gd name="connsiteX2374" fmla="*/ 3307393 w 10035679"/>
              <a:gd name="connsiteY2374" fmla="*/ 1343356 h 5893281"/>
              <a:gd name="connsiteX2375" fmla="*/ 3303167 w 10035679"/>
              <a:gd name="connsiteY2375" fmla="*/ 1349392 h 5893281"/>
              <a:gd name="connsiteX2376" fmla="*/ 3303167 w 10035679"/>
              <a:gd name="connsiteY2376" fmla="*/ 1353620 h 5893281"/>
              <a:gd name="connsiteX2377" fmla="*/ 3299546 w 10035679"/>
              <a:gd name="connsiteY2377" fmla="*/ 1353620 h 5893281"/>
              <a:gd name="connsiteX2378" fmla="*/ 3299546 w 10035679"/>
              <a:gd name="connsiteY2378" fmla="*/ 1357242 h 5893281"/>
              <a:gd name="connsiteX2379" fmla="*/ 3293507 w 10035679"/>
              <a:gd name="connsiteY2379" fmla="*/ 1363280 h 5893281"/>
              <a:gd name="connsiteX2380" fmla="*/ 3293507 w 10035679"/>
              <a:gd name="connsiteY2380" fmla="*/ 1367506 h 5893281"/>
              <a:gd name="connsiteX2381" fmla="*/ 3289280 w 10035679"/>
              <a:gd name="connsiteY2381" fmla="*/ 1367506 h 5893281"/>
              <a:gd name="connsiteX2382" fmla="*/ 3285055 w 10035679"/>
              <a:gd name="connsiteY2382" fmla="*/ 1367506 h 5893281"/>
              <a:gd name="connsiteX2383" fmla="*/ 3280829 w 10035679"/>
              <a:gd name="connsiteY2383" fmla="*/ 1371732 h 5893281"/>
              <a:gd name="connsiteX2384" fmla="*/ 3274790 w 10035679"/>
              <a:gd name="connsiteY2384" fmla="*/ 1373543 h 5893281"/>
              <a:gd name="connsiteX2385" fmla="*/ 3265130 w 10035679"/>
              <a:gd name="connsiteY2385" fmla="*/ 1363280 h 5893281"/>
              <a:gd name="connsiteX2386" fmla="*/ 3254866 w 10035679"/>
              <a:gd name="connsiteY2386" fmla="*/ 1353620 h 5893281"/>
              <a:gd name="connsiteX2387" fmla="*/ 3240375 w 10035679"/>
              <a:gd name="connsiteY2387" fmla="*/ 1343356 h 5893281"/>
              <a:gd name="connsiteX2388" fmla="*/ 3228300 w 10035679"/>
              <a:gd name="connsiteY2388" fmla="*/ 1334903 h 5893281"/>
              <a:gd name="connsiteX2389" fmla="*/ 3236751 w 10035679"/>
              <a:gd name="connsiteY2389" fmla="*/ 1310148 h 5893281"/>
              <a:gd name="connsiteX2390" fmla="*/ 3242790 w 10035679"/>
              <a:gd name="connsiteY2390" fmla="*/ 1310148 h 5893281"/>
              <a:gd name="connsiteX2391" fmla="*/ 3246412 w 10035679"/>
              <a:gd name="connsiteY2391" fmla="*/ 1306527 h 5893281"/>
              <a:gd name="connsiteX2392" fmla="*/ 6004982 w 10035679"/>
              <a:gd name="connsiteY2392" fmla="*/ 1290225 h 5893281"/>
              <a:gd name="connsiteX2393" fmla="*/ 6037585 w 10035679"/>
              <a:gd name="connsiteY2393" fmla="*/ 1290225 h 5893281"/>
              <a:gd name="connsiteX2394" fmla="*/ 6037585 w 10035679"/>
              <a:gd name="connsiteY2394" fmla="*/ 1304110 h 5893281"/>
              <a:gd name="connsiteX2395" fmla="*/ 6030943 w 10035679"/>
              <a:gd name="connsiteY2395" fmla="*/ 1304110 h 5893281"/>
              <a:gd name="connsiteX2396" fmla="*/ 6023094 w 10035679"/>
              <a:gd name="connsiteY2396" fmla="*/ 1310149 h 5893281"/>
              <a:gd name="connsiteX2397" fmla="*/ 6018868 w 10035679"/>
              <a:gd name="connsiteY2397" fmla="*/ 1310149 h 5893281"/>
              <a:gd name="connsiteX2398" fmla="*/ 6012831 w 10035679"/>
              <a:gd name="connsiteY2398" fmla="*/ 1310149 h 5893281"/>
              <a:gd name="connsiteX2399" fmla="*/ 6012831 w 10035679"/>
              <a:gd name="connsiteY2399" fmla="*/ 1306526 h 5893281"/>
              <a:gd name="connsiteX2400" fmla="*/ 6009208 w 10035679"/>
              <a:gd name="connsiteY2400" fmla="*/ 1300489 h 5893281"/>
              <a:gd name="connsiteX2401" fmla="*/ 6009208 w 10035679"/>
              <a:gd name="connsiteY2401" fmla="*/ 1296261 h 5893281"/>
              <a:gd name="connsiteX2402" fmla="*/ 6004982 w 10035679"/>
              <a:gd name="connsiteY2402" fmla="*/ 1292035 h 5893281"/>
              <a:gd name="connsiteX2403" fmla="*/ 2004480 w 10035679"/>
              <a:gd name="connsiteY2403" fmla="*/ 1247358 h 5893281"/>
              <a:gd name="connsiteX2404" fmla="*/ 2036480 w 10035679"/>
              <a:gd name="connsiteY2404" fmla="*/ 1267283 h 5893281"/>
              <a:gd name="connsiteX2405" fmla="*/ 2064857 w 10035679"/>
              <a:gd name="connsiteY2405" fmla="*/ 1292037 h 5893281"/>
              <a:gd name="connsiteX2406" fmla="*/ 2093233 w 10035679"/>
              <a:gd name="connsiteY2406" fmla="*/ 1318602 h 5893281"/>
              <a:gd name="connsiteX2407" fmla="*/ 2083574 w 10035679"/>
              <a:gd name="connsiteY2407" fmla="*/ 1318602 h 5893281"/>
              <a:gd name="connsiteX2408" fmla="*/ 2075120 w 10035679"/>
              <a:gd name="connsiteY2408" fmla="*/ 1328865 h 5893281"/>
              <a:gd name="connsiteX2409" fmla="*/ 2069083 w 10035679"/>
              <a:gd name="connsiteY2409" fmla="*/ 1333091 h 5893281"/>
              <a:gd name="connsiteX2410" fmla="*/ 2058818 w 10035679"/>
              <a:gd name="connsiteY2410" fmla="*/ 1333091 h 5893281"/>
              <a:gd name="connsiteX2411" fmla="*/ 2046743 w 10035679"/>
              <a:gd name="connsiteY2411" fmla="*/ 1334904 h 5893281"/>
              <a:gd name="connsiteX2412" fmla="*/ 2030441 w 10035679"/>
              <a:gd name="connsiteY2412" fmla="*/ 1334904 h 5893281"/>
              <a:gd name="connsiteX2413" fmla="*/ 2016555 w 10035679"/>
              <a:gd name="connsiteY2413" fmla="*/ 1320413 h 5893281"/>
              <a:gd name="connsiteX2414" fmla="*/ 2002065 w 10035679"/>
              <a:gd name="connsiteY2414" fmla="*/ 1310148 h 5893281"/>
              <a:gd name="connsiteX2415" fmla="*/ 1983953 w 10035679"/>
              <a:gd name="connsiteY2415" fmla="*/ 1304112 h 5893281"/>
              <a:gd name="connsiteX2416" fmla="*/ 1983953 w 10035679"/>
              <a:gd name="connsiteY2416" fmla="*/ 1296263 h 5893281"/>
              <a:gd name="connsiteX2417" fmla="*/ 2016555 w 10035679"/>
              <a:gd name="connsiteY2417" fmla="*/ 1277546 h 5893281"/>
              <a:gd name="connsiteX2418" fmla="*/ 2012329 w 10035679"/>
              <a:gd name="connsiteY2418" fmla="*/ 1271509 h 5893281"/>
              <a:gd name="connsiteX2419" fmla="*/ 2008103 w 10035679"/>
              <a:gd name="connsiteY2419" fmla="*/ 1267283 h 5893281"/>
              <a:gd name="connsiteX2420" fmla="*/ 2008103 w 10035679"/>
              <a:gd name="connsiteY2420" fmla="*/ 1261245 h 5893281"/>
              <a:gd name="connsiteX2421" fmla="*/ 9772438 w 10035679"/>
              <a:gd name="connsiteY2421" fmla="*/ 1147133 h 5893281"/>
              <a:gd name="connsiteX2422" fmla="*/ 9780288 w 10035679"/>
              <a:gd name="connsiteY2422" fmla="*/ 1157397 h 5893281"/>
              <a:gd name="connsiteX2423" fmla="*/ 9786324 w 10035679"/>
              <a:gd name="connsiteY2423" fmla="*/ 1165245 h 5893281"/>
              <a:gd name="connsiteX2424" fmla="*/ 9794778 w 10035679"/>
              <a:gd name="connsiteY2424" fmla="*/ 1165245 h 5893281"/>
              <a:gd name="connsiteX2425" fmla="*/ 9798400 w 10035679"/>
              <a:gd name="connsiteY2425" fmla="*/ 1167660 h 5893281"/>
              <a:gd name="connsiteX2426" fmla="*/ 9800815 w 10035679"/>
              <a:gd name="connsiteY2426" fmla="*/ 1167660 h 5893281"/>
              <a:gd name="connsiteX2427" fmla="*/ 9808664 w 10035679"/>
              <a:gd name="connsiteY2427" fmla="*/ 1167660 h 5893281"/>
              <a:gd name="connsiteX2428" fmla="*/ 9812890 w 10035679"/>
              <a:gd name="connsiteY2428" fmla="*/ 1167660 h 5893281"/>
              <a:gd name="connsiteX2429" fmla="*/ 9814701 w 10035679"/>
              <a:gd name="connsiteY2429" fmla="*/ 1167660 h 5893281"/>
              <a:gd name="connsiteX2430" fmla="*/ 9823155 w 10035679"/>
              <a:gd name="connsiteY2430" fmla="*/ 1171284 h 5893281"/>
              <a:gd name="connsiteX2431" fmla="*/ 9826776 w 10035679"/>
              <a:gd name="connsiteY2431" fmla="*/ 1177925 h 5893281"/>
              <a:gd name="connsiteX2432" fmla="*/ 9812890 w 10035679"/>
              <a:gd name="connsiteY2432" fmla="*/ 1190000 h 5893281"/>
              <a:gd name="connsiteX2433" fmla="*/ 9798400 w 10035679"/>
              <a:gd name="connsiteY2433" fmla="*/ 1200263 h 5893281"/>
              <a:gd name="connsiteX2434" fmla="*/ 9727760 w 10035679"/>
              <a:gd name="connsiteY2434" fmla="*/ 1206302 h 5893281"/>
              <a:gd name="connsiteX2435" fmla="*/ 9727760 w 10035679"/>
              <a:gd name="connsiteY2435" fmla="*/ 1177925 h 5893281"/>
              <a:gd name="connsiteX2436" fmla="*/ 9738025 w 10035679"/>
              <a:gd name="connsiteY2436" fmla="*/ 1167660 h 5893281"/>
              <a:gd name="connsiteX2437" fmla="*/ 9748288 w 10035679"/>
              <a:gd name="connsiteY2437" fmla="*/ 1161624 h 5893281"/>
              <a:gd name="connsiteX2438" fmla="*/ 9757947 w 10035679"/>
              <a:gd name="connsiteY2438" fmla="*/ 1153170 h 5893281"/>
              <a:gd name="connsiteX2439" fmla="*/ 2154225 w 10035679"/>
              <a:gd name="connsiteY2439" fmla="*/ 1087972 h 5893281"/>
              <a:gd name="connsiteX2440" fmla="*/ 2156036 w 10035679"/>
              <a:gd name="connsiteY2440" fmla="*/ 1102462 h 5893281"/>
              <a:gd name="connsiteX2441" fmla="*/ 2156036 w 10035679"/>
              <a:gd name="connsiteY2441" fmla="*/ 1112727 h 5893281"/>
              <a:gd name="connsiteX2442" fmla="*/ 2160262 w 10035679"/>
              <a:gd name="connsiteY2442" fmla="*/ 1116953 h 5893281"/>
              <a:gd name="connsiteX2443" fmla="*/ 2164488 w 10035679"/>
              <a:gd name="connsiteY2443" fmla="*/ 1121181 h 5893281"/>
              <a:gd name="connsiteX2444" fmla="*/ 2168716 w 10035679"/>
              <a:gd name="connsiteY2444" fmla="*/ 1122992 h 5893281"/>
              <a:gd name="connsiteX2445" fmla="*/ 2174753 w 10035679"/>
              <a:gd name="connsiteY2445" fmla="*/ 1131444 h 5893281"/>
              <a:gd name="connsiteX2446" fmla="*/ 2178979 w 10035679"/>
              <a:gd name="connsiteY2446" fmla="*/ 1137483 h 5893281"/>
              <a:gd name="connsiteX2447" fmla="*/ 2174753 w 10035679"/>
              <a:gd name="connsiteY2447" fmla="*/ 1145934 h 5893281"/>
              <a:gd name="connsiteX2448" fmla="*/ 2170527 w 10035679"/>
              <a:gd name="connsiteY2448" fmla="*/ 1156198 h 5893281"/>
              <a:gd name="connsiteX2449" fmla="*/ 2168716 w 10035679"/>
              <a:gd name="connsiteY2449" fmla="*/ 1164652 h 5893281"/>
              <a:gd name="connsiteX2450" fmla="*/ 2164488 w 10035679"/>
              <a:gd name="connsiteY2450" fmla="*/ 1170688 h 5893281"/>
              <a:gd name="connsiteX2451" fmla="*/ 2160262 w 10035679"/>
              <a:gd name="connsiteY2451" fmla="*/ 1185177 h 5893281"/>
              <a:gd name="connsiteX2452" fmla="*/ 2174150 w 10035679"/>
              <a:gd name="connsiteY2452" fmla="*/ 1189405 h 5893281"/>
              <a:gd name="connsiteX2453" fmla="*/ 2181997 w 10035679"/>
              <a:gd name="connsiteY2453" fmla="*/ 1195441 h 5893281"/>
              <a:gd name="connsiteX2454" fmla="*/ 2188036 w 10035679"/>
              <a:gd name="connsiteY2454" fmla="*/ 1203895 h 5893281"/>
              <a:gd name="connsiteX2455" fmla="*/ 2192262 w 10035679"/>
              <a:gd name="connsiteY2455" fmla="*/ 1209932 h 5893281"/>
              <a:gd name="connsiteX2456" fmla="*/ 2192262 w 10035679"/>
              <a:gd name="connsiteY2456" fmla="*/ 1224424 h 5893281"/>
              <a:gd name="connsiteX2457" fmla="*/ 2192262 w 10035679"/>
              <a:gd name="connsiteY2457" fmla="*/ 1238912 h 5893281"/>
              <a:gd name="connsiteX2458" fmla="*/ 2181997 w 10035679"/>
              <a:gd name="connsiteY2458" fmla="*/ 1247366 h 5893281"/>
              <a:gd name="connsiteX2459" fmla="*/ 2174150 w 10035679"/>
              <a:gd name="connsiteY2459" fmla="*/ 1253403 h 5893281"/>
              <a:gd name="connsiteX2460" fmla="*/ 2169922 w 10035679"/>
              <a:gd name="connsiteY2460" fmla="*/ 1263669 h 5893281"/>
              <a:gd name="connsiteX2461" fmla="*/ 2168111 w 10035679"/>
              <a:gd name="connsiteY2461" fmla="*/ 1275744 h 5893281"/>
              <a:gd name="connsiteX2462" fmla="*/ 2160262 w 10035679"/>
              <a:gd name="connsiteY2462" fmla="*/ 1290233 h 5893281"/>
              <a:gd name="connsiteX2463" fmla="*/ 2210979 w 10035679"/>
              <a:gd name="connsiteY2463" fmla="*/ 1290233 h 5893281"/>
              <a:gd name="connsiteX2464" fmla="*/ 2210979 w 10035679"/>
              <a:gd name="connsiteY2464" fmla="*/ 1321024 h 5893281"/>
              <a:gd name="connsiteX2465" fmla="*/ 2217016 w 10035679"/>
              <a:gd name="connsiteY2465" fmla="*/ 1349401 h 5893281"/>
              <a:gd name="connsiteX2466" fmla="*/ 2239355 w 10035679"/>
              <a:gd name="connsiteY2466" fmla="*/ 1349401 h 5893281"/>
              <a:gd name="connsiteX2467" fmla="*/ 2249618 w 10035679"/>
              <a:gd name="connsiteY2467" fmla="*/ 1339136 h 5893281"/>
              <a:gd name="connsiteX2468" fmla="*/ 2259883 w 10035679"/>
              <a:gd name="connsiteY2468" fmla="*/ 1328873 h 5893281"/>
              <a:gd name="connsiteX2469" fmla="*/ 2270146 w 10035679"/>
              <a:gd name="connsiteY2469" fmla="*/ 1318608 h 5893281"/>
              <a:gd name="connsiteX2470" fmla="*/ 2288260 w 10035679"/>
              <a:gd name="connsiteY2470" fmla="*/ 1310156 h 5893281"/>
              <a:gd name="connsiteX2471" fmla="*/ 2288260 w 10035679"/>
              <a:gd name="connsiteY2471" fmla="*/ 1333099 h 5893281"/>
              <a:gd name="connsiteX2472" fmla="*/ 2284033 w 10035679"/>
              <a:gd name="connsiteY2472" fmla="*/ 1361476 h 5893281"/>
              <a:gd name="connsiteX2473" fmla="*/ 2282221 w 10035679"/>
              <a:gd name="connsiteY2473" fmla="*/ 1386231 h 5893281"/>
              <a:gd name="connsiteX2474" fmla="*/ 2282221 w 10035679"/>
              <a:gd name="connsiteY2474" fmla="*/ 1402532 h 5893281"/>
              <a:gd name="connsiteX2475" fmla="*/ 2277995 w 10035679"/>
              <a:gd name="connsiteY2475" fmla="*/ 1414608 h 5893281"/>
              <a:gd name="connsiteX2476" fmla="*/ 2284033 w 10035679"/>
              <a:gd name="connsiteY2476" fmla="*/ 1420647 h 5893281"/>
              <a:gd name="connsiteX2477" fmla="*/ 2288260 w 10035679"/>
              <a:gd name="connsiteY2477" fmla="*/ 1424873 h 5893281"/>
              <a:gd name="connsiteX2478" fmla="*/ 2292486 w 10035679"/>
              <a:gd name="connsiteY2478" fmla="*/ 1429099 h 5893281"/>
              <a:gd name="connsiteX2479" fmla="*/ 2298522 w 10035679"/>
              <a:gd name="connsiteY2479" fmla="*/ 1430910 h 5893281"/>
              <a:gd name="connsiteX2480" fmla="*/ 2308787 w 10035679"/>
              <a:gd name="connsiteY2480" fmla="*/ 1435136 h 5893281"/>
              <a:gd name="connsiteX2481" fmla="*/ 2326899 w 10035679"/>
              <a:gd name="connsiteY2481" fmla="*/ 1406759 h 5893281"/>
              <a:gd name="connsiteX2482" fmla="*/ 2340787 w 10035679"/>
              <a:gd name="connsiteY2482" fmla="*/ 1374155 h 5893281"/>
              <a:gd name="connsiteX2483" fmla="*/ 2340787 w 10035679"/>
              <a:gd name="connsiteY2483" fmla="*/ 1349401 h 5893281"/>
              <a:gd name="connsiteX2484" fmla="*/ 2336559 w 10035679"/>
              <a:gd name="connsiteY2484" fmla="*/ 1324646 h 5893281"/>
              <a:gd name="connsiteX2485" fmla="*/ 2336559 w 10035679"/>
              <a:gd name="connsiteY2485" fmla="*/ 1299892 h 5893281"/>
              <a:gd name="connsiteX2486" fmla="*/ 2344408 w 10035679"/>
              <a:gd name="connsiteY2486" fmla="*/ 1275139 h 5893281"/>
              <a:gd name="connsiteX2487" fmla="*/ 2364936 w 10035679"/>
              <a:gd name="connsiteY2487" fmla="*/ 1257026 h 5893281"/>
              <a:gd name="connsiteX2488" fmla="*/ 2372785 w 10035679"/>
              <a:gd name="connsiteY2488" fmla="*/ 1248574 h 5893281"/>
              <a:gd name="connsiteX2489" fmla="*/ 2378825 w 10035679"/>
              <a:gd name="connsiteY2489" fmla="*/ 1248574 h 5893281"/>
              <a:gd name="connsiteX2490" fmla="*/ 2386672 w 10035679"/>
              <a:gd name="connsiteY2490" fmla="*/ 1252800 h 5893281"/>
              <a:gd name="connsiteX2491" fmla="*/ 2392711 w 10035679"/>
              <a:gd name="connsiteY2491" fmla="*/ 1257026 h 5893281"/>
              <a:gd name="connsiteX2492" fmla="*/ 2396936 w 10035679"/>
              <a:gd name="connsiteY2492" fmla="*/ 1263064 h 5893281"/>
              <a:gd name="connsiteX2493" fmla="*/ 2404786 w 10035679"/>
              <a:gd name="connsiteY2493" fmla="*/ 1271518 h 5893281"/>
              <a:gd name="connsiteX2494" fmla="*/ 2406597 w 10035679"/>
              <a:gd name="connsiteY2494" fmla="*/ 1277555 h 5893281"/>
              <a:gd name="connsiteX2495" fmla="*/ 2414446 w 10035679"/>
              <a:gd name="connsiteY2495" fmla="*/ 1281781 h 5893281"/>
              <a:gd name="connsiteX2496" fmla="*/ 2418672 w 10035679"/>
              <a:gd name="connsiteY2496" fmla="*/ 1290233 h 5893281"/>
              <a:gd name="connsiteX2497" fmla="*/ 2432558 w 10035679"/>
              <a:gd name="connsiteY2497" fmla="*/ 1290233 h 5893281"/>
              <a:gd name="connsiteX2498" fmla="*/ 2448859 w 10035679"/>
              <a:gd name="connsiteY2498" fmla="*/ 1281781 h 5893281"/>
              <a:gd name="connsiteX2499" fmla="*/ 2466973 w 10035679"/>
              <a:gd name="connsiteY2499" fmla="*/ 1277555 h 5893281"/>
              <a:gd name="connsiteX2500" fmla="*/ 2480859 w 10035679"/>
              <a:gd name="connsiteY2500" fmla="*/ 1289630 h 5893281"/>
              <a:gd name="connsiteX2501" fmla="*/ 2480859 w 10035679"/>
              <a:gd name="connsiteY2501" fmla="*/ 1318005 h 5893281"/>
              <a:gd name="connsiteX2502" fmla="*/ 2480859 w 10035679"/>
              <a:gd name="connsiteY2502" fmla="*/ 1332496 h 5893281"/>
              <a:gd name="connsiteX2503" fmla="*/ 2476633 w 10035679"/>
              <a:gd name="connsiteY2503" fmla="*/ 1357250 h 5893281"/>
              <a:gd name="connsiteX2504" fmla="*/ 2474821 w 10035679"/>
              <a:gd name="connsiteY2504" fmla="*/ 1388043 h 5893281"/>
              <a:gd name="connsiteX2505" fmla="*/ 2466973 w 10035679"/>
              <a:gd name="connsiteY2505" fmla="*/ 1424873 h 5893281"/>
              <a:gd name="connsiteX2506" fmla="*/ 2460934 w 10035679"/>
              <a:gd name="connsiteY2506" fmla="*/ 1453250 h 5893281"/>
              <a:gd name="connsiteX2507" fmla="*/ 2456708 w 10035679"/>
              <a:gd name="connsiteY2507" fmla="*/ 1473779 h 5893281"/>
              <a:gd name="connsiteX2508" fmla="*/ 2442823 w 10035679"/>
              <a:gd name="connsiteY2508" fmla="*/ 1473779 h 5893281"/>
              <a:gd name="connsiteX2509" fmla="*/ 2434973 w 10035679"/>
              <a:gd name="connsiteY2509" fmla="*/ 1471968 h 5893281"/>
              <a:gd name="connsiteX2510" fmla="*/ 2428937 w 10035679"/>
              <a:gd name="connsiteY2510" fmla="*/ 1467740 h 5893281"/>
              <a:gd name="connsiteX2511" fmla="*/ 2421088 w 10035679"/>
              <a:gd name="connsiteY2511" fmla="*/ 1463513 h 5893281"/>
              <a:gd name="connsiteX2512" fmla="*/ 2410823 w 10035679"/>
              <a:gd name="connsiteY2512" fmla="*/ 1459287 h 5893281"/>
              <a:gd name="connsiteX2513" fmla="*/ 2410823 w 10035679"/>
              <a:gd name="connsiteY2513" fmla="*/ 1467740 h 5893281"/>
              <a:gd name="connsiteX2514" fmla="*/ 2415048 w 10035679"/>
              <a:gd name="connsiteY2514" fmla="*/ 1471968 h 5893281"/>
              <a:gd name="connsiteX2515" fmla="*/ 2419276 w 10035679"/>
              <a:gd name="connsiteY2515" fmla="*/ 1473779 h 5893281"/>
              <a:gd name="connsiteX2516" fmla="*/ 2421088 w 10035679"/>
              <a:gd name="connsiteY2516" fmla="*/ 1478005 h 5893281"/>
              <a:gd name="connsiteX2517" fmla="*/ 2421088 w 10035679"/>
              <a:gd name="connsiteY2517" fmla="*/ 1482231 h 5893281"/>
              <a:gd name="connsiteX2518" fmla="*/ 2425313 w 10035679"/>
              <a:gd name="connsiteY2518" fmla="*/ 1488269 h 5893281"/>
              <a:gd name="connsiteX2519" fmla="*/ 2425313 w 10035679"/>
              <a:gd name="connsiteY2519" fmla="*/ 1500343 h 5893281"/>
              <a:gd name="connsiteX2520" fmla="*/ 2326296 w 10035679"/>
              <a:gd name="connsiteY2520" fmla="*/ 1506381 h 5893281"/>
              <a:gd name="connsiteX2521" fmla="*/ 2326296 w 10035679"/>
              <a:gd name="connsiteY2521" fmla="*/ 1514833 h 5893281"/>
              <a:gd name="connsiteX2522" fmla="*/ 2334146 w 10035679"/>
              <a:gd name="connsiteY2522" fmla="*/ 1535360 h 5893281"/>
              <a:gd name="connsiteX2523" fmla="*/ 2329919 w 10035679"/>
              <a:gd name="connsiteY2523" fmla="*/ 1557700 h 5893281"/>
              <a:gd name="connsiteX2524" fmla="*/ 2325691 w 10035679"/>
              <a:gd name="connsiteY2524" fmla="*/ 1592717 h 5893281"/>
              <a:gd name="connsiteX2525" fmla="*/ 2307579 w 10035679"/>
              <a:gd name="connsiteY2525" fmla="*/ 1592717 h 5893281"/>
              <a:gd name="connsiteX2526" fmla="*/ 2283428 w 10035679"/>
              <a:gd name="connsiteY2526" fmla="*/ 1578226 h 5893281"/>
              <a:gd name="connsiteX2527" fmla="*/ 2249015 w 10035679"/>
              <a:gd name="connsiteY2527" fmla="*/ 1569775 h 5893281"/>
              <a:gd name="connsiteX2528" fmla="*/ 2249015 w 10035679"/>
              <a:gd name="connsiteY2528" fmla="*/ 1577624 h 5893281"/>
              <a:gd name="connsiteX2529" fmla="*/ 2255052 w 10035679"/>
              <a:gd name="connsiteY2529" fmla="*/ 1577624 h 5893281"/>
              <a:gd name="connsiteX2530" fmla="*/ 2262901 w 10035679"/>
              <a:gd name="connsiteY2530" fmla="*/ 1583660 h 5893281"/>
              <a:gd name="connsiteX2531" fmla="*/ 2267127 w 10035679"/>
              <a:gd name="connsiteY2531" fmla="*/ 1587886 h 5893281"/>
              <a:gd name="connsiteX2532" fmla="*/ 2268938 w 10035679"/>
              <a:gd name="connsiteY2532" fmla="*/ 1592112 h 5893281"/>
              <a:gd name="connsiteX2533" fmla="*/ 2273166 w 10035679"/>
              <a:gd name="connsiteY2533" fmla="*/ 1596338 h 5893281"/>
              <a:gd name="connsiteX2534" fmla="*/ 2277392 w 10035679"/>
              <a:gd name="connsiteY2534" fmla="*/ 1606603 h 5893281"/>
              <a:gd name="connsiteX2535" fmla="*/ 2277392 w 10035679"/>
              <a:gd name="connsiteY2535" fmla="*/ 1616867 h 5893281"/>
              <a:gd name="connsiteX2536" fmla="*/ 2273166 w 10035679"/>
              <a:gd name="connsiteY2536" fmla="*/ 1625319 h 5893281"/>
              <a:gd name="connsiteX2537" fmla="*/ 2267127 w 10035679"/>
              <a:gd name="connsiteY2537" fmla="*/ 1631356 h 5893281"/>
              <a:gd name="connsiteX2538" fmla="*/ 2262901 w 10035679"/>
              <a:gd name="connsiteY2538" fmla="*/ 1639809 h 5893281"/>
              <a:gd name="connsiteX2539" fmla="*/ 2244789 w 10035679"/>
              <a:gd name="connsiteY2539" fmla="*/ 1654298 h 5893281"/>
              <a:gd name="connsiteX2540" fmla="*/ 2230901 w 10035679"/>
              <a:gd name="connsiteY2540" fmla="*/ 1668788 h 5893281"/>
              <a:gd name="connsiteX2541" fmla="*/ 2224865 w 10035679"/>
              <a:gd name="connsiteY2541" fmla="*/ 1685089 h 5893281"/>
              <a:gd name="connsiteX2542" fmla="*/ 2217016 w 10035679"/>
              <a:gd name="connsiteY2542" fmla="*/ 1711655 h 5893281"/>
              <a:gd name="connsiteX2543" fmla="*/ 2203130 w 10035679"/>
              <a:gd name="connsiteY2543" fmla="*/ 1711655 h 5893281"/>
              <a:gd name="connsiteX2544" fmla="*/ 2192865 w 10035679"/>
              <a:gd name="connsiteY2544" fmla="*/ 1707427 h 5893281"/>
              <a:gd name="connsiteX2545" fmla="*/ 2182602 w 10035679"/>
              <a:gd name="connsiteY2545" fmla="*/ 1703201 h 5893281"/>
              <a:gd name="connsiteX2546" fmla="*/ 2174753 w 10035679"/>
              <a:gd name="connsiteY2546" fmla="*/ 1698975 h 5893281"/>
              <a:gd name="connsiteX2547" fmla="*/ 2160867 w 10035679"/>
              <a:gd name="connsiteY2547" fmla="*/ 1697164 h 5893281"/>
              <a:gd name="connsiteX2548" fmla="*/ 2160867 w 10035679"/>
              <a:gd name="connsiteY2548" fmla="*/ 1703201 h 5893281"/>
              <a:gd name="connsiteX2549" fmla="*/ 2178979 w 10035679"/>
              <a:gd name="connsiteY2549" fmla="*/ 1703201 h 5893281"/>
              <a:gd name="connsiteX2550" fmla="*/ 2183205 w 10035679"/>
              <a:gd name="connsiteY2550" fmla="*/ 1711655 h 5893281"/>
              <a:gd name="connsiteX2551" fmla="*/ 2185017 w 10035679"/>
              <a:gd name="connsiteY2551" fmla="*/ 1717692 h 5893281"/>
              <a:gd name="connsiteX2552" fmla="*/ 2189244 w 10035679"/>
              <a:gd name="connsiteY2552" fmla="*/ 1721918 h 5893281"/>
              <a:gd name="connsiteX2553" fmla="*/ 2189244 w 10035679"/>
              <a:gd name="connsiteY2553" fmla="*/ 1727956 h 5893281"/>
              <a:gd name="connsiteX2554" fmla="*/ 2193469 w 10035679"/>
              <a:gd name="connsiteY2554" fmla="*/ 1740031 h 5893281"/>
              <a:gd name="connsiteX2555" fmla="*/ 2193469 w 10035679"/>
              <a:gd name="connsiteY2555" fmla="*/ 1750294 h 5893281"/>
              <a:gd name="connsiteX2556" fmla="*/ 2160867 w 10035679"/>
              <a:gd name="connsiteY2556" fmla="*/ 1760559 h 5893281"/>
              <a:gd name="connsiteX2557" fmla="*/ 2132490 w 10035679"/>
              <a:gd name="connsiteY2557" fmla="*/ 1778672 h 5893281"/>
              <a:gd name="connsiteX2558" fmla="*/ 2114376 w 10035679"/>
              <a:gd name="connsiteY2558" fmla="*/ 1799200 h 5893281"/>
              <a:gd name="connsiteX2559" fmla="*/ 2102301 w 10035679"/>
              <a:gd name="connsiteY2559" fmla="*/ 1831804 h 5893281"/>
              <a:gd name="connsiteX2560" fmla="*/ 2102301 w 10035679"/>
              <a:gd name="connsiteY2560" fmla="*/ 1878898 h 5893281"/>
              <a:gd name="connsiteX2561" fmla="*/ 2114376 w 10035679"/>
              <a:gd name="connsiteY2561" fmla="*/ 1907275 h 5893281"/>
              <a:gd name="connsiteX2562" fmla="*/ 2122225 w 10035679"/>
              <a:gd name="connsiteY2562" fmla="*/ 1945915 h 5893281"/>
              <a:gd name="connsiteX2563" fmla="*/ 2122225 w 10035679"/>
              <a:gd name="connsiteY2563" fmla="*/ 1984554 h 5893281"/>
              <a:gd name="connsiteX2564" fmla="*/ 2160867 w 10035679"/>
              <a:gd name="connsiteY2564" fmla="*/ 1984554 h 5893281"/>
              <a:gd name="connsiteX2565" fmla="*/ 2160867 w 10035679"/>
              <a:gd name="connsiteY2565" fmla="*/ 2002667 h 5893281"/>
              <a:gd name="connsiteX2566" fmla="*/ 2168716 w 10035679"/>
              <a:gd name="connsiteY2566" fmla="*/ 2008705 h 5893281"/>
              <a:gd name="connsiteX2567" fmla="*/ 2168716 w 10035679"/>
              <a:gd name="connsiteY2567" fmla="*/ 2017157 h 5893281"/>
              <a:gd name="connsiteX2568" fmla="*/ 2168716 w 10035679"/>
              <a:gd name="connsiteY2568" fmla="*/ 2023196 h 5893281"/>
              <a:gd name="connsiteX2569" fmla="*/ 2168716 w 10035679"/>
              <a:gd name="connsiteY2569" fmla="*/ 2027423 h 5893281"/>
              <a:gd name="connsiteX2570" fmla="*/ 2168716 w 10035679"/>
              <a:gd name="connsiteY2570" fmla="*/ 2031648 h 5893281"/>
              <a:gd name="connsiteX2571" fmla="*/ 2168716 w 10035679"/>
              <a:gd name="connsiteY2571" fmla="*/ 2033459 h 5893281"/>
              <a:gd name="connsiteX2572" fmla="*/ 2170527 w 10035679"/>
              <a:gd name="connsiteY2572" fmla="*/ 2037686 h 5893281"/>
              <a:gd name="connsiteX2573" fmla="*/ 2182602 w 10035679"/>
              <a:gd name="connsiteY2573" fmla="*/ 2037686 h 5893281"/>
              <a:gd name="connsiteX2574" fmla="*/ 2192865 w 10035679"/>
              <a:gd name="connsiteY2574" fmla="*/ 2041911 h 5893281"/>
              <a:gd name="connsiteX2575" fmla="*/ 2217016 w 10035679"/>
              <a:gd name="connsiteY2575" fmla="*/ 2037686 h 5893281"/>
              <a:gd name="connsiteX2576" fmla="*/ 2241166 w 10035679"/>
              <a:gd name="connsiteY2576" fmla="*/ 2047950 h 5893281"/>
              <a:gd name="connsiteX2577" fmla="*/ 2267732 w 10035679"/>
              <a:gd name="connsiteY2577" fmla="*/ 2066061 h 5893281"/>
              <a:gd name="connsiteX2578" fmla="*/ 2291881 w 10035679"/>
              <a:gd name="connsiteY2578" fmla="*/ 2090815 h 5893281"/>
              <a:gd name="connsiteX2579" fmla="*/ 2312410 w 10035679"/>
              <a:gd name="connsiteY2579" fmla="*/ 2113155 h 5893281"/>
              <a:gd name="connsiteX2580" fmla="*/ 2337767 w 10035679"/>
              <a:gd name="connsiteY2580" fmla="*/ 2125833 h 5893281"/>
              <a:gd name="connsiteX2581" fmla="*/ 2348031 w 10035679"/>
              <a:gd name="connsiteY2581" fmla="*/ 2130059 h 5893281"/>
              <a:gd name="connsiteX2582" fmla="*/ 2354068 w 10035679"/>
              <a:gd name="connsiteY2582" fmla="*/ 2131872 h 5893281"/>
              <a:gd name="connsiteX2583" fmla="*/ 2361917 w 10035679"/>
              <a:gd name="connsiteY2583" fmla="*/ 2130059 h 5893281"/>
              <a:gd name="connsiteX2584" fmla="*/ 2367956 w 10035679"/>
              <a:gd name="connsiteY2584" fmla="*/ 2130059 h 5893281"/>
              <a:gd name="connsiteX2585" fmla="*/ 2372182 w 10035679"/>
              <a:gd name="connsiteY2585" fmla="*/ 2125833 h 5893281"/>
              <a:gd name="connsiteX2586" fmla="*/ 2380032 w 10035679"/>
              <a:gd name="connsiteY2586" fmla="*/ 2121608 h 5893281"/>
              <a:gd name="connsiteX2587" fmla="*/ 2381843 w 10035679"/>
              <a:gd name="connsiteY2587" fmla="*/ 2117381 h 5893281"/>
              <a:gd name="connsiteX2588" fmla="*/ 2389692 w 10035679"/>
              <a:gd name="connsiteY2588" fmla="*/ 2117381 h 5893281"/>
              <a:gd name="connsiteX2589" fmla="*/ 2446445 w 10035679"/>
              <a:gd name="connsiteY2589" fmla="*/ 2131872 h 5893281"/>
              <a:gd name="connsiteX2590" fmla="*/ 2452482 w 10035679"/>
              <a:gd name="connsiteY2590" fmla="*/ 2170506 h 5893281"/>
              <a:gd name="connsiteX2591" fmla="*/ 2460332 w 10035679"/>
              <a:gd name="connsiteY2591" fmla="*/ 2198884 h 5893281"/>
              <a:gd name="connsiteX2592" fmla="*/ 2464558 w 10035679"/>
              <a:gd name="connsiteY2592" fmla="*/ 2221222 h 5893281"/>
              <a:gd name="connsiteX2593" fmla="*/ 2466368 w 10035679"/>
              <a:gd name="connsiteY2593" fmla="*/ 2241748 h 5893281"/>
              <a:gd name="connsiteX2594" fmla="*/ 2474217 w 10035679"/>
              <a:gd name="connsiteY2594" fmla="*/ 2264088 h 5893281"/>
              <a:gd name="connsiteX2595" fmla="*/ 2492329 w 10035679"/>
              <a:gd name="connsiteY2595" fmla="*/ 2288848 h 5893281"/>
              <a:gd name="connsiteX2596" fmla="*/ 2512859 w 10035679"/>
              <a:gd name="connsiteY2596" fmla="*/ 2321450 h 5893281"/>
              <a:gd name="connsiteX2597" fmla="*/ 2518896 w 10035679"/>
              <a:gd name="connsiteY2597" fmla="*/ 2317224 h 5893281"/>
              <a:gd name="connsiteX2598" fmla="*/ 2523122 w 10035679"/>
              <a:gd name="connsiteY2598" fmla="*/ 2317224 h 5893281"/>
              <a:gd name="connsiteX2599" fmla="*/ 2527348 w 10035679"/>
              <a:gd name="connsiteY2599" fmla="*/ 2312999 h 5893281"/>
              <a:gd name="connsiteX2600" fmla="*/ 2531574 w 10035679"/>
              <a:gd name="connsiteY2600" fmla="*/ 2312999 h 5893281"/>
              <a:gd name="connsiteX2601" fmla="*/ 2537612 w 10035679"/>
              <a:gd name="connsiteY2601" fmla="*/ 2311186 h 5893281"/>
              <a:gd name="connsiteX2602" fmla="*/ 2541839 w 10035679"/>
              <a:gd name="connsiteY2602" fmla="*/ 2311186 h 5893281"/>
              <a:gd name="connsiteX2603" fmla="*/ 2541839 w 10035679"/>
              <a:gd name="connsiteY2603" fmla="*/ 2306961 h 5893281"/>
              <a:gd name="connsiteX2604" fmla="*/ 2541839 w 10035679"/>
              <a:gd name="connsiteY2604" fmla="*/ 2302732 h 5893281"/>
              <a:gd name="connsiteX2605" fmla="*/ 2546065 w 10035679"/>
              <a:gd name="connsiteY2605" fmla="*/ 2296697 h 5893281"/>
              <a:gd name="connsiteX2606" fmla="*/ 2546065 w 10035679"/>
              <a:gd name="connsiteY2606" fmla="*/ 2274355 h 5893281"/>
              <a:gd name="connsiteX2607" fmla="*/ 2541839 w 10035679"/>
              <a:gd name="connsiteY2607" fmla="*/ 2245973 h 5893281"/>
              <a:gd name="connsiteX2608" fmla="*/ 2533989 w 10035679"/>
              <a:gd name="connsiteY2608" fmla="*/ 2210958 h 5893281"/>
              <a:gd name="connsiteX2609" fmla="*/ 2523727 w 10035679"/>
              <a:gd name="connsiteY2609" fmla="*/ 2178354 h 5893281"/>
              <a:gd name="connsiteX2610" fmla="*/ 2552103 w 10035679"/>
              <a:gd name="connsiteY2610" fmla="*/ 2163865 h 5893281"/>
              <a:gd name="connsiteX2611" fmla="*/ 2580480 w 10035679"/>
              <a:gd name="connsiteY2611" fmla="*/ 2143342 h 5893281"/>
              <a:gd name="connsiteX2612" fmla="*/ 2598592 w 10035679"/>
              <a:gd name="connsiteY2612" fmla="*/ 2114966 h 5893281"/>
              <a:gd name="connsiteX2613" fmla="*/ 2608855 w 10035679"/>
              <a:gd name="connsiteY2613" fmla="*/ 2078136 h 5893281"/>
              <a:gd name="connsiteX2614" fmla="*/ 2613082 w 10035679"/>
              <a:gd name="connsiteY2614" fmla="*/ 2057609 h 5893281"/>
              <a:gd name="connsiteX2615" fmla="*/ 2608855 w 10035679"/>
              <a:gd name="connsiteY2615" fmla="*/ 2025007 h 5893281"/>
              <a:gd name="connsiteX2616" fmla="*/ 2608855 w 10035679"/>
              <a:gd name="connsiteY2616" fmla="*/ 1992404 h 5893281"/>
              <a:gd name="connsiteX2617" fmla="*/ 2594969 w 10035679"/>
              <a:gd name="connsiteY2617" fmla="*/ 1986366 h 5893281"/>
              <a:gd name="connsiteX2618" fmla="*/ 2588932 w 10035679"/>
              <a:gd name="connsiteY2618" fmla="*/ 1982139 h 5893281"/>
              <a:gd name="connsiteX2619" fmla="*/ 2581083 w 10035679"/>
              <a:gd name="connsiteY2619" fmla="*/ 1977913 h 5893281"/>
              <a:gd name="connsiteX2620" fmla="*/ 2575046 w 10035679"/>
              <a:gd name="connsiteY2620" fmla="*/ 1971878 h 5893281"/>
              <a:gd name="connsiteX2621" fmla="*/ 2570818 w 10035679"/>
              <a:gd name="connsiteY2621" fmla="*/ 1959804 h 5893281"/>
              <a:gd name="connsiteX2622" fmla="*/ 2584706 w 10035679"/>
              <a:gd name="connsiteY2622" fmla="*/ 1935045 h 5893281"/>
              <a:gd name="connsiteX2623" fmla="*/ 2590743 w 10035679"/>
              <a:gd name="connsiteY2623" fmla="*/ 1906670 h 5893281"/>
              <a:gd name="connsiteX2624" fmla="*/ 2584706 w 10035679"/>
              <a:gd name="connsiteY2624" fmla="*/ 1875880 h 5893281"/>
              <a:gd name="connsiteX2625" fmla="*/ 2576857 w 10035679"/>
              <a:gd name="connsiteY2625" fmla="*/ 1843276 h 5893281"/>
              <a:gd name="connsiteX2626" fmla="*/ 2566592 w 10035679"/>
              <a:gd name="connsiteY2626" fmla="*/ 1806446 h 5893281"/>
              <a:gd name="connsiteX2627" fmla="*/ 2562366 w 10035679"/>
              <a:gd name="connsiteY2627" fmla="*/ 1771427 h 5893281"/>
              <a:gd name="connsiteX2628" fmla="*/ 2570215 w 10035679"/>
              <a:gd name="connsiteY2628" fmla="*/ 1771427 h 5893281"/>
              <a:gd name="connsiteX2629" fmla="*/ 2570215 w 10035679"/>
              <a:gd name="connsiteY2629" fmla="*/ 1762973 h 5893281"/>
              <a:gd name="connsiteX2630" fmla="*/ 2619119 w 10035679"/>
              <a:gd name="connsiteY2630" fmla="*/ 1771427 h 5893281"/>
              <a:gd name="connsiteX2631" fmla="*/ 2661382 w 10035679"/>
              <a:gd name="connsiteY2631" fmla="*/ 1771427 h 5893281"/>
              <a:gd name="connsiteX2632" fmla="*/ 2707872 w 10035679"/>
              <a:gd name="connsiteY2632" fmla="*/ 1762973 h 5893281"/>
              <a:gd name="connsiteX2633" fmla="*/ 2718135 w 10035679"/>
              <a:gd name="connsiteY2633" fmla="*/ 1781087 h 5893281"/>
              <a:gd name="connsiteX2634" fmla="*/ 2728400 w 10035679"/>
              <a:gd name="connsiteY2634" fmla="*/ 1805841 h 5893281"/>
              <a:gd name="connsiteX2635" fmla="*/ 2740475 w 10035679"/>
              <a:gd name="connsiteY2635" fmla="*/ 1823954 h 5893281"/>
              <a:gd name="connsiteX2636" fmla="*/ 2750738 w 10035679"/>
              <a:gd name="connsiteY2636" fmla="*/ 1832408 h 5893281"/>
              <a:gd name="connsiteX2637" fmla="*/ 2756777 w 10035679"/>
              <a:gd name="connsiteY2637" fmla="*/ 1834219 h 5893281"/>
              <a:gd name="connsiteX2638" fmla="*/ 2768852 w 10035679"/>
              <a:gd name="connsiteY2638" fmla="*/ 1834219 h 5893281"/>
              <a:gd name="connsiteX2639" fmla="*/ 2779115 w 10035679"/>
              <a:gd name="connsiteY2639" fmla="*/ 1838445 h 5893281"/>
              <a:gd name="connsiteX2640" fmla="*/ 2789380 w 10035679"/>
              <a:gd name="connsiteY2640" fmla="*/ 1842671 h 5893281"/>
              <a:gd name="connsiteX2641" fmla="*/ 2797229 w 10035679"/>
              <a:gd name="connsiteY2641" fmla="*/ 1848710 h 5893281"/>
              <a:gd name="connsiteX2642" fmla="*/ 2799040 w 10035679"/>
              <a:gd name="connsiteY2642" fmla="*/ 1866823 h 5893281"/>
              <a:gd name="connsiteX2643" fmla="*/ 2806889 w 10035679"/>
              <a:gd name="connsiteY2643" fmla="*/ 1899426 h 5893281"/>
              <a:gd name="connsiteX2644" fmla="*/ 2811115 w 10035679"/>
              <a:gd name="connsiteY2644" fmla="*/ 1927801 h 5893281"/>
              <a:gd name="connsiteX2645" fmla="*/ 2817152 w 10035679"/>
              <a:gd name="connsiteY2645" fmla="*/ 1948330 h 5893281"/>
              <a:gd name="connsiteX2646" fmla="*/ 2821378 w 10035679"/>
              <a:gd name="connsiteY2646" fmla="*/ 1952557 h 5893281"/>
              <a:gd name="connsiteX2647" fmla="*/ 2827417 w 10035679"/>
              <a:gd name="connsiteY2647" fmla="*/ 1958595 h 5893281"/>
              <a:gd name="connsiteX2648" fmla="*/ 2835266 w 10035679"/>
              <a:gd name="connsiteY2648" fmla="*/ 1962823 h 5893281"/>
              <a:gd name="connsiteX2649" fmla="*/ 2841303 w 10035679"/>
              <a:gd name="connsiteY2649" fmla="*/ 1971273 h 5893281"/>
              <a:gd name="connsiteX2650" fmla="*/ 2853379 w 10035679"/>
              <a:gd name="connsiteY2650" fmla="*/ 1973086 h 5893281"/>
              <a:gd name="connsiteX2651" fmla="*/ 2855189 w 10035679"/>
              <a:gd name="connsiteY2651" fmla="*/ 1981536 h 5893281"/>
              <a:gd name="connsiteX2652" fmla="*/ 2883567 w 10035679"/>
              <a:gd name="connsiteY2652" fmla="*/ 1959198 h 5893281"/>
              <a:gd name="connsiteX2653" fmla="*/ 2905907 w 10035679"/>
              <a:gd name="connsiteY2653" fmla="*/ 1932632 h 5893281"/>
              <a:gd name="connsiteX2654" fmla="*/ 2922208 w 10035679"/>
              <a:gd name="connsiteY2654" fmla="*/ 1904257 h 5893281"/>
              <a:gd name="connsiteX2655" fmla="*/ 2950585 w 10035679"/>
              <a:gd name="connsiteY2655" fmla="*/ 1881917 h 5893281"/>
              <a:gd name="connsiteX2656" fmla="*/ 2954810 w 10035679"/>
              <a:gd name="connsiteY2656" fmla="*/ 1906670 h 5893281"/>
              <a:gd name="connsiteX2657" fmla="*/ 2965073 w 10035679"/>
              <a:gd name="connsiteY2657" fmla="*/ 1921160 h 5893281"/>
              <a:gd name="connsiteX2658" fmla="*/ 2978962 w 10035679"/>
              <a:gd name="connsiteY2658" fmla="*/ 1935650 h 5893281"/>
              <a:gd name="connsiteX2659" fmla="*/ 2992848 w 10035679"/>
              <a:gd name="connsiteY2659" fmla="*/ 1950143 h 5893281"/>
              <a:gd name="connsiteX2660" fmla="*/ 3004923 w 10035679"/>
              <a:gd name="connsiteY2660" fmla="*/ 1968255 h 5893281"/>
              <a:gd name="connsiteX2661" fmla="*/ 3004923 w 10035679"/>
              <a:gd name="connsiteY2661" fmla="*/ 1974291 h 5893281"/>
              <a:gd name="connsiteX2662" fmla="*/ 3004923 w 10035679"/>
              <a:gd name="connsiteY2662" fmla="*/ 1982743 h 5893281"/>
              <a:gd name="connsiteX2663" fmla="*/ 3000696 w 10035679"/>
              <a:gd name="connsiteY2663" fmla="*/ 1986970 h 5893281"/>
              <a:gd name="connsiteX2664" fmla="*/ 3000696 w 10035679"/>
              <a:gd name="connsiteY2664" fmla="*/ 1993007 h 5893281"/>
              <a:gd name="connsiteX2665" fmla="*/ 2996470 w 10035679"/>
              <a:gd name="connsiteY2665" fmla="*/ 2001461 h 5893281"/>
              <a:gd name="connsiteX2666" fmla="*/ 3000696 w 10035679"/>
              <a:gd name="connsiteY2666" fmla="*/ 2007498 h 5893281"/>
              <a:gd name="connsiteX2667" fmla="*/ 3004923 w 10035679"/>
              <a:gd name="connsiteY2667" fmla="*/ 2015949 h 5893281"/>
              <a:gd name="connsiteX2668" fmla="*/ 3006733 w 10035679"/>
              <a:gd name="connsiteY2668" fmla="*/ 2017763 h 5893281"/>
              <a:gd name="connsiteX2669" fmla="*/ 3014583 w 10035679"/>
              <a:gd name="connsiteY2669" fmla="*/ 2017763 h 5893281"/>
              <a:gd name="connsiteX2670" fmla="*/ 3020620 w 10035679"/>
              <a:gd name="connsiteY2670" fmla="*/ 2017763 h 5893281"/>
              <a:gd name="connsiteX2671" fmla="*/ 3024847 w 10035679"/>
              <a:gd name="connsiteY2671" fmla="*/ 2017763 h 5893281"/>
              <a:gd name="connsiteX2672" fmla="*/ 3032695 w 10035679"/>
              <a:gd name="connsiteY2672" fmla="*/ 2017763 h 5893281"/>
              <a:gd name="connsiteX2673" fmla="*/ 3034508 w 10035679"/>
              <a:gd name="connsiteY2673" fmla="*/ 2021988 h 5893281"/>
              <a:gd name="connsiteX2674" fmla="*/ 3046583 w 10035679"/>
              <a:gd name="connsiteY2674" fmla="*/ 2050365 h 5893281"/>
              <a:gd name="connsiteX2675" fmla="*/ 3046583 w 10035679"/>
              <a:gd name="connsiteY2675" fmla="*/ 2072702 h 5893281"/>
              <a:gd name="connsiteX2676" fmla="*/ 3042357 w 10035679"/>
              <a:gd name="connsiteY2676" fmla="*/ 2093231 h 5893281"/>
              <a:gd name="connsiteX2677" fmla="*/ 3048394 w 10035679"/>
              <a:gd name="connsiteY2677" fmla="*/ 2111345 h 5893281"/>
              <a:gd name="connsiteX2678" fmla="*/ 3074960 w 10035679"/>
              <a:gd name="connsiteY2678" fmla="*/ 2131872 h 5893281"/>
              <a:gd name="connsiteX2679" fmla="*/ 3052620 w 10035679"/>
              <a:gd name="connsiteY2679" fmla="*/ 2174734 h 5893281"/>
              <a:gd name="connsiteX2680" fmla="*/ 3028469 w 10035679"/>
              <a:gd name="connsiteY2680" fmla="*/ 2211563 h 5893281"/>
              <a:gd name="connsiteX2681" fmla="*/ 3034508 w 10035679"/>
              <a:gd name="connsiteY2681" fmla="*/ 2211563 h 5893281"/>
              <a:gd name="connsiteX2682" fmla="*/ 3056846 w 10035679"/>
              <a:gd name="connsiteY2682" fmla="*/ 2189223 h 5893281"/>
              <a:gd name="connsiteX2683" fmla="*/ 3077373 w 10035679"/>
              <a:gd name="connsiteY2683" fmla="*/ 2171112 h 5893281"/>
              <a:gd name="connsiteX2684" fmla="*/ 3095487 w 10035679"/>
              <a:gd name="connsiteY2684" fmla="*/ 2150589 h 5893281"/>
              <a:gd name="connsiteX2685" fmla="*/ 3119639 w 10035679"/>
              <a:gd name="connsiteY2685" fmla="*/ 2156621 h 5893281"/>
              <a:gd name="connsiteX2686" fmla="*/ 3133525 w 10035679"/>
              <a:gd name="connsiteY2686" fmla="*/ 2171112 h 5893281"/>
              <a:gd name="connsiteX2687" fmla="*/ 3147410 w 10035679"/>
              <a:gd name="connsiteY2687" fmla="*/ 2189223 h 5893281"/>
              <a:gd name="connsiteX2688" fmla="*/ 3151637 w 10035679"/>
              <a:gd name="connsiteY2688" fmla="*/ 2217600 h 5893281"/>
              <a:gd name="connsiteX2689" fmla="*/ 3188466 w 10035679"/>
              <a:gd name="connsiteY2689" fmla="*/ 2217600 h 5893281"/>
              <a:gd name="connsiteX2690" fmla="*/ 3188466 w 10035679"/>
              <a:gd name="connsiteY2690" fmla="*/ 2227864 h 5893281"/>
              <a:gd name="connsiteX2691" fmla="*/ 3190278 w 10035679"/>
              <a:gd name="connsiteY2691" fmla="*/ 2236316 h 5893281"/>
              <a:gd name="connsiteX2692" fmla="*/ 3190278 w 10035679"/>
              <a:gd name="connsiteY2692" fmla="*/ 2246578 h 5893281"/>
              <a:gd name="connsiteX2693" fmla="*/ 3194505 w 10035679"/>
              <a:gd name="connsiteY2693" fmla="*/ 2256842 h 5893281"/>
              <a:gd name="connsiteX2694" fmla="*/ 3190278 w 10035679"/>
              <a:gd name="connsiteY2694" fmla="*/ 2268920 h 5893281"/>
              <a:gd name="connsiteX2695" fmla="*/ 3190278 w 10035679"/>
              <a:gd name="connsiteY2695" fmla="*/ 2274957 h 5893281"/>
              <a:gd name="connsiteX2696" fmla="*/ 3190278 w 10035679"/>
              <a:gd name="connsiteY2696" fmla="*/ 2283413 h 5893281"/>
              <a:gd name="connsiteX2697" fmla="*/ 3194505 w 10035679"/>
              <a:gd name="connsiteY2697" fmla="*/ 2285224 h 5893281"/>
              <a:gd name="connsiteX2698" fmla="*/ 3194505 w 10035679"/>
              <a:gd name="connsiteY2698" fmla="*/ 2293677 h 5893281"/>
              <a:gd name="connsiteX2699" fmla="*/ 3194505 w 10035679"/>
              <a:gd name="connsiteY2699" fmla="*/ 2297903 h 5893281"/>
              <a:gd name="connsiteX2700" fmla="*/ 3194505 w 10035679"/>
              <a:gd name="connsiteY2700" fmla="*/ 2303941 h 5893281"/>
              <a:gd name="connsiteX2701" fmla="*/ 3155863 w 10035679"/>
              <a:gd name="connsiteY2701" fmla="*/ 2332317 h 5893281"/>
              <a:gd name="connsiteX2702" fmla="*/ 3113600 w 10035679"/>
              <a:gd name="connsiteY2702" fmla="*/ 2350426 h 5893281"/>
              <a:gd name="connsiteX2703" fmla="*/ 3064695 w 10035679"/>
              <a:gd name="connsiteY2703" fmla="*/ 2360690 h 5893281"/>
              <a:gd name="connsiteX2704" fmla="*/ 3013980 w 10035679"/>
              <a:gd name="connsiteY2704" fmla="*/ 2366727 h 5893281"/>
              <a:gd name="connsiteX2705" fmla="*/ 2965073 w 10035679"/>
              <a:gd name="connsiteY2705" fmla="*/ 2375178 h 5893281"/>
              <a:gd name="connsiteX2706" fmla="*/ 2914358 w 10035679"/>
              <a:gd name="connsiteY2706" fmla="*/ 2381217 h 5893281"/>
              <a:gd name="connsiteX2707" fmla="*/ 2872095 w 10035679"/>
              <a:gd name="connsiteY2707" fmla="*/ 2395706 h 5893281"/>
              <a:gd name="connsiteX2708" fmla="*/ 2833453 w 10035679"/>
              <a:gd name="connsiteY2708" fmla="*/ 2413820 h 5893281"/>
              <a:gd name="connsiteX2709" fmla="*/ 2805076 w 10035679"/>
              <a:gd name="connsiteY2709" fmla="*/ 2446423 h 5893281"/>
              <a:gd name="connsiteX2710" fmla="*/ 2812925 w 10035679"/>
              <a:gd name="connsiteY2710" fmla="*/ 2446423 h 5893281"/>
              <a:gd name="connsiteX2711" fmla="*/ 2847341 w 10035679"/>
              <a:gd name="connsiteY2711" fmla="*/ 2421668 h 5893281"/>
              <a:gd name="connsiteX2712" fmla="*/ 2889605 w 10035679"/>
              <a:gd name="connsiteY2712" fmla="*/ 2403554 h 5893281"/>
              <a:gd name="connsiteX2713" fmla="*/ 2936093 w 10035679"/>
              <a:gd name="connsiteY2713" fmla="*/ 2393291 h 5893281"/>
              <a:gd name="connsiteX2714" fmla="*/ 2937904 w 10035679"/>
              <a:gd name="connsiteY2714" fmla="*/ 2399328 h 5893281"/>
              <a:gd name="connsiteX2715" fmla="*/ 2942130 w 10035679"/>
              <a:gd name="connsiteY2715" fmla="*/ 2407782 h 5893281"/>
              <a:gd name="connsiteX2716" fmla="*/ 2946358 w 10035679"/>
              <a:gd name="connsiteY2716" fmla="*/ 2409593 h 5893281"/>
              <a:gd name="connsiteX2717" fmla="*/ 2952395 w 10035679"/>
              <a:gd name="connsiteY2717" fmla="*/ 2413820 h 5893281"/>
              <a:gd name="connsiteX2718" fmla="*/ 2960244 w 10035679"/>
              <a:gd name="connsiteY2718" fmla="*/ 2418046 h 5893281"/>
              <a:gd name="connsiteX2719" fmla="*/ 2966281 w 10035679"/>
              <a:gd name="connsiteY2719" fmla="*/ 2424085 h 5893281"/>
              <a:gd name="connsiteX2720" fmla="*/ 2956018 w 10035679"/>
              <a:gd name="connsiteY2720" fmla="*/ 2442196 h 5893281"/>
              <a:gd name="connsiteX2721" fmla="*/ 2949979 w 10035679"/>
              <a:gd name="connsiteY2721" fmla="*/ 2456688 h 5893281"/>
              <a:gd name="connsiteX2722" fmla="*/ 2945754 w 10035679"/>
              <a:gd name="connsiteY2722" fmla="*/ 2471177 h 5893281"/>
              <a:gd name="connsiteX2723" fmla="*/ 2941527 w 10035679"/>
              <a:gd name="connsiteY2723" fmla="*/ 2493517 h 5893281"/>
              <a:gd name="connsiteX2724" fmla="*/ 2969904 w 10035679"/>
              <a:gd name="connsiteY2724" fmla="*/ 2508008 h 5893281"/>
              <a:gd name="connsiteX2725" fmla="*/ 2988017 w 10035679"/>
              <a:gd name="connsiteY2725" fmla="*/ 2528535 h 5893281"/>
              <a:gd name="connsiteX2726" fmla="*/ 3001905 w 10035679"/>
              <a:gd name="connsiteY2726" fmla="*/ 2549062 h 5893281"/>
              <a:gd name="connsiteX2727" fmla="*/ 3020017 w 10035679"/>
              <a:gd name="connsiteY2727" fmla="*/ 2571402 h 5893281"/>
              <a:gd name="connsiteX2728" fmla="*/ 3020017 w 10035679"/>
              <a:gd name="connsiteY2728" fmla="*/ 2577441 h 5893281"/>
              <a:gd name="connsiteX2729" fmla="*/ 3020017 w 10035679"/>
              <a:gd name="connsiteY2729" fmla="*/ 2581666 h 5893281"/>
              <a:gd name="connsiteX2730" fmla="*/ 3015790 w 10035679"/>
              <a:gd name="connsiteY2730" fmla="*/ 2581666 h 5893281"/>
              <a:gd name="connsiteX2731" fmla="*/ 3015790 w 10035679"/>
              <a:gd name="connsiteY2731" fmla="*/ 2585892 h 5893281"/>
              <a:gd name="connsiteX2732" fmla="*/ 3011564 w 10035679"/>
              <a:gd name="connsiteY2732" fmla="*/ 2590118 h 5893281"/>
              <a:gd name="connsiteX2733" fmla="*/ 2991036 w 10035679"/>
              <a:gd name="connsiteY2733" fmla="*/ 2614871 h 5893281"/>
              <a:gd name="connsiteX2734" fmla="*/ 2962660 w 10035679"/>
              <a:gd name="connsiteY2734" fmla="*/ 2635401 h 5893281"/>
              <a:gd name="connsiteX2735" fmla="*/ 2926433 w 10035679"/>
              <a:gd name="connsiteY2735" fmla="*/ 2649889 h 5893281"/>
              <a:gd name="connsiteX2736" fmla="*/ 2926433 w 10035679"/>
              <a:gd name="connsiteY2736" fmla="*/ 2619099 h 5893281"/>
              <a:gd name="connsiteX2737" fmla="*/ 2944546 w 10035679"/>
              <a:gd name="connsiteY2737" fmla="*/ 2607025 h 5893281"/>
              <a:gd name="connsiteX2738" fmla="*/ 2958434 w 10035679"/>
              <a:gd name="connsiteY2738" fmla="*/ 2596760 h 5893281"/>
              <a:gd name="connsiteX2739" fmla="*/ 2972319 w 10035679"/>
              <a:gd name="connsiteY2739" fmla="*/ 2578648 h 5893281"/>
              <a:gd name="connsiteX2740" fmla="*/ 2958434 w 10035679"/>
              <a:gd name="connsiteY2740" fmla="*/ 2572611 h 5893281"/>
              <a:gd name="connsiteX2741" fmla="*/ 2958434 w 10035679"/>
              <a:gd name="connsiteY2741" fmla="*/ 2564156 h 5893281"/>
              <a:gd name="connsiteX2742" fmla="*/ 2954206 w 10035679"/>
              <a:gd name="connsiteY2742" fmla="*/ 2564156 h 5893281"/>
              <a:gd name="connsiteX2743" fmla="*/ 2949979 w 10035679"/>
              <a:gd name="connsiteY2743" fmla="*/ 2564156 h 5893281"/>
              <a:gd name="connsiteX2744" fmla="*/ 2949979 w 10035679"/>
              <a:gd name="connsiteY2744" fmla="*/ 2568384 h 5893281"/>
              <a:gd name="connsiteX2745" fmla="*/ 2949979 w 10035679"/>
              <a:gd name="connsiteY2745" fmla="*/ 2572611 h 5893281"/>
              <a:gd name="connsiteX2746" fmla="*/ 2925831 w 10035679"/>
              <a:gd name="connsiteY2746" fmla="*/ 2590723 h 5893281"/>
              <a:gd name="connsiteX2747" fmla="*/ 2893226 w 10035679"/>
              <a:gd name="connsiteY2747" fmla="*/ 2605212 h 5893281"/>
              <a:gd name="connsiteX2748" fmla="*/ 2866661 w 10035679"/>
              <a:gd name="connsiteY2748" fmla="*/ 2615476 h 5893281"/>
              <a:gd name="connsiteX2749" fmla="*/ 2838284 w 10035679"/>
              <a:gd name="connsiteY2749" fmla="*/ 2629967 h 5893281"/>
              <a:gd name="connsiteX2750" fmla="*/ 2811718 w 10035679"/>
              <a:gd name="connsiteY2750" fmla="*/ 2648077 h 5893281"/>
              <a:gd name="connsiteX2751" fmla="*/ 2795417 w 10035679"/>
              <a:gd name="connsiteY2751" fmla="*/ 2672833 h 5893281"/>
              <a:gd name="connsiteX2752" fmla="*/ 2783341 w 10035679"/>
              <a:gd name="connsiteY2752" fmla="*/ 2707850 h 5893281"/>
              <a:gd name="connsiteX2753" fmla="*/ 2795417 w 10035679"/>
              <a:gd name="connsiteY2753" fmla="*/ 2712077 h 5893281"/>
              <a:gd name="connsiteX2754" fmla="*/ 2809303 w 10035679"/>
              <a:gd name="connsiteY2754" fmla="*/ 2716303 h 5893281"/>
              <a:gd name="connsiteX2755" fmla="*/ 2815341 w 10035679"/>
              <a:gd name="connsiteY2755" fmla="*/ 2722342 h 5893281"/>
              <a:gd name="connsiteX2756" fmla="*/ 2801456 w 10035679"/>
              <a:gd name="connsiteY2756" fmla="*/ 2722342 h 5893281"/>
              <a:gd name="connsiteX2757" fmla="*/ 2780927 w 10035679"/>
              <a:gd name="connsiteY2757" fmla="*/ 2740454 h 5893281"/>
              <a:gd name="connsiteX2758" fmla="*/ 2752551 w 10035679"/>
              <a:gd name="connsiteY2758" fmla="*/ 2746493 h 5893281"/>
              <a:gd name="connsiteX2759" fmla="*/ 2725985 w 10035679"/>
              <a:gd name="connsiteY2759" fmla="*/ 2750719 h 5893281"/>
              <a:gd name="connsiteX2760" fmla="*/ 2697608 w 10035679"/>
              <a:gd name="connsiteY2760" fmla="*/ 2754945 h 5893281"/>
              <a:gd name="connsiteX2761" fmla="*/ 2677080 w 10035679"/>
              <a:gd name="connsiteY2761" fmla="*/ 2812301 h 5893281"/>
              <a:gd name="connsiteX2762" fmla="*/ 2652930 w 10035679"/>
              <a:gd name="connsiteY2762" fmla="*/ 2873279 h 5893281"/>
              <a:gd name="connsiteX2763" fmla="*/ 2645080 w 10035679"/>
              <a:gd name="connsiteY2763" fmla="*/ 2864828 h 5893281"/>
              <a:gd name="connsiteX2764" fmla="*/ 2643270 w 10035679"/>
              <a:gd name="connsiteY2764" fmla="*/ 2860602 h 5893281"/>
              <a:gd name="connsiteX2765" fmla="*/ 2635421 w 10035679"/>
              <a:gd name="connsiteY2765" fmla="*/ 2858791 h 5893281"/>
              <a:gd name="connsiteX2766" fmla="*/ 2631195 w 10035679"/>
              <a:gd name="connsiteY2766" fmla="*/ 2854563 h 5893281"/>
              <a:gd name="connsiteX2767" fmla="*/ 2620930 w 10035679"/>
              <a:gd name="connsiteY2767" fmla="*/ 2846111 h 5893281"/>
              <a:gd name="connsiteX2768" fmla="*/ 2620930 w 10035679"/>
              <a:gd name="connsiteY2768" fmla="*/ 2864225 h 5893281"/>
              <a:gd name="connsiteX2769" fmla="*/ 2625156 w 10035679"/>
              <a:gd name="connsiteY2769" fmla="*/ 2872676 h 5893281"/>
              <a:gd name="connsiteX2770" fmla="*/ 2631195 w 10035679"/>
              <a:gd name="connsiteY2770" fmla="*/ 2893204 h 5893281"/>
              <a:gd name="connsiteX2771" fmla="*/ 2639044 w 10035679"/>
              <a:gd name="connsiteY2771" fmla="*/ 2917957 h 5893281"/>
              <a:gd name="connsiteX2772" fmla="*/ 2645080 w 10035679"/>
              <a:gd name="connsiteY2772" fmla="*/ 2940297 h 5893281"/>
              <a:gd name="connsiteX2773" fmla="*/ 2645080 w 10035679"/>
              <a:gd name="connsiteY2773" fmla="*/ 2950559 h 5893281"/>
              <a:gd name="connsiteX2774" fmla="*/ 2616704 w 10035679"/>
              <a:gd name="connsiteY2774" fmla="*/ 2968673 h 5893281"/>
              <a:gd name="connsiteX2775" fmla="*/ 2586516 w 10035679"/>
              <a:gd name="connsiteY2775" fmla="*/ 2984975 h 5893281"/>
              <a:gd name="connsiteX2776" fmla="*/ 2553914 w 10035679"/>
              <a:gd name="connsiteY2776" fmla="*/ 3007313 h 5893281"/>
              <a:gd name="connsiteX2777" fmla="*/ 2521311 w 10035679"/>
              <a:gd name="connsiteY2777" fmla="*/ 3027840 h 5893281"/>
              <a:gd name="connsiteX2778" fmla="*/ 2500784 w 10035679"/>
              <a:gd name="connsiteY2778" fmla="*/ 3056217 h 5893281"/>
              <a:gd name="connsiteX2779" fmla="*/ 2490519 w 10035679"/>
              <a:gd name="connsiteY2779" fmla="*/ 3093048 h 5893281"/>
              <a:gd name="connsiteX2780" fmla="*/ 2478444 w 10035679"/>
              <a:gd name="connsiteY2780" fmla="*/ 3121423 h 5893281"/>
              <a:gd name="connsiteX2781" fmla="*/ 2482670 w 10035679"/>
              <a:gd name="connsiteY2781" fmla="*/ 3156441 h 5893281"/>
              <a:gd name="connsiteX2782" fmla="*/ 2492934 w 10035679"/>
              <a:gd name="connsiteY2782" fmla="*/ 3195082 h 5893281"/>
              <a:gd name="connsiteX2783" fmla="*/ 2506820 w 10035679"/>
              <a:gd name="connsiteY2783" fmla="*/ 3236137 h 5893281"/>
              <a:gd name="connsiteX2784" fmla="*/ 2520706 w 10035679"/>
              <a:gd name="connsiteY2784" fmla="*/ 3274779 h 5893281"/>
              <a:gd name="connsiteX2785" fmla="*/ 2528556 w 10035679"/>
              <a:gd name="connsiteY2785" fmla="*/ 3309797 h 5893281"/>
              <a:gd name="connsiteX2786" fmla="*/ 2520706 w 10035679"/>
              <a:gd name="connsiteY2786" fmla="*/ 3309797 h 5893281"/>
              <a:gd name="connsiteX2787" fmla="*/ 2520706 w 10035679"/>
              <a:gd name="connsiteY2787" fmla="*/ 3318249 h 5893281"/>
              <a:gd name="connsiteX2788" fmla="*/ 2496557 w 10035679"/>
              <a:gd name="connsiteY2788" fmla="*/ 3309797 h 5893281"/>
              <a:gd name="connsiteX2789" fmla="*/ 2486293 w 10035679"/>
              <a:gd name="connsiteY2789" fmla="*/ 3279005 h 5893281"/>
              <a:gd name="connsiteX2790" fmla="*/ 2468181 w 10035679"/>
              <a:gd name="connsiteY2790" fmla="*/ 3237950 h 5893281"/>
              <a:gd name="connsiteX2791" fmla="*/ 2447652 w 10035679"/>
              <a:gd name="connsiteY2791" fmla="*/ 3195082 h 5893281"/>
              <a:gd name="connsiteX2792" fmla="*/ 2425313 w 10035679"/>
              <a:gd name="connsiteY2792" fmla="*/ 3164290 h 5893281"/>
              <a:gd name="connsiteX2793" fmla="*/ 2404786 w 10035679"/>
              <a:gd name="connsiteY2793" fmla="*/ 3146178 h 5893281"/>
              <a:gd name="connsiteX2794" fmla="*/ 2378219 w 10035679"/>
              <a:gd name="connsiteY2794" fmla="*/ 3141952 h 5893281"/>
              <a:gd name="connsiteX2795" fmla="*/ 2348031 w 10035679"/>
              <a:gd name="connsiteY2795" fmla="*/ 3127461 h 5893281"/>
              <a:gd name="connsiteX2796" fmla="*/ 2311805 w 10035679"/>
              <a:gd name="connsiteY2796" fmla="*/ 3112971 h 5893281"/>
              <a:gd name="connsiteX2797" fmla="*/ 2269542 w 10035679"/>
              <a:gd name="connsiteY2797" fmla="*/ 3106934 h 5893281"/>
              <a:gd name="connsiteX2798" fmla="*/ 2269542 w 10035679"/>
              <a:gd name="connsiteY2798" fmla="*/ 3112971 h 5893281"/>
              <a:gd name="connsiteX2799" fmla="*/ 2263504 w 10035679"/>
              <a:gd name="connsiteY2799" fmla="*/ 3112971 h 5893281"/>
              <a:gd name="connsiteX2800" fmla="*/ 2267732 w 10035679"/>
              <a:gd name="connsiteY2800" fmla="*/ 3125046 h 5893281"/>
              <a:gd name="connsiteX2801" fmla="*/ 2273769 w 10035679"/>
              <a:gd name="connsiteY2801" fmla="*/ 3135311 h 5893281"/>
              <a:gd name="connsiteX2802" fmla="*/ 2277995 w 10035679"/>
              <a:gd name="connsiteY2802" fmla="*/ 3141347 h 5893281"/>
              <a:gd name="connsiteX2803" fmla="*/ 2282221 w 10035679"/>
              <a:gd name="connsiteY2803" fmla="*/ 3149801 h 5893281"/>
              <a:gd name="connsiteX2804" fmla="*/ 2288260 w 10035679"/>
              <a:gd name="connsiteY2804" fmla="*/ 3160064 h 5893281"/>
              <a:gd name="connsiteX2805" fmla="*/ 2255657 w 10035679"/>
              <a:gd name="connsiteY2805" fmla="*/ 3160064 h 5893281"/>
              <a:gd name="connsiteX2806" fmla="*/ 2231506 w 10035679"/>
              <a:gd name="connsiteY2806" fmla="*/ 3149801 h 5893281"/>
              <a:gd name="connsiteX2807" fmla="*/ 2198903 w 10035679"/>
              <a:gd name="connsiteY2807" fmla="*/ 3141347 h 5893281"/>
              <a:gd name="connsiteX2808" fmla="*/ 2168716 w 10035679"/>
              <a:gd name="connsiteY2808" fmla="*/ 3141347 h 5893281"/>
              <a:gd name="connsiteX2809" fmla="*/ 2136111 w 10035679"/>
              <a:gd name="connsiteY2809" fmla="*/ 3145573 h 5893281"/>
              <a:gd name="connsiteX2810" fmla="*/ 2113773 w 10035679"/>
              <a:gd name="connsiteY2810" fmla="*/ 3151612 h 5893281"/>
              <a:gd name="connsiteX2811" fmla="*/ 2089623 w 10035679"/>
              <a:gd name="connsiteY2811" fmla="*/ 3163687 h 5893281"/>
              <a:gd name="connsiteX2812" fmla="*/ 2069095 w 10035679"/>
              <a:gd name="connsiteY2812" fmla="*/ 3178178 h 5893281"/>
              <a:gd name="connsiteX2813" fmla="*/ 2055209 w 10035679"/>
              <a:gd name="connsiteY2813" fmla="*/ 3198706 h 5893281"/>
              <a:gd name="connsiteX2814" fmla="*/ 2047360 w 10035679"/>
              <a:gd name="connsiteY2814" fmla="*/ 3216818 h 5893281"/>
              <a:gd name="connsiteX2815" fmla="*/ 2051586 w 10035679"/>
              <a:gd name="connsiteY2815" fmla="*/ 3231308 h 5893281"/>
              <a:gd name="connsiteX2816" fmla="*/ 2051586 w 10035679"/>
              <a:gd name="connsiteY2816" fmla="*/ 3249420 h 5893281"/>
              <a:gd name="connsiteX2817" fmla="*/ 2045549 w 10035679"/>
              <a:gd name="connsiteY2817" fmla="*/ 3269948 h 5893281"/>
              <a:gd name="connsiteX2818" fmla="*/ 2031661 w 10035679"/>
              <a:gd name="connsiteY2818" fmla="*/ 3317042 h 5893281"/>
              <a:gd name="connsiteX2819" fmla="*/ 2031661 w 10035679"/>
              <a:gd name="connsiteY2819" fmla="*/ 3352060 h 5893281"/>
              <a:gd name="connsiteX2820" fmla="*/ 2033474 w 10035679"/>
              <a:gd name="connsiteY2820" fmla="*/ 3388889 h 5893281"/>
              <a:gd name="connsiteX2821" fmla="*/ 2047360 w 10035679"/>
              <a:gd name="connsiteY2821" fmla="*/ 3423907 h 5893281"/>
              <a:gd name="connsiteX2822" fmla="*/ 2069698 w 10035679"/>
              <a:gd name="connsiteY2822" fmla="*/ 3466775 h 5893281"/>
              <a:gd name="connsiteX2823" fmla="*/ 2093848 w 10035679"/>
              <a:gd name="connsiteY2823" fmla="*/ 3471001 h 5893281"/>
              <a:gd name="connsiteX2824" fmla="*/ 2107735 w 10035679"/>
              <a:gd name="connsiteY2824" fmla="*/ 3475227 h 5893281"/>
              <a:gd name="connsiteX2825" fmla="*/ 2113773 w 10035679"/>
              <a:gd name="connsiteY2825" fmla="*/ 3481264 h 5893281"/>
              <a:gd name="connsiteX2826" fmla="*/ 2121622 w 10035679"/>
              <a:gd name="connsiteY2826" fmla="*/ 3485490 h 5893281"/>
              <a:gd name="connsiteX2827" fmla="*/ 2131885 w 10035679"/>
              <a:gd name="connsiteY2827" fmla="*/ 3489716 h 5893281"/>
              <a:gd name="connsiteX2828" fmla="*/ 2149999 w 10035679"/>
              <a:gd name="connsiteY2828" fmla="*/ 3481264 h 5893281"/>
              <a:gd name="connsiteX2829" fmla="*/ 2178376 w 10035679"/>
              <a:gd name="connsiteY2829" fmla="*/ 3466775 h 5893281"/>
              <a:gd name="connsiteX2830" fmla="*/ 2184413 w 10035679"/>
              <a:gd name="connsiteY2830" fmla="*/ 3462547 h 5893281"/>
              <a:gd name="connsiteX2831" fmla="*/ 2188638 w 10035679"/>
              <a:gd name="connsiteY2831" fmla="*/ 3462547 h 5893281"/>
              <a:gd name="connsiteX2832" fmla="*/ 2196488 w 10035679"/>
              <a:gd name="connsiteY2832" fmla="*/ 3462547 h 5893281"/>
              <a:gd name="connsiteX2833" fmla="*/ 2198298 w 10035679"/>
              <a:gd name="connsiteY2833" fmla="*/ 3462547 h 5893281"/>
              <a:gd name="connsiteX2834" fmla="*/ 2202525 w 10035679"/>
              <a:gd name="connsiteY2834" fmla="*/ 3462547 h 5893281"/>
              <a:gd name="connsiteX2835" fmla="*/ 2202525 w 10035679"/>
              <a:gd name="connsiteY2835" fmla="*/ 3460736 h 5893281"/>
              <a:gd name="connsiteX2836" fmla="*/ 2210374 w 10035679"/>
              <a:gd name="connsiteY2836" fmla="*/ 3452284 h 5893281"/>
              <a:gd name="connsiteX2837" fmla="*/ 2212186 w 10035679"/>
              <a:gd name="connsiteY2837" fmla="*/ 3442019 h 5893281"/>
              <a:gd name="connsiteX2838" fmla="*/ 2216413 w 10035679"/>
              <a:gd name="connsiteY2838" fmla="*/ 3431756 h 5893281"/>
              <a:gd name="connsiteX2839" fmla="*/ 2220639 w 10035679"/>
              <a:gd name="connsiteY2839" fmla="*/ 3419681 h 5893281"/>
              <a:gd name="connsiteX2840" fmla="*/ 2224865 w 10035679"/>
              <a:gd name="connsiteY2840" fmla="*/ 3413642 h 5893281"/>
              <a:gd name="connsiteX2841" fmla="*/ 2241166 w 10035679"/>
              <a:gd name="connsiteY2841" fmla="*/ 3395530 h 5893281"/>
              <a:gd name="connsiteX2842" fmla="*/ 2263504 w 10035679"/>
              <a:gd name="connsiteY2842" fmla="*/ 3385266 h 5893281"/>
              <a:gd name="connsiteX2843" fmla="*/ 2296109 w 10035679"/>
              <a:gd name="connsiteY2843" fmla="*/ 3381040 h 5893281"/>
              <a:gd name="connsiteX2844" fmla="*/ 2297920 w 10035679"/>
              <a:gd name="connsiteY2844" fmla="*/ 3389494 h 5893281"/>
              <a:gd name="connsiteX2845" fmla="*/ 2302145 w 10035679"/>
              <a:gd name="connsiteY2845" fmla="*/ 3391304 h 5893281"/>
              <a:gd name="connsiteX2846" fmla="*/ 2302145 w 10035679"/>
              <a:gd name="connsiteY2846" fmla="*/ 3395530 h 5893281"/>
              <a:gd name="connsiteX2847" fmla="*/ 2306372 w 10035679"/>
              <a:gd name="connsiteY2847" fmla="*/ 3395530 h 5893281"/>
              <a:gd name="connsiteX2848" fmla="*/ 2306372 w 10035679"/>
              <a:gd name="connsiteY2848" fmla="*/ 3391304 h 5893281"/>
              <a:gd name="connsiteX2849" fmla="*/ 2308787 w 10035679"/>
              <a:gd name="connsiteY2849" fmla="*/ 3391304 h 5893281"/>
              <a:gd name="connsiteX2850" fmla="*/ 2316636 w 10035679"/>
              <a:gd name="connsiteY2850" fmla="*/ 3391304 h 5893281"/>
              <a:gd name="connsiteX2851" fmla="*/ 2326899 w 10035679"/>
              <a:gd name="connsiteY2851" fmla="*/ 3389494 h 5893281"/>
              <a:gd name="connsiteX2852" fmla="*/ 2326899 w 10035679"/>
              <a:gd name="connsiteY2852" fmla="*/ 3420284 h 5893281"/>
              <a:gd name="connsiteX2853" fmla="*/ 2313013 w 10035679"/>
              <a:gd name="connsiteY2853" fmla="*/ 3434775 h 5893281"/>
              <a:gd name="connsiteX2854" fmla="*/ 2302749 w 10035679"/>
              <a:gd name="connsiteY2854" fmla="*/ 3461339 h 5893281"/>
              <a:gd name="connsiteX2855" fmla="*/ 2292486 w 10035679"/>
              <a:gd name="connsiteY2855" fmla="*/ 3496357 h 5893281"/>
              <a:gd name="connsiteX2856" fmla="*/ 2282221 w 10035679"/>
              <a:gd name="connsiteY2856" fmla="*/ 3528960 h 5893281"/>
              <a:gd name="connsiteX2857" fmla="*/ 2270146 w 10035679"/>
              <a:gd name="connsiteY2857" fmla="*/ 3553716 h 5893281"/>
              <a:gd name="connsiteX2858" fmla="*/ 2306372 w 10035679"/>
              <a:gd name="connsiteY2858" fmla="*/ 3553716 h 5893281"/>
              <a:gd name="connsiteX2859" fmla="*/ 2336559 w 10035679"/>
              <a:gd name="connsiteY2859" fmla="*/ 3549490 h 5893281"/>
              <a:gd name="connsiteX2860" fmla="*/ 2364936 w 10035679"/>
              <a:gd name="connsiteY2860" fmla="*/ 3549490 h 5893281"/>
              <a:gd name="connsiteX2861" fmla="*/ 2391503 w 10035679"/>
              <a:gd name="connsiteY2861" fmla="*/ 3553716 h 5893281"/>
              <a:gd name="connsiteX2862" fmla="*/ 2407804 w 10035679"/>
              <a:gd name="connsiteY2862" fmla="*/ 3563978 h 5893281"/>
              <a:gd name="connsiteX2863" fmla="*/ 2421690 w 10035679"/>
              <a:gd name="connsiteY2863" fmla="*/ 3586318 h 5893281"/>
              <a:gd name="connsiteX2864" fmla="*/ 2425916 w 10035679"/>
              <a:gd name="connsiteY2864" fmla="*/ 3617109 h 5893281"/>
              <a:gd name="connsiteX2865" fmla="*/ 2419880 w 10035679"/>
              <a:gd name="connsiteY2865" fmla="*/ 3639449 h 5893281"/>
              <a:gd name="connsiteX2866" fmla="*/ 2412031 w 10035679"/>
              <a:gd name="connsiteY2866" fmla="*/ 3667826 h 5893281"/>
              <a:gd name="connsiteX2867" fmla="*/ 2412031 w 10035679"/>
              <a:gd name="connsiteY2867" fmla="*/ 3696202 h 5893281"/>
              <a:gd name="connsiteX2868" fmla="*/ 2430144 w 10035679"/>
              <a:gd name="connsiteY2868" fmla="*/ 3714314 h 5893281"/>
              <a:gd name="connsiteX2869" fmla="*/ 2440407 w 10035679"/>
              <a:gd name="connsiteY2869" fmla="*/ 3726390 h 5893281"/>
              <a:gd name="connsiteX2870" fmla="*/ 2454293 w 10035679"/>
              <a:gd name="connsiteY2870" fmla="*/ 3740881 h 5893281"/>
              <a:gd name="connsiteX2871" fmla="*/ 2476633 w 10035679"/>
              <a:gd name="connsiteY2871" fmla="*/ 3752956 h 5893281"/>
              <a:gd name="connsiteX2872" fmla="*/ 2503197 w 10035679"/>
              <a:gd name="connsiteY2872" fmla="*/ 3758993 h 5893281"/>
              <a:gd name="connsiteX2873" fmla="*/ 2517085 w 10035679"/>
              <a:gd name="connsiteY2873" fmla="*/ 3740881 h 5893281"/>
              <a:gd name="connsiteX2874" fmla="*/ 2535198 w 10035679"/>
              <a:gd name="connsiteY2874" fmla="*/ 3734842 h 5893281"/>
              <a:gd name="connsiteX2875" fmla="*/ 2567799 w 10035679"/>
              <a:gd name="connsiteY2875" fmla="*/ 3734842 h 5893281"/>
              <a:gd name="connsiteX2876" fmla="*/ 2572026 w 10035679"/>
              <a:gd name="connsiteY2876" fmla="*/ 3740881 h 5893281"/>
              <a:gd name="connsiteX2877" fmla="*/ 2578064 w 10035679"/>
              <a:gd name="connsiteY2877" fmla="*/ 3749333 h 5893281"/>
              <a:gd name="connsiteX2878" fmla="*/ 2581686 w 10035679"/>
              <a:gd name="connsiteY2878" fmla="*/ 3753559 h 5893281"/>
              <a:gd name="connsiteX2879" fmla="*/ 2585912 w 10035679"/>
              <a:gd name="connsiteY2879" fmla="*/ 3753559 h 5893281"/>
              <a:gd name="connsiteX2880" fmla="*/ 2596176 w 10035679"/>
              <a:gd name="connsiteY2880" fmla="*/ 3755371 h 5893281"/>
              <a:gd name="connsiteX2881" fmla="*/ 2609460 w 10035679"/>
              <a:gd name="connsiteY2881" fmla="*/ 3758390 h 5893281"/>
              <a:gd name="connsiteX2882" fmla="*/ 2623346 w 10035679"/>
              <a:gd name="connsiteY2882" fmla="*/ 3730013 h 5893281"/>
              <a:gd name="connsiteX2883" fmla="*/ 2641460 w 10035679"/>
              <a:gd name="connsiteY2883" fmla="*/ 3709485 h 5893281"/>
              <a:gd name="connsiteX2884" fmla="*/ 2661987 w 10035679"/>
              <a:gd name="connsiteY2884" fmla="*/ 3691371 h 5893281"/>
              <a:gd name="connsiteX2885" fmla="*/ 2688550 w 10035679"/>
              <a:gd name="connsiteY2885" fmla="*/ 3676883 h 5893281"/>
              <a:gd name="connsiteX2886" fmla="*/ 2727192 w 10035679"/>
              <a:gd name="connsiteY2886" fmla="*/ 3670844 h 5893281"/>
              <a:gd name="connsiteX2887" fmla="*/ 2733229 w 10035679"/>
              <a:gd name="connsiteY2887" fmla="*/ 3666618 h 5893281"/>
              <a:gd name="connsiteX2888" fmla="*/ 2737455 w 10035679"/>
              <a:gd name="connsiteY2888" fmla="*/ 3666618 h 5893281"/>
              <a:gd name="connsiteX2889" fmla="*/ 2743494 w 10035679"/>
              <a:gd name="connsiteY2889" fmla="*/ 3666618 h 5893281"/>
              <a:gd name="connsiteX2890" fmla="*/ 2747720 w 10035679"/>
              <a:gd name="connsiteY2890" fmla="*/ 3666618 h 5893281"/>
              <a:gd name="connsiteX2891" fmla="*/ 2755570 w 10035679"/>
              <a:gd name="connsiteY2891" fmla="*/ 3670844 h 5893281"/>
              <a:gd name="connsiteX2892" fmla="*/ 2765832 w 10035679"/>
              <a:gd name="connsiteY2892" fmla="*/ 3670844 h 5893281"/>
              <a:gd name="connsiteX2893" fmla="*/ 2761606 w 10035679"/>
              <a:gd name="connsiteY2893" fmla="*/ 3676883 h 5893281"/>
              <a:gd name="connsiteX2894" fmla="*/ 2761606 w 10035679"/>
              <a:gd name="connsiteY2894" fmla="*/ 3685335 h 5893281"/>
              <a:gd name="connsiteX2895" fmla="*/ 2757380 w 10035679"/>
              <a:gd name="connsiteY2895" fmla="*/ 3685335 h 5893281"/>
              <a:gd name="connsiteX2896" fmla="*/ 2757380 w 10035679"/>
              <a:gd name="connsiteY2896" fmla="*/ 3687145 h 5893281"/>
              <a:gd name="connsiteX2897" fmla="*/ 2761606 w 10035679"/>
              <a:gd name="connsiteY2897" fmla="*/ 3687145 h 5893281"/>
              <a:gd name="connsiteX2898" fmla="*/ 2765832 w 10035679"/>
              <a:gd name="connsiteY2898" fmla="*/ 3691371 h 5893281"/>
              <a:gd name="connsiteX2899" fmla="*/ 2771870 w 10035679"/>
              <a:gd name="connsiteY2899" fmla="*/ 3695598 h 5893281"/>
              <a:gd name="connsiteX2900" fmla="*/ 2771870 w 10035679"/>
              <a:gd name="connsiteY2900" fmla="*/ 3687145 h 5893281"/>
              <a:gd name="connsiteX2901" fmla="*/ 2779720 w 10035679"/>
              <a:gd name="connsiteY2901" fmla="*/ 3681109 h 5893281"/>
              <a:gd name="connsiteX2902" fmla="*/ 2783946 w 10035679"/>
              <a:gd name="connsiteY2902" fmla="*/ 3676883 h 5893281"/>
              <a:gd name="connsiteX2903" fmla="*/ 2785756 w 10035679"/>
              <a:gd name="connsiteY2903" fmla="*/ 3672657 h 5893281"/>
              <a:gd name="connsiteX2904" fmla="*/ 2789983 w 10035679"/>
              <a:gd name="connsiteY2904" fmla="*/ 3670844 h 5893281"/>
              <a:gd name="connsiteX2905" fmla="*/ 2797832 w 10035679"/>
              <a:gd name="connsiteY2905" fmla="*/ 3666618 h 5893281"/>
              <a:gd name="connsiteX2906" fmla="*/ 2803869 w 10035679"/>
              <a:gd name="connsiteY2906" fmla="*/ 3662392 h 5893281"/>
              <a:gd name="connsiteX2907" fmla="*/ 2836472 w 10035679"/>
              <a:gd name="connsiteY2907" fmla="*/ 3690769 h 5893281"/>
              <a:gd name="connsiteX2908" fmla="*/ 2878737 w 10035679"/>
              <a:gd name="connsiteY2908" fmla="*/ 3705259 h 5893281"/>
              <a:gd name="connsiteX2909" fmla="*/ 2921000 w 10035679"/>
              <a:gd name="connsiteY2909" fmla="*/ 3709485 h 5893281"/>
              <a:gd name="connsiteX2910" fmla="*/ 2969904 w 10035679"/>
              <a:gd name="connsiteY2910" fmla="*/ 3705259 h 5893281"/>
              <a:gd name="connsiteX2911" fmla="*/ 3020620 w 10035679"/>
              <a:gd name="connsiteY2911" fmla="*/ 3701031 h 5893281"/>
              <a:gd name="connsiteX2912" fmla="*/ 3020620 w 10035679"/>
              <a:gd name="connsiteY2912" fmla="*/ 3709485 h 5893281"/>
              <a:gd name="connsiteX2913" fmla="*/ 3020620 w 10035679"/>
              <a:gd name="connsiteY2913" fmla="*/ 3713712 h 5893281"/>
              <a:gd name="connsiteX2914" fmla="*/ 3016393 w 10035679"/>
              <a:gd name="connsiteY2914" fmla="*/ 3715522 h 5893281"/>
              <a:gd name="connsiteX2915" fmla="*/ 3016393 w 10035679"/>
              <a:gd name="connsiteY2915" fmla="*/ 3719748 h 5893281"/>
              <a:gd name="connsiteX2916" fmla="*/ 3012167 w 10035679"/>
              <a:gd name="connsiteY2916" fmla="*/ 3725787 h 5893281"/>
              <a:gd name="connsiteX2917" fmla="*/ 3036318 w 10035679"/>
              <a:gd name="connsiteY2917" fmla="*/ 3734239 h 5893281"/>
              <a:gd name="connsiteX2918" fmla="*/ 3050204 w 10035679"/>
              <a:gd name="connsiteY2918" fmla="*/ 3744504 h 5893281"/>
              <a:gd name="connsiteX2919" fmla="*/ 3064092 w 10035679"/>
              <a:gd name="connsiteY2919" fmla="*/ 3754767 h 5893281"/>
              <a:gd name="connsiteX2920" fmla="*/ 3088241 w 10035679"/>
              <a:gd name="connsiteY2920" fmla="*/ 3766842 h 5893281"/>
              <a:gd name="connsiteX2921" fmla="*/ 3088241 w 10035679"/>
              <a:gd name="connsiteY2921" fmla="*/ 3787369 h 5893281"/>
              <a:gd name="connsiteX2922" fmla="*/ 3114807 w 10035679"/>
              <a:gd name="connsiteY2922" fmla="*/ 3795823 h 5893281"/>
              <a:gd name="connsiteX2923" fmla="*/ 3131109 w 10035679"/>
              <a:gd name="connsiteY2923" fmla="*/ 3797634 h 5893281"/>
              <a:gd name="connsiteX2924" fmla="*/ 3144995 w 10035679"/>
              <a:gd name="connsiteY2924" fmla="*/ 3812125 h 5893281"/>
              <a:gd name="connsiteX2925" fmla="*/ 3152844 w 10035679"/>
              <a:gd name="connsiteY2925" fmla="*/ 3834463 h 5893281"/>
              <a:gd name="connsiteX2926" fmla="*/ 3195108 w 10035679"/>
              <a:gd name="connsiteY2926" fmla="*/ 3838689 h 5893281"/>
              <a:gd name="connsiteX2927" fmla="*/ 3229524 w 10035679"/>
              <a:gd name="connsiteY2927" fmla="*/ 3840500 h 5893281"/>
              <a:gd name="connsiteX2928" fmla="*/ 3276013 w 10035679"/>
              <a:gd name="connsiteY2928" fmla="*/ 3844728 h 5893281"/>
              <a:gd name="connsiteX2929" fmla="*/ 3308615 w 10035679"/>
              <a:gd name="connsiteY2929" fmla="*/ 3887593 h 5893281"/>
              <a:gd name="connsiteX2930" fmla="*/ 3347257 w 10035679"/>
              <a:gd name="connsiteY2930" fmla="*/ 3926235 h 5893281"/>
              <a:gd name="connsiteX2931" fmla="*/ 3389520 w 10035679"/>
              <a:gd name="connsiteY2931" fmla="*/ 3958838 h 5893281"/>
              <a:gd name="connsiteX2932" fmla="*/ 3438426 w 10035679"/>
              <a:gd name="connsiteY2932" fmla="*/ 3983591 h 5893281"/>
              <a:gd name="connsiteX2933" fmla="*/ 3436616 w 10035679"/>
              <a:gd name="connsiteY2933" fmla="*/ 3998082 h 5893281"/>
              <a:gd name="connsiteX2934" fmla="*/ 3428765 w 10035679"/>
              <a:gd name="connsiteY2934" fmla="*/ 4006534 h 5893281"/>
              <a:gd name="connsiteX2935" fmla="*/ 3422726 w 10035679"/>
              <a:gd name="connsiteY2935" fmla="*/ 4016799 h 5893281"/>
              <a:gd name="connsiteX2936" fmla="*/ 3414877 w 10035679"/>
              <a:gd name="connsiteY2936" fmla="*/ 4022836 h 5893281"/>
              <a:gd name="connsiteX2937" fmla="*/ 3408840 w 10035679"/>
              <a:gd name="connsiteY2937" fmla="*/ 4034911 h 5893281"/>
              <a:gd name="connsiteX2938" fmla="*/ 3453518 w 10035679"/>
              <a:gd name="connsiteY2938" fmla="*/ 4034911 h 5893281"/>
              <a:gd name="connsiteX2939" fmla="*/ 3495782 w 10035679"/>
              <a:gd name="connsiteY2939" fmla="*/ 4049402 h 5893281"/>
              <a:gd name="connsiteX2940" fmla="*/ 3503632 w 10035679"/>
              <a:gd name="connsiteY2940" fmla="*/ 4074155 h 5893281"/>
              <a:gd name="connsiteX2941" fmla="*/ 3513896 w 10035679"/>
              <a:gd name="connsiteY2941" fmla="*/ 4069929 h 5893281"/>
              <a:gd name="connsiteX2942" fmla="*/ 3519933 w 10035679"/>
              <a:gd name="connsiteY2942" fmla="*/ 4065703 h 5893281"/>
              <a:gd name="connsiteX2943" fmla="*/ 3532008 w 10035679"/>
              <a:gd name="connsiteY2943" fmla="*/ 4069929 h 5893281"/>
              <a:gd name="connsiteX2944" fmla="*/ 3533819 w 10035679"/>
              <a:gd name="connsiteY2944" fmla="*/ 4069929 h 5893281"/>
              <a:gd name="connsiteX2945" fmla="*/ 3541668 w 10035679"/>
              <a:gd name="connsiteY2945" fmla="*/ 4074155 h 5893281"/>
              <a:gd name="connsiteX2946" fmla="*/ 3547707 w 10035679"/>
              <a:gd name="connsiteY2946" fmla="*/ 4078381 h 5893281"/>
              <a:gd name="connsiteX2947" fmla="*/ 3555557 w 10035679"/>
              <a:gd name="connsiteY2947" fmla="*/ 4080192 h 5893281"/>
              <a:gd name="connsiteX2948" fmla="*/ 3664837 w 10035679"/>
              <a:gd name="connsiteY2948" fmla="*/ 4088646 h 5893281"/>
              <a:gd name="connsiteX2949" fmla="*/ 3675102 w 10035679"/>
              <a:gd name="connsiteY2949" fmla="*/ 4098909 h 5893281"/>
              <a:gd name="connsiteX2950" fmla="*/ 3682950 w 10035679"/>
              <a:gd name="connsiteY2950" fmla="*/ 4119436 h 5893281"/>
              <a:gd name="connsiteX2951" fmla="*/ 3684760 w 10035679"/>
              <a:gd name="connsiteY2951" fmla="*/ 4137550 h 5893281"/>
              <a:gd name="connsiteX2952" fmla="*/ 3696837 w 10035679"/>
              <a:gd name="connsiteY2952" fmla="*/ 4152041 h 5893281"/>
              <a:gd name="connsiteX2953" fmla="*/ 3713139 w 10035679"/>
              <a:gd name="connsiteY2953" fmla="*/ 4156267 h 5893281"/>
              <a:gd name="connsiteX2954" fmla="*/ 3731250 w 10035679"/>
              <a:gd name="connsiteY2954" fmla="*/ 4156267 h 5893281"/>
              <a:gd name="connsiteX2955" fmla="*/ 3745136 w 10035679"/>
              <a:gd name="connsiteY2955" fmla="*/ 4152041 h 5893281"/>
              <a:gd name="connsiteX2956" fmla="*/ 3755401 w 10035679"/>
              <a:gd name="connsiteY2956" fmla="*/ 4166530 h 5893281"/>
              <a:gd name="connsiteX2957" fmla="*/ 3767477 w 10035679"/>
              <a:gd name="connsiteY2957" fmla="*/ 4176795 h 5893281"/>
              <a:gd name="connsiteX2958" fmla="*/ 3773514 w 10035679"/>
              <a:gd name="connsiteY2958" fmla="*/ 4188870 h 5893281"/>
              <a:gd name="connsiteX2959" fmla="*/ 3778343 w 10035679"/>
              <a:gd name="connsiteY2959" fmla="*/ 4202756 h 5893281"/>
              <a:gd name="connsiteX2960" fmla="*/ 3782571 w 10035679"/>
              <a:gd name="connsiteY2960" fmla="*/ 4219058 h 5893281"/>
              <a:gd name="connsiteX2961" fmla="*/ 3756004 w 10035679"/>
              <a:gd name="connsiteY2961" fmla="*/ 4251660 h 5893281"/>
              <a:gd name="connsiteX2962" fmla="*/ 3727630 w 10035679"/>
              <a:gd name="connsiteY2962" fmla="*/ 4290302 h 5893281"/>
              <a:gd name="connsiteX2963" fmla="*/ 3699253 w 10035679"/>
              <a:gd name="connsiteY2963" fmla="*/ 4333168 h 5893281"/>
              <a:gd name="connsiteX2964" fmla="*/ 3675102 w 10035679"/>
              <a:gd name="connsiteY2964" fmla="*/ 4376035 h 5893281"/>
              <a:gd name="connsiteX2965" fmla="*/ 3658800 w 10035679"/>
              <a:gd name="connsiteY2965" fmla="*/ 4408638 h 5893281"/>
              <a:gd name="connsiteX2966" fmla="*/ 3658800 w 10035679"/>
              <a:gd name="connsiteY2966" fmla="*/ 4429165 h 5893281"/>
              <a:gd name="connsiteX2967" fmla="*/ 3660610 w 10035679"/>
              <a:gd name="connsiteY2967" fmla="*/ 4457542 h 5893281"/>
              <a:gd name="connsiteX2968" fmla="*/ 3668459 w 10035679"/>
              <a:gd name="connsiteY2968" fmla="*/ 4490145 h 5893281"/>
              <a:gd name="connsiteX2969" fmla="*/ 3664233 w 10035679"/>
              <a:gd name="connsiteY2969" fmla="*/ 4518522 h 5893281"/>
              <a:gd name="connsiteX2970" fmla="*/ 3658194 w 10035679"/>
              <a:gd name="connsiteY2970" fmla="*/ 4536636 h 5893281"/>
              <a:gd name="connsiteX2971" fmla="*/ 3644308 w 10035679"/>
              <a:gd name="connsiteY2971" fmla="*/ 4565011 h 5893281"/>
              <a:gd name="connsiteX2972" fmla="*/ 3626196 w 10035679"/>
              <a:gd name="connsiteY2972" fmla="*/ 4595803 h 5893281"/>
              <a:gd name="connsiteX2973" fmla="*/ 3608082 w 10035679"/>
              <a:gd name="connsiteY2973" fmla="*/ 4628406 h 5893281"/>
              <a:gd name="connsiteX2974" fmla="*/ 3589969 w 10035679"/>
              <a:gd name="connsiteY2974" fmla="*/ 4653161 h 5893281"/>
              <a:gd name="connsiteX2975" fmla="*/ 3579705 w 10035679"/>
              <a:gd name="connsiteY2975" fmla="*/ 4667650 h 5893281"/>
              <a:gd name="connsiteX2976" fmla="*/ 3559178 w 10035679"/>
              <a:gd name="connsiteY2976" fmla="*/ 4676102 h 5893281"/>
              <a:gd name="connsiteX2977" fmla="*/ 3526575 w 10035679"/>
              <a:gd name="connsiteY2977" fmla="*/ 4680330 h 5893281"/>
              <a:gd name="connsiteX2978" fmla="*/ 3493971 w 10035679"/>
              <a:gd name="connsiteY2978" fmla="*/ 4682141 h 5893281"/>
              <a:gd name="connsiteX2979" fmla="*/ 3463784 w 10035679"/>
              <a:gd name="connsiteY2979" fmla="*/ 4690593 h 5893281"/>
              <a:gd name="connsiteX2980" fmla="*/ 3435408 w 10035679"/>
              <a:gd name="connsiteY2980" fmla="*/ 4700858 h 5893281"/>
              <a:gd name="connsiteX2981" fmla="*/ 3417292 w 10035679"/>
              <a:gd name="connsiteY2981" fmla="*/ 4721385 h 5893281"/>
              <a:gd name="connsiteX2982" fmla="*/ 3409445 w 10035679"/>
              <a:gd name="connsiteY2982" fmla="*/ 4733461 h 5893281"/>
              <a:gd name="connsiteX2983" fmla="*/ 3409445 w 10035679"/>
              <a:gd name="connsiteY2983" fmla="*/ 4739497 h 5893281"/>
              <a:gd name="connsiteX2984" fmla="*/ 3409445 w 10035679"/>
              <a:gd name="connsiteY2984" fmla="*/ 4747951 h 5893281"/>
              <a:gd name="connsiteX2985" fmla="*/ 3413671 w 10035679"/>
              <a:gd name="connsiteY2985" fmla="*/ 4758214 h 5893281"/>
              <a:gd name="connsiteX2986" fmla="*/ 3417897 w 10035679"/>
              <a:gd name="connsiteY2986" fmla="*/ 4768479 h 5893281"/>
              <a:gd name="connsiteX2987" fmla="*/ 3393746 w 10035679"/>
              <a:gd name="connsiteY2987" fmla="*/ 4768479 h 5893281"/>
              <a:gd name="connsiteX2988" fmla="*/ 3389520 w 10035679"/>
              <a:gd name="connsiteY2988" fmla="*/ 4815571 h 5893281"/>
              <a:gd name="connsiteX2989" fmla="*/ 3381671 w 10035679"/>
              <a:gd name="connsiteY2989" fmla="*/ 4854212 h 5893281"/>
              <a:gd name="connsiteX2990" fmla="*/ 3367785 w 10035679"/>
              <a:gd name="connsiteY2990" fmla="*/ 4886815 h 5893281"/>
              <a:gd name="connsiteX2991" fmla="*/ 3353899 w 10035679"/>
              <a:gd name="connsiteY2991" fmla="*/ 4917607 h 5893281"/>
              <a:gd name="connsiteX2992" fmla="*/ 3340011 w 10035679"/>
              <a:gd name="connsiteY2992" fmla="*/ 4958662 h 5893281"/>
              <a:gd name="connsiteX2993" fmla="*/ 3329748 w 10035679"/>
              <a:gd name="connsiteY2993" fmla="*/ 4958662 h 5893281"/>
              <a:gd name="connsiteX2994" fmla="*/ 3329748 w 10035679"/>
              <a:gd name="connsiteY2994" fmla="*/ 4944171 h 5893281"/>
              <a:gd name="connsiteX2995" fmla="*/ 3329748 w 10035679"/>
              <a:gd name="connsiteY2995" fmla="*/ 4935719 h 5893281"/>
              <a:gd name="connsiteX2996" fmla="*/ 3325521 w 10035679"/>
              <a:gd name="connsiteY2996" fmla="*/ 4925456 h 5893281"/>
              <a:gd name="connsiteX2997" fmla="*/ 3323710 w 10035679"/>
              <a:gd name="connsiteY2997" fmla="*/ 4917002 h 5893281"/>
              <a:gd name="connsiteX2998" fmla="*/ 3319484 w 10035679"/>
              <a:gd name="connsiteY2998" fmla="*/ 4921228 h 5893281"/>
              <a:gd name="connsiteX2999" fmla="*/ 3315256 w 10035679"/>
              <a:gd name="connsiteY2999" fmla="*/ 4921228 h 5893281"/>
              <a:gd name="connsiteX3000" fmla="*/ 3311030 w 10035679"/>
              <a:gd name="connsiteY3000" fmla="*/ 4925456 h 5893281"/>
              <a:gd name="connsiteX3001" fmla="*/ 3309218 w 10035679"/>
              <a:gd name="connsiteY3001" fmla="*/ 4925456 h 5893281"/>
              <a:gd name="connsiteX3002" fmla="*/ 3291106 w 10035679"/>
              <a:gd name="connsiteY3002" fmla="*/ 4968322 h 5893281"/>
              <a:gd name="connsiteX3003" fmla="*/ 3270578 w 10035679"/>
              <a:gd name="connsiteY3003" fmla="*/ 4996699 h 5893281"/>
              <a:gd name="connsiteX3004" fmla="*/ 3248240 w 10035679"/>
              <a:gd name="connsiteY3004" fmla="*/ 5021452 h 5893281"/>
              <a:gd name="connsiteX3005" fmla="*/ 3224089 w 10035679"/>
              <a:gd name="connsiteY3005" fmla="*/ 5049829 h 5893281"/>
              <a:gd name="connsiteX3006" fmla="*/ 3173372 w 10035679"/>
              <a:gd name="connsiteY3006" fmla="*/ 5039566 h 5893281"/>
              <a:gd name="connsiteX3007" fmla="*/ 3128694 w 10035679"/>
              <a:gd name="connsiteY3007" fmla="*/ 5029302 h 5893281"/>
              <a:gd name="connsiteX3008" fmla="*/ 3128694 w 10035679"/>
              <a:gd name="connsiteY3008" fmla="*/ 5043792 h 5893281"/>
              <a:gd name="connsiteX3009" fmla="*/ 3152844 w 10035679"/>
              <a:gd name="connsiteY3009" fmla="*/ 5058283 h 5893281"/>
              <a:gd name="connsiteX3010" fmla="*/ 3163109 w 10035679"/>
              <a:gd name="connsiteY3010" fmla="*/ 5078811 h 5893281"/>
              <a:gd name="connsiteX3011" fmla="*/ 3167335 w 10035679"/>
              <a:gd name="connsiteY3011" fmla="*/ 5099338 h 5893281"/>
              <a:gd name="connsiteX3012" fmla="*/ 3163109 w 10035679"/>
              <a:gd name="connsiteY3012" fmla="*/ 5125904 h 5893281"/>
              <a:gd name="connsiteX3013" fmla="*/ 3158883 w 10035679"/>
              <a:gd name="connsiteY3013" fmla="*/ 5154281 h 5893281"/>
              <a:gd name="connsiteX3014" fmla="*/ 3096090 w 10035679"/>
              <a:gd name="connsiteY3014" fmla="*/ 5156092 h 5893281"/>
              <a:gd name="connsiteX3015" fmla="*/ 3043562 w 10035679"/>
              <a:gd name="connsiteY3015" fmla="*/ 5170583 h 5893281"/>
              <a:gd name="connsiteX3016" fmla="*/ 3039337 w 10035679"/>
              <a:gd name="connsiteY3016" fmla="*/ 5179035 h 5893281"/>
              <a:gd name="connsiteX3017" fmla="*/ 3035110 w 10035679"/>
              <a:gd name="connsiteY3017" fmla="*/ 5189298 h 5893281"/>
              <a:gd name="connsiteX3018" fmla="*/ 3035110 w 10035679"/>
              <a:gd name="connsiteY3018" fmla="*/ 5203788 h 5893281"/>
              <a:gd name="connsiteX3019" fmla="*/ 3035110 w 10035679"/>
              <a:gd name="connsiteY3019" fmla="*/ 5218279 h 5893281"/>
              <a:gd name="connsiteX3020" fmla="*/ 3033300 w 10035679"/>
              <a:gd name="connsiteY3020" fmla="*/ 5226731 h 5893281"/>
              <a:gd name="connsiteX3021" fmla="*/ 3033300 w 10035679"/>
              <a:gd name="connsiteY3021" fmla="*/ 5228542 h 5893281"/>
              <a:gd name="connsiteX3022" fmla="*/ 3033300 w 10035679"/>
              <a:gd name="connsiteY3022" fmla="*/ 5235788 h 5893281"/>
              <a:gd name="connsiteX3023" fmla="*/ 3033300 w 10035679"/>
              <a:gd name="connsiteY3023" fmla="*/ 5241825 h 5893281"/>
              <a:gd name="connsiteX3024" fmla="*/ 3035110 w 10035679"/>
              <a:gd name="connsiteY3024" fmla="*/ 5256316 h 5893281"/>
              <a:gd name="connsiteX3025" fmla="*/ 3018809 w 10035679"/>
              <a:gd name="connsiteY3025" fmla="*/ 5256316 h 5893281"/>
              <a:gd name="connsiteX3026" fmla="*/ 2996470 w 10035679"/>
              <a:gd name="connsiteY3026" fmla="*/ 5260542 h 5893281"/>
              <a:gd name="connsiteX3027" fmla="*/ 2968094 w 10035679"/>
              <a:gd name="connsiteY3027" fmla="*/ 5260542 h 5893281"/>
              <a:gd name="connsiteX3028" fmla="*/ 2939716 w 10035679"/>
              <a:gd name="connsiteY3028" fmla="*/ 5264768 h 5893281"/>
              <a:gd name="connsiteX3029" fmla="*/ 2939716 w 10035679"/>
              <a:gd name="connsiteY3029" fmla="*/ 5279259 h 5893281"/>
              <a:gd name="connsiteX3030" fmla="*/ 2953603 w 10035679"/>
              <a:gd name="connsiteY3030" fmla="*/ 5285296 h 5893281"/>
              <a:gd name="connsiteX3031" fmla="*/ 2963868 w 10035679"/>
              <a:gd name="connsiteY3031" fmla="*/ 5293750 h 5893281"/>
              <a:gd name="connsiteX3032" fmla="*/ 2971715 w 10035679"/>
              <a:gd name="connsiteY3032" fmla="*/ 5295560 h 5893281"/>
              <a:gd name="connsiteX3033" fmla="*/ 2977754 w 10035679"/>
              <a:gd name="connsiteY3033" fmla="*/ 5299786 h 5893281"/>
              <a:gd name="connsiteX3034" fmla="*/ 2985603 w 10035679"/>
              <a:gd name="connsiteY3034" fmla="*/ 5308239 h 5893281"/>
              <a:gd name="connsiteX3035" fmla="*/ 2989829 w 10035679"/>
              <a:gd name="connsiteY3035" fmla="*/ 5314277 h 5893281"/>
              <a:gd name="connsiteX3036" fmla="*/ 2995866 w 10035679"/>
              <a:gd name="connsiteY3036" fmla="*/ 5324540 h 5893281"/>
              <a:gd name="connsiteX3037" fmla="*/ 2981980 w 10035679"/>
              <a:gd name="connsiteY3037" fmla="*/ 5328766 h 5893281"/>
              <a:gd name="connsiteX3038" fmla="*/ 2971715 w 10035679"/>
              <a:gd name="connsiteY3038" fmla="*/ 5332994 h 5893281"/>
              <a:gd name="connsiteX3039" fmla="*/ 2961452 w 10035679"/>
              <a:gd name="connsiteY3039" fmla="*/ 5337220 h 5893281"/>
              <a:gd name="connsiteX3040" fmla="*/ 2953603 w 10035679"/>
              <a:gd name="connsiteY3040" fmla="*/ 5339031 h 5893281"/>
              <a:gd name="connsiteX3041" fmla="*/ 2949377 w 10035679"/>
              <a:gd name="connsiteY3041" fmla="*/ 5351106 h 5893281"/>
              <a:gd name="connsiteX3042" fmla="*/ 2939112 w 10035679"/>
              <a:gd name="connsiteY3042" fmla="*/ 5371634 h 5893281"/>
              <a:gd name="connsiteX3043" fmla="*/ 2933076 w 10035679"/>
              <a:gd name="connsiteY3043" fmla="*/ 5393974 h 5893281"/>
              <a:gd name="connsiteX3044" fmla="*/ 2925226 w 10035679"/>
              <a:gd name="connsiteY3044" fmla="*/ 5414501 h 5893281"/>
              <a:gd name="connsiteX3045" fmla="*/ 2919189 w 10035679"/>
              <a:gd name="connsiteY3045" fmla="*/ 5418727 h 5893281"/>
              <a:gd name="connsiteX3046" fmla="*/ 2914961 w 10035679"/>
              <a:gd name="connsiteY3046" fmla="*/ 5418727 h 5893281"/>
              <a:gd name="connsiteX3047" fmla="*/ 2904698 w 10035679"/>
              <a:gd name="connsiteY3047" fmla="*/ 5422953 h 5893281"/>
              <a:gd name="connsiteX3048" fmla="*/ 2892623 w 10035679"/>
              <a:gd name="connsiteY3048" fmla="*/ 5422953 h 5893281"/>
              <a:gd name="connsiteX3049" fmla="*/ 2892623 w 10035679"/>
              <a:gd name="connsiteY3049" fmla="*/ 5433218 h 5893281"/>
              <a:gd name="connsiteX3050" fmla="*/ 2892623 w 10035679"/>
              <a:gd name="connsiteY3050" fmla="*/ 5439255 h 5893281"/>
              <a:gd name="connsiteX3051" fmla="*/ 2892623 w 10035679"/>
              <a:gd name="connsiteY3051" fmla="*/ 5443481 h 5893281"/>
              <a:gd name="connsiteX3052" fmla="*/ 2890812 w 10035679"/>
              <a:gd name="connsiteY3052" fmla="*/ 5447707 h 5893281"/>
              <a:gd name="connsiteX3053" fmla="*/ 2892623 w 10035679"/>
              <a:gd name="connsiteY3053" fmla="*/ 5451933 h 5893281"/>
              <a:gd name="connsiteX3054" fmla="*/ 2892623 w 10035679"/>
              <a:gd name="connsiteY3054" fmla="*/ 5453746 h 5893281"/>
              <a:gd name="connsiteX3055" fmla="*/ 2900472 w 10035679"/>
              <a:gd name="connsiteY3055" fmla="*/ 5468234 h 5893281"/>
              <a:gd name="connsiteX3056" fmla="*/ 2906508 w 10035679"/>
              <a:gd name="connsiteY3056" fmla="*/ 5480310 h 5893281"/>
              <a:gd name="connsiteX3057" fmla="*/ 2918584 w 10035679"/>
              <a:gd name="connsiteY3057" fmla="*/ 5486348 h 5893281"/>
              <a:gd name="connsiteX3058" fmla="*/ 2928849 w 10035679"/>
              <a:gd name="connsiteY3058" fmla="*/ 5492385 h 5893281"/>
              <a:gd name="connsiteX3059" fmla="*/ 2939112 w 10035679"/>
              <a:gd name="connsiteY3059" fmla="*/ 5500837 h 5893281"/>
              <a:gd name="connsiteX3060" fmla="*/ 2933076 w 10035679"/>
              <a:gd name="connsiteY3060" fmla="*/ 5525593 h 5893281"/>
              <a:gd name="connsiteX3061" fmla="*/ 2904698 w 10035679"/>
              <a:gd name="connsiteY3061" fmla="*/ 5540082 h 5893281"/>
              <a:gd name="connsiteX3062" fmla="*/ 2876321 w 10035679"/>
              <a:gd name="connsiteY3062" fmla="*/ 5568458 h 5893281"/>
              <a:gd name="connsiteX3063" fmla="*/ 2852171 w 10035679"/>
              <a:gd name="connsiteY3063" fmla="*/ 5605289 h 5893281"/>
              <a:gd name="connsiteX3064" fmla="*/ 2834058 w 10035679"/>
              <a:gd name="connsiteY3064" fmla="*/ 5640306 h 5893281"/>
              <a:gd name="connsiteX3065" fmla="*/ 2823793 w 10035679"/>
              <a:gd name="connsiteY3065" fmla="*/ 5672908 h 5893281"/>
              <a:gd name="connsiteX3066" fmla="*/ 2834058 w 10035679"/>
              <a:gd name="connsiteY3066" fmla="*/ 5683173 h 5893281"/>
              <a:gd name="connsiteX3067" fmla="*/ 2844321 w 10035679"/>
              <a:gd name="connsiteY3067" fmla="*/ 5693438 h 5893281"/>
              <a:gd name="connsiteX3068" fmla="*/ 2852171 w 10035679"/>
              <a:gd name="connsiteY3068" fmla="*/ 5703701 h 5893281"/>
              <a:gd name="connsiteX3069" fmla="*/ 2853981 w 10035679"/>
              <a:gd name="connsiteY3069" fmla="*/ 5721815 h 5893281"/>
              <a:gd name="connsiteX3070" fmla="*/ 2837679 w 10035679"/>
              <a:gd name="connsiteY3070" fmla="*/ 5726041 h 5893281"/>
              <a:gd name="connsiteX3071" fmla="*/ 2811115 w 10035679"/>
              <a:gd name="connsiteY3071" fmla="*/ 5740530 h 5893281"/>
              <a:gd name="connsiteX3072" fmla="*/ 2786964 w 10035679"/>
              <a:gd name="connsiteY3072" fmla="*/ 5761059 h 5893281"/>
              <a:gd name="connsiteX3073" fmla="*/ 2768852 w 10035679"/>
              <a:gd name="connsiteY3073" fmla="*/ 5783397 h 5893281"/>
              <a:gd name="connsiteX3074" fmla="*/ 2767040 w 10035679"/>
              <a:gd name="connsiteY3074" fmla="*/ 5789436 h 5893281"/>
              <a:gd name="connsiteX3075" fmla="*/ 2762814 w 10035679"/>
              <a:gd name="connsiteY3075" fmla="*/ 5797888 h 5893281"/>
              <a:gd name="connsiteX3076" fmla="*/ 2762814 w 10035679"/>
              <a:gd name="connsiteY3076" fmla="*/ 5803925 h 5893281"/>
              <a:gd name="connsiteX3077" fmla="*/ 2762814 w 10035679"/>
              <a:gd name="connsiteY3077" fmla="*/ 5816000 h 5893281"/>
              <a:gd name="connsiteX3078" fmla="*/ 2768852 w 10035679"/>
              <a:gd name="connsiteY3078" fmla="*/ 5816000 h 5893281"/>
              <a:gd name="connsiteX3079" fmla="*/ 2768852 w 10035679"/>
              <a:gd name="connsiteY3079" fmla="*/ 5807548 h 5893281"/>
              <a:gd name="connsiteX3080" fmla="*/ 2791190 w 10035679"/>
              <a:gd name="connsiteY3080" fmla="*/ 5782794 h 5893281"/>
              <a:gd name="connsiteX3081" fmla="*/ 2809303 w 10035679"/>
              <a:gd name="connsiteY3081" fmla="*/ 5758039 h 5893281"/>
              <a:gd name="connsiteX3082" fmla="*/ 2815341 w 10035679"/>
              <a:gd name="connsiteY3082" fmla="*/ 5759851 h 5893281"/>
              <a:gd name="connsiteX3083" fmla="*/ 2819568 w 10035679"/>
              <a:gd name="connsiteY3083" fmla="*/ 5759851 h 5893281"/>
              <a:gd name="connsiteX3084" fmla="*/ 2819568 w 10035679"/>
              <a:gd name="connsiteY3084" fmla="*/ 5764077 h 5893281"/>
              <a:gd name="connsiteX3085" fmla="*/ 2823793 w 10035679"/>
              <a:gd name="connsiteY3085" fmla="*/ 5768303 h 5893281"/>
              <a:gd name="connsiteX3086" fmla="*/ 2829833 w 10035679"/>
              <a:gd name="connsiteY3086" fmla="*/ 5786416 h 5893281"/>
              <a:gd name="connsiteX3087" fmla="*/ 2834058 w 10035679"/>
              <a:gd name="connsiteY3087" fmla="*/ 5806943 h 5893281"/>
              <a:gd name="connsiteX3088" fmla="*/ 2838284 w 10035679"/>
              <a:gd name="connsiteY3088" fmla="*/ 5831699 h 5893281"/>
              <a:gd name="connsiteX3089" fmla="*/ 2840096 w 10035679"/>
              <a:gd name="connsiteY3089" fmla="*/ 5854037 h 5893281"/>
              <a:gd name="connsiteX3090" fmla="*/ 2852171 w 10035679"/>
              <a:gd name="connsiteY3090" fmla="*/ 5854037 h 5893281"/>
              <a:gd name="connsiteX3091" fmla="*/ 2853981 w 10035679"/>
              <a:gd name="connsiteY3091" fmla="*/ 5854037 h 5893281"/>
              <a:gd name="connsiteX3092" fmla="*/ 2861830 w 10035679"/>
              <a:gd name="connsiteY3092" fmla="*/ 5854037 h 5893281"/>
              <a:gd name="connsiteX3093" fmla="*/ 2861830 w 10035679"/>
              <a:gd name="connsiteY3093" fmla="*/ 5858263 h 5893281"/>
              <a:gd name="connsiteX3094" fmla="*/ 2861830 w 10035679"/>
              <a:gd name="connsiteY3094" fmla="*/ 5860075 h 5893281"/>
              <a:gd name="connsiteX3095" fmla="*/ 2867869 w 10035679"/>
              <a:gd name="connsiteY3095" fmla="*/ 5868527 h 5893281"/>
              <a:gd name="connsiteX3096" fmla="*/ 2861830 w 10035679"/>
              <a:gd name="connsiteY3096" fmla="*/ 5872754 h 5893281"/>
              <a:gd name="connsiteX3097" fmla="*/ 2857604 w 10035679"/>
              <a:gd name="connsiteY3097" fmla="*/ 5874564 h 5893281"/>
              <a:gd name="connsiteX3098" fmla="*/ 2857604 w 10035679"/>
              <a:gd name="connsiteY3098" fmla="*/ 5878792 h 5893281"/>
              <a:gd name="connsiteX3099" fmla="*/ 2853379 w 10035679"/>
              <a:gd name="connsiteY3099" fmla="*/ 5878792 h 5893281"/>
              <a:gd name="connsiteX3100" fmla="*/ 2849152 w 10035679"/>
              <a:gd name="connsiteY3100" fmla="*/ 5883018 h 5893281"/>
              <a:gd name="connsiteX3101" fmla="*/ 2843114 w 10035679"/>
              <a:gd name="connsiteY3101" fmla="*/ 5884829 h 5893281"/>
              <a:gd name="connsiteX3102" fmla="*/ 2810510 w 10035679"/>
              <a:gd name="connsiteY3102" fmla="*/ 5893281 h 5893281"/>
              <a:gd name="connsiteX3103" fmla="*/ 2777907 w 10035679"/>
              <a:gd name="connsiteY3103" fmla="*/ 5884829 h 5893281"/>
              <a:gd name="connsiteX3104" fmla="*/ 2747720 w 10035679"/>
              <a:gd name="connsiteY3104" fmla="*/ 5868527 h 5893281"/>
              <a:gd name="connsiteX3105" fmla="*/ 2715117 w 10035679"/>
              <a:gd name="connsiteY3105" fmla="*/ 5843774 h 5893281"/>
              <a:gd name="connsiteX3106" fmla="*/ 2686740 w 10035679"/>
              <a:gd name="connsiteY3106" fmla="*/ 5815397 h 5893281"/>
              <a:gd name="connsiteX3107" fmla="*/ 2666213 w 10035679"/>
              <a:gd name="connsiteY3107" fmla="*/ 5787020 h 5893281"/>
              <a:gd name="connsiteX3108" fmla="*/ 2654138 w 10035679"/>
              <a:gd name="connsiteY3108" fmla="*/ 5758644 h 5893281"/>
              <a:gd name="connsiteX3109" fmla="*/ 2661987 w 10035679"/>
              <a:gd name="connsiteY3109" fmla="*/ 5758644 h 5893281"/>
              <a:gd name="connsiteX3110" fmla="*/ 2686137 w 10035679"/>
              <a:gd name="connsiteY3110" fmla="*/ 5783397 h 5893281"/>
              <a:gd name="connsiteX3111" fmla="*/ 2710286 w 10035679"/>
              <a:gd name="connsiteY3111" fmla="*/ 5803925 h 5893281"/>
              <a:gd name="connsiteX3112" fmla="*/ 2738663 w 10035679"/>
              <a:gd name="connsiteY3112" fmla="*/ 5822039 h 5893281"/>
              <a:gd name="connsiteX3113" fmla="*/ 2738663 w 10035679"/>
              <a:gd name="connsiteY3113" fmla="*/ 5807548 h 5893281"/>
              <a:gd name="connsiteX3114" fmla="*/ 2700023 w 10035679"/>
              <a:gd name="connsiteY3114" fmla="*/ 5787020 h 5893281"/>
              <a:gd name="connsiteX3115" fmla="*/ 2667421 w 10035679"/>
              <a:gd name="connsiteY3115" fmla="*/ 5758644 h 5893281"/>
              <a:gd name="connsiteX3116" fmla="*/ 2646893 w 10035679"/>
              <a:gd name="connsiteY3116" fmla="*/ 5717589 h 5893281"/>
              <a:gd name="connsiteX3117" fmla="*/ 2633005 w 10035679"/>
              <a:gd name="connsiteY3117" fmla="*/ 5672908 h 5893281"/>
              <a:gd name="connsiteX3118" fmla="*/ 2625156 w 10035679"/>
              <a:gd name="connsiteY3118" fmla="*/ 5625817 h 5893281"/>
              <a:gd name="connsiteX3119" fmla="*/ 2629384 w 10035679"/>
              <a:gd name="connsiteY3119" fmla="*/ 5572686 h 5893281"/>
              <a:gd name="connsiteX3120" fmla="*/ 2633610 w 10035679"/>
              <a:gd name="connsiteY3120" fmla="*/ 5521367 h 5893281"/>
              <a:gd name="connsiteX3121" fmla="*/ 2643873 w 10035679"/>
              <a:gd name="connsiteY3121" fmla="*/ 5476689 h 5893281"/>
              <a:gd name="connsiteX3122" fmla="*/ 2657761 w 10035679"/>
              <a:gd name="connsiteY3122" fmla="*/ 5433821 h 5893281"/>
              <a:gd name="connsiteX3123" fmla="*/ 2671647 w 10035679"/>
              <a:gd name="connsiteY3123" fmla="*/ 5396992 h 5893281"/>
              <a:gd name="connsiteX3124" fmla="*/ 2692174 w 10035679"/>
              <a:gd name="connsiteY3124" fmla="*/ 5396992 h 5893281"/>
              <a:gd name="connsiteX3125" fmla="*/ 2710286 w 10035679"/>
              <a:gd name="connsiteY3125" fmla="*/ 5325748 h 5893281"/>
              <a:gd name="connsiteX3126" fmla="*/ 2700023 w 10035679"/>
              <a:gd name="connsiteY3126" fmla="*/ 5325748 h 5893281"/>
              <a:gd name="connsiteX3127" fmla="*/ 2700023 w 10035679"/>
              <a:gd name="connsiteY3127" fmla="*/ 5319711 h 5893281"/>
              <a:gd name="connsiteX3128" fmla="*/ 2692174 w 10035679"/>
              <a:gd name="connsiteY3128" fmla="*/ 5325748 h 5893281"/>
              <a:gd name="connsiteX3129" fmla="*/ 2686137 w 10035679"/>
              <a:gd name="connsiteY3129" fmla="*/ 5334200 h 5893281"/>
              <a:gd name="connsiteX3130" fmla="*/ 2681910 w 10035679"/>
              <a:gd name="connsiteY3130" fmla="*/ 5340238 h 5893281"/>
              <a:gd name="connsiteX3131" fmla="*/ 2675873 w 10035679"/>
              <a:gd name="connsiteY3131" fmla="*/ 5348691 h 5893281"/>
              <a:gd name="connsiteX3132" fmla="*/ 2661987 w 10035679"/>
              <a:gd name="connsiteY3132" fmla="*/ 5352917 h 5893281"/>
              <a:gd name="connsiteX3133" fmla="*/ 2661987 w 10035679"/>
              <a:gd name="connsiteY3133" fmla="*/ 5344465 h 5893281"/>
              <a:gd name="connsiteX3134" fmla="*/ 2686137 w 10035679"/>
              <a:gd name="connsiteY3134" fmla="*/ 5195336 h 5893281"/>
              <a:gd name="connsiteX3135" fmla="*/ 2681910 w 10035679"/>
              <a:gd name="connsiteY3135" fmla="*/ 5180845 h 5893281"/>
              <a:gd name="connsiteX3136" fmla="*/ 2675873 w 10035679"/>
              <a:gd name="connsiteY3136" fmla="*/ 5156092 h 5893281"/>
              <a:gd name="connsiteX3137" fmla="*/ 2680099 w 10035679"/>
              <a:gd name="connsiteY3137" fmla="*/ 5133752 h 5893281"/>
              <a:gd name="connsiteX3138" fmla="*/ 2704250 w 10035679"/>
              <a:gd name="connsiteY3138" fmla="*/ 5048019 h 5893281"/>
              <a:gd name="connsiteX3139" fmla="*/ 2724777 w 10035679"/>
              <a:gd name="connsiteY3139" fmla="*/ 4960473 h 5893281"/>
              <a:gd name="connsiteX3140" fmla="*/ 2742889 w 10035679"/>
              <a:gd name="connsiteY3140" fmla="*/ 4864477 h 5893281"/>
              <a:gd name="connsiteX3141" fmla="*/ 2763419 w 10035679"/>
              <a:gd name="connsiteY3141" fmla="*/ 4770290 h 5893281"/>
              <a:gd name="connsiteX3142" fmla="*/ 2775494 w 10035679"/>
              <a:gd name="connsiteY3142" fmla="*/ 4708707 h 5893281"/>
              <a:gd name="connsiteX3143" fmla="*/ 2777305 w 10035679"/>
              <a:gd name="connsiteY3143" fmla="*/ 4645312 h 5893281"/>
              <a:gd name="connsiteX3144" fmla="*/ 2781531 w 10035679"/>
              <a:gd name="connsiteY3144" fmla="*/ 4583728 h 5893281"/>
              <a:gd name="connsiteX3145" fmla="*/ 2789380 w 10035679"/>
              <a:gd name="connsiteY3145" fmla="*/ 4526371 h 5893281"/>
              <a:gd name="connsiteX3146" fmla="*/ 2718740 w 10035679"/>
              <a:gd name="connsiteY3146" fmla="*/ 4499805 h 5893281"/>
              <a:gd name="connsiteX3147" fmla="*/ 2657761 w 10035679"/>
              <a:gd name="connsiteY3147" fmla="*/ 4458750 h 5893281"/>
              <a:gd name="connsiteX3148" fmla="*/ 2608855 w 10035679"/>
              <a:gd name="connsiteY3148" fmla="*/ 4405620 h 5893281"/>
              <a:gd name="connsiteX3149" fmla="*/ 2568405 w 10035679"/>
              <a:gd name="connsiteY3149" fmla="*/ 4348261 h 5893281"/>
              <a:gd name="connsiteX3150" fmla="*/ 2554517 w 10035679"/>
              <a:gd name="connsiteY3150" fmla="*/ 4315658 h 5893281"/>
              <a:gd name="connsiteX3151" fmla="*/ 2544254 w 10035679"/>
              <a:gd name="connsiteY3151" fmla="*/ 4284868 h 5893281"/>
              <a:gd name="connsiteX3152" fmla="*/ 2533989 w 10035679"/>
              <a:gd name="connsiteY3152" fmla="*/ 4248037 h 5893281"/>
              <a:gd name="connsiteX3153" fmla="*/ 2520103 w 10035679"/>
              <a:gd name="connsiteY3153" fmla="*/ 4219662 h 5893281"/>
              <a:gd name="connsiteX3154" fmla="*/ 2497763 w 10035679"/>
              <a:gd name="connsiteY3154" fmla="*/ 4199133 h 5893281"/>
              <a:gd name="connsiteX3155" fmla="*/ 2491727 w 10035679"/>
              <a:gd name="connsiteY3155" fmla="*/ 4190681 h 5893281"/>
              <a:gd name="connsiteX3156" fmla="*/ 2481462 w 10035679"/>
              <a:gd name="connsiteY3156" fmla="*/ 4190681 h 5893281"/>
              <a:gd name="connsiteX3157" fmla="*/ 2473615 w 10035679"/>
              <a:gd name="connsiteY3157" fmla="*/ 4188870 h 5893281"/>
              <a:gd name="connsiteX3158" fmla="*/ 2467576 w 10035679"/>
              <a:gd name="connsiteY3158" fmla="*/ 4180418 h 5893281"/>
              <a:gd name="connsiteX3159" fmla="*/ 2459726 w 10035679"/>
              <a:gd name="connsiteY3159" fmla="*/ 4174379 h 5893281"/>
              <a:gd name="connsiteX3160" fmla="*/ 2467576 w 10035679"/>
              <a:gd name="connsiteY3160" fmla="*/ 4159889 h 5893281"/>
              <a:gd name="connsiteX3161" fmla="*/ 2467576 w 10035679"/>
              <a:gd name="connsiteY3161" fmla="*/ 4147813 h 5893281"/>
              <a:gd name="connsiteX3162" fmla="*/ 2467576 w 10035679"/>
              <a:gd name="connsiteY3162" fmla="*/ 4133324 h 5893281"/>
              <a:gd name="connsiteX3163" fmla="*/ 2467576 w 10035679"/>
              <a:gd name="connsiteY3163" fmla="*/ 4118834 h 5893281"/>
              <a:gd name="connsiteX3164" fmla="*/ 2485690 w 10035679"/>
              <a:gd name="connsiteY3164" fmla="*/ 4108569 h 5893281"/>
              <a:gd name="connsiteX3165" fmla="*/ 2497763 w 10035679"/>
              <a:gd name="connsiteY3165" fmla="*/ 4098306 h 5893281"/>
              <a:gd name="connsiteX3166" fmla="*/ 2515877 w 10035679"/>
              <a:gd name="connsiteY3166" fmla="*/ 4088041 h 5893281"/>
              <a:gd name="connsiteX3167" fmla="*/ 2515877 w 10035679"/>
              <a:gd name="connsiteY3167" fmla="*/ 4079589 h 5893281"/>
              <a:gd name="connsiteX3168" fmla="*/ 2497763 w 10035679"/>
              <a:gd name="connsiteY3168" fmla="*/ 4079589 h 5893281"/>
              <a:gd name="connsiteX3169" fmla="*/ 2487501 w 10035679"/>
              <a:gd name="connsiteY3169" fmla="*/ 4077779 h 5893281"/>
              <a:gd name="connsiteX3170" fmla="*/ 2477236 w 10035679"/>
              <a:gd name="connsiteY3170" fmla="*/ 4077779 h 5893281"/>
              <a:gd name="connsiteX3171" fmla="*/ 2466973 w 10035679"/>
              <a:gd name="connsiteY3171" fmla="*/ 4073552 h 5893281"/>
              <a:gd name="connsiteX3172" fmla="*/ 2480859 w 10035679"/>
              <a:gd name="connsiteY3172" fmla="*/ 4040948 h 5893281"/>
              <a:gd name="connsiteX3173" fmla="*/ 2491124 w 10035679"/>
              <a:gd name="connsiteY3173" fmla="*/ 4008345 h 5893281"/>
              <a:gd name="connsiteX3174" fmla="*/ 2505010 w 10035679"/>
              <a:gd name="connsiteY3174" fmla="*/ 3977555 h 5893281"/>
              <a:gd name="connsiteX3175" fmla="*/ 2529160 w 10035679"/>
              <a:gd name="connsiteY3175" fmla="*/ 3950988 h 5893281"/>
              <a:gd name="connsiteX3176" fmla="*/ 2557537 w 10035679"/>
              <a:gd name="connsiteY3176" fmla="*/ 3926235 h 5893281"/>
              <a:gd name="connsiteX3177" fmla="*/ 2581686 w 10035679"/>
              <a:gd name="connsiteY3177" fmla="*/ 3897858 h 5893281"/>
              <a:gd name="connsiteX3178" fmla="*/ 2579875 w 10035679"/>
              <a:gd name="connsiteY3178" fmla="*/ 3877331 h 5893281"/>
              <a:gd name="connsiteX3179" fmla="*/ 2579875 w 10035679"/>
              <a:gd name="connsiteY3179" fmla="*/ 3848954 h 5893281"/>
              <a:gd name="connsiteX3180" fmla="*/ 2575649 w 10035679"/>
              <a:gd name="connsiteY3180" fmla="*/ 3820577 h 5893281"/>
              <a:gd name="connsiteX3181" fmla="*/ 2565384 w 10035679"/>
              <a:gd name="connsiteY3181" fmla="*/ 3802463 h 5893281"/>
              <a:gd name="connsiteX3182" fmla="*/ 2551499 w 10035679"/>
              <a:gd name="connsiteY3182" fmla="*/ 3781936 h 5893281"/>
              <a:gd name="connsiteX3183" fmla="*/ 2537612 w 10035679"/>
              <a:gd name="connsiteY3183" fmla="*/ 3759597 h 5893281"/>
              <a:gd name="connsiteX3184" fmla="*/ 2523727 w 10035679"/>
              <a:gd name="connsiteY3184" fmla="*/ 3759597 h 5893281"/>
              <a:gd name="connsiteX3185" fmla="*/ 2519499 w 10035679"/>
              <a:gd name="connsiteY3185" fmla="*/ 3763824 h 5893281"/>
              <a:gd name="connsiteX3186" fmla="*/ 2515273 w 10035679"/>
              <a:gd name="connsiteY3186" fmla="*/ 3768050 h 5893281"/>
              <a:gd name="connsiteX3187" fmla="*/ 2511046 w 10035679"/>
              <a:gd name="connsiteY3187" fmla="*/ 3769860 h 5893281"/>
              <a:gd name="connsiteX3188" fmla="*/ 2505010 w 10035679"/>
              <a:gd name="connsiteY3188" fmla="*/ 3774086 h 5893281"/>
              <a:gd name="connsiteX3189" fmla="*/ 2509235 w 10035679"/>
              <a:gd name="connsiteY3189" fmla="*/ 3782540 h 5893281"/>
              <a:gd name="connsiteX3190" fmla="*/ 2509235 w 10035679"/>
              <a:gd name="connsiteY3190" fmla="*/ 3788577 h 5893281"/>
              <a:gd name="connsiteX3191" fmla="*/ 2509235 w 10035679"/>
              <a:gd name="connsiteY3191" fmla="*/ 3792803 h 5893281"/>
              <a:gd name="connsiteX3192" fmla="*/ 2505010 w 10035679"/>
              <a:gd name="connsiteY3192" fmla="*/ 3798842 h 5893281"/>
              <a:gd name="connsiteX3193" fmla="*/ 2500784 w 10035679"/>
              <a:gd name="connsiteY3193" fmla="*/ 3798842 h 5893281"/>
              <a:gd name="connsiteX3194" fmla="*/ 2496557 w 10035679"/>
              <a:gd name="connsiteY3194" fmla="*/ 3803068 h 5893281"/>
              <a:gd name="connsiteX3195" fmla="*/ 2494745 w 10035679"/>
              <a:gd name="connsiteY3195" fmla="*/ 3803068 h 5893281"/>
              <a:gd name="connsiteX3196" fmla="*/ 2490519 w 10035679"/>
              <a:gd name="connsiteY3196" fmla="*/ 3803068 h 5893281"/>
              <a:gd name="connsiteX3197" fmla="*/ 2484482 w 10035679"/>
              <a:gd name="connsiteY3197" fmla="*/ 3807294 h 5893281"/>
              <a:gd name="connsiteX3198" fmla="*/ 2466368 w 10035679"/>
              <a:gd name="connsiteY3198" fmla="*/ 3792803 h 5893281"/>
              <a:gd name="connsiteX3199" fmla="*/ 2433766 w 10035679"/>
              <a:gd name="connsiteY3199" fmla="*/ 3774691 h 5893281"/>
              <a:gd name="connsiteX3200" fmla="*/ 2401163 w 10035679"/>
              <a:gd name="connsiteY3200" fmla="*/ 3756579 h 5893281"/>
              <a:gd name="connsiteX3201" fmla="*/ 2370975 w 10035679"/>
              <a:gd name="connsiteY3201" fmla="*/ 3742088 h 5893281"/>
              <a:gd name="connsiteX3202" fmla="*/ 2348634 w 10035679"/>
              <a:gd name="connsiteY3202" fmla="*/ 3736050 h 5893281"/>
              <a:gd name="connsiteX3203" fmla="*/ 2330522 w 10035679"/>
              <a:gd name="connsiteY3203" fmla="*/ 3693184 h 5893281"/>
              <a:gd name="connsiteX3204" fmla="*/ 2314221 w 10035679"/>
              <a:gd name="connsiteY3204" fmla="*/ 3668429 h 5893281"/>
              <a:gd name="connsiteX3205" fmla="*/ 2296109 w 10035679"/>
              <a:gd name="connsiteY3205" fmla="*/ 3650316 h 5893281"/>
              <a:gd name="connsiteX3206" fmla="*/ 2277995 w 10035679"/>
              <a:gd name="connsiteY3206" fmla="*/ 3644280 h 5893281"/>
              <a:gd name="connsiteX3207" fmla="*/ 2249618 w 10035679"/>
              <a:gd name="connsiteY3207" fmla="*/ 3635826 h 5893281"/>
              <a:gd name="connsiteX3208" fmla="*/ 2219431 w 10035679"/>
              <a:gd name="connsiteY3208" fmla="*/ 3625563 h 5893281"/>
              <a:gd name="connsiteX3209" fmla="*/ 2178979 w 10035679"/>
              <a:gd name="connsiteY3209" fmla="*/ 3611072 h 5893281"/>
              <a:gd name="connsiteX3210" fmla="*/ 2154828 w 10035679"/>
              <a:gd name="connsiteY3210" fmla="*/ 3592960 h 5893281"/>
              <a:gd name="connsiteX3211" fmla="*/ 2134301 w 10035679"/>
              <a:gd name="connsiteY3211" fmla="*/ 3574846 h 5893281"/>
              <a:gd name="connsiteX3212" fmla="*/ 2101698 w 10035679"/>
              <a:gd name="connsiteY3212" fmla="*/ 3560357 h 5893281"/>
              <a:gd name="connsiteX3213" fmla="*/ 2081170 w 10035679"/>
              <a:gd name="connsiteY3213" fmla="*/ 3560357 h 5893281"/>
              <a:gd name="connsiteX3214" fmla="*/ 2067284 w 10035679"/>
              <a:gd name="connsiteY3214" fmla="*/ 3568809 h 5893281"/>
              <a:gd name="connsiteX3215" fmla="*/ 2055209 w 10035679"/>
              <a:gd name="connsiteY3215" fmla="*/ 3574846 h 5893281"/>
              <a:gd name="connsiteX3216" fmla="*/ 2041321 w 10035679"/>
              <a:gd name="connsiteY3216" fmla="*/ 3583300 h 5893281"/>
              <a:gd name="connsiteX3217" fmla="*/ 2025020 w 10035679"/>
              <a:gd name="connsiteY3217" fmla="*/ 3579072 h 5893281"/>
              <a:gd name="connsiteX3218" fmla="*/ 2017172 w 10035679"/>
              <a:gd name="connsiteY3218" fmla="*/ 3574846 h 5893281"/>
              <a:gd name="connsiteX3219" fmla="*/ 2011134 w 10035679"/>
              <a:gd name="connsiteY3219" fmla="*/ 3568809 h 5893281"/>
              <a:gd name="connsiteX3220" fmla="*/ 2003285 w 10035679"/>
              <a:gd name="connsiteY3220" fmla="*/ 3560357 h 5893281"/>
              <a:gd name="connsiteX3221" fmla="*/ 1993022 w 10035679"/>
              <a:gd name="connsiteY3221" fmla="*/ 3550092 h 5893281"/>
              <a:gd name="connsiteX3222" fmla="*/ 1985172 w 10035679"/>
              <a:gd name="connsiteY3222" fmla="*/ 3544056 h 5893281"/>
              <a:gd name="connsiteX3223" fmla="*/ 1979134 w 10035679"/>
              <a:gd name="connsiteY3223" fmla="*/ 3539828 h 5893281"/>
              <a:gd name="connsiteX3224" fmla="*/ 1932645 w 10035679"/>
              <a:gd name="connsiteY3224" fmla="*/ 3531376 h 5893281"/>
              <a:gd name="connsiteX3225" fmla="*/ 1926608 w 10035679"/>
              <a:gd name="connsiteY3225" fmla="*/ 3525339 h 5893281"/>
              <a:gd name="connsiteX3226" fmla="*/ 1918759 w 10035679"/>
              <a:gd name="connsiteY3226" fmla="*/ 3519300 h 5893281"/>
              <a:gd name="connsiteX3227" fmla="*/ 1912721 w 10035679"/>
              <a:gd name="connsiteY3227" fmla="*/ 3510848 h 5893281"/>
              <a:gd name="connsiteX3228" fmla="*/ 1904873 w 10035679"/>
              <a:gd name="connsiteY3228" fmla="*/ 3504811 h 5893281"/>
              <a:gd name="connsiteX3229" fmla="*/ 1903061 w 10035679"/>
              <a:gd name="connsiteY3229" fmla="*/ 3500583 h 5893281"/>
              <a:gd name="connsiteX3230" fmla="*/ 1862609 w 10035679"/>
              <a:gd name="connsiteY3230" fmla="*/ 3506622 h 5893281"/>
              <a:gd name="connsiteX3231" fmla="*/ 1856572 w 10035679"/>
              <a:gd name="connsiteY3231" fmla="*/ 3504811 h 5893281"/>
              <a:gd name="connsiteX3232" fmla="*/ 1846307 w 10035679"/>
              <a:gd name="connsiteY3232" fmla="*/ 3490321 h 5893281"/>
              <a:gd name="connsiteX3233" fmla="*/ 1828195 w 10035679"/>
              <a:gd name="connsiteY3233" fmla="*/ 3475830 h 5893281"/>
              <a:gd name="connsiteX3234" fmla="*/ 1814309 w 10035679"/>
              <a:gd name="connsiteY3234" fmla="*/ 3457718 h 5893281"/>
              <a:gd name="connsiteX3235" fmla="*/ 1800423 w 10035679"/>
              <a:gd name="connsiteY3235" fmla="*/ 3443227 h 5893281"/>
              <a:gd name="connsiteX3236" fmla="*/ 1792574 w 10035679"/>
              <a:gd name="connsiteY3236" fmla="*/ 3434775 h 5893281"/>
              <a:gd name="connsiteX3237" fmla="*/ 1806460 w 10035679"/>
              <a:gd name="connsiteY3237" fmla="*/ 3390097 h 5893281"/>
              <a:gd name="connsiteX3238" fmla="*/ 1767818 w 10035679"/>
              <a:gd name="connsiteY3238" fmla="*/ 3347229 h 5893281"/>
              <a:gd name="connsiteX3239" fmla="*/ 1733405 w 10035679"/>
              <a:gd name="connsiteY3239" fmla="*/ 3300135 h 5893281"/>
              <a:gd name="connsiteX3240" fmla="*/ 1697179 w 10035679"/>
              <a:gd name="connsiteY3240" fmla="*/ 3251231 h 5893281"/>
              <a:gd name="connsiteX3241" fmla="*/ 1662766 w 10035679"/>
              <a:gd name="connsiteY3241" fmla="*/ 3199911 h 5893281"/>
              <a:gd name="connsiteX3242" fmla="*/ 1654916 w 10035679"/>
              <a:gd name="connsiteY3242" fmla="*/ 3195685 h 5893281"/>
              <a:gd name="connsiteX3243" fmla="*/ 1644654 w 10035679"/>
              <a:gd name="connsiteY3243" fmla="*/ 3193875 h 5893281"/>
              <a:gd name="connsiteX3244" fmla="*/ 1638615 w 10035679"/>
              <a:gd name="connsiteY3244" fmla="*/ 3193875 h 5893281"/>
              <a:gd name="connsiteX3245" fmla="*/ 1626539 w 10035679"/>
              <a:gd name="connsiteY3245" fmla="*/ 3189649 h 5893281"/>
              <a:gd name="connsiteX3246" fmla="*/ 1624729 w 10035679"/>
              <a:gd name="connsiteY3246" fmla="*/ 3185423 h 5893281"/>
              <a:gd name="connsiteX3247" fmla="*/ 1610843 w 10035679"/>
              <a:gd name="connsiteY3247" fmla="*/ 3167309 h 5893281"/>
              <a:gd name="connsiteX3248" fmla="*/ 1602994 w 10035679"/>
              <a:gd name="connsiteY3248" fmla="*/ 3146781 h 5893281"/>
              <a:gd name="connsiteX3249" fmla="*/ 1596955 w 10035679"/>
              <a:gd name="connsiteY3249" fmla="*/ 3126254 h 5893281"/>
              <a:gd name="connsiteX3250" fmla="*/ 1584880 w 10035679"/>
              <a:gd name="connsiteY3250" fmla="*/ 3103914 h 5893281"/>
              <a:gd name="connsiteX3251" fmla="*/ 1568579 w 10035679"/>
              <a:gd name="connsiteY3251" fmla="*/ 3093651 h 5893281"/>
              <a:gd name="connsiteX3252" fmla="*/ 1560731 w 10035679"/>
              <a:gd name="connsiteY3252" fmla="*/ 3085199 h 5893281"/>
              <a:gd name="connsiteX3253" fmla="*/ 1554692 w 10035679"/>
              <a:gd name="connsiteY3253" fmla="*/ 3079160 h 5893281"/>
              <a:gd name="connsiteX3254" fmla="*/ 1546843 w 10035679"/>
              <a:gd name="connsiteY3254" fmla="*/ 3074934 h 5893281"/>
              <a:gd name="connsiteX3255" fmla="*/ 1546843 w 10035679"/>
              <a:gd name="connsiteY3255" fmla="*/ 3113575 h 5893281"/>
              <a:gd name="connsiteX3256" fmla="*/ 1557108 w 10035679"/>
              <a:gd name="connsiteY3256" fmla="*/ 3128064 h 5893281"/>
              <a:gd name="connsiteX3257" fmla="*/ 1579446 w 10035679"/>
              <a:gd name="connsiteY3257" fmla="*/ 3152820 h 5893281"/>
              <a:gd name="connsiteX3258" fmla="*/ 1599975 w 10035679"/>
              <a:gd name="connsiteY3258" fmla="*/ 3181197 h 5893281"/>
              <a:gd name="connsiteX3259" fmla="*/ 1626539 w 10035679"/>
              <a:gd name="connsiteY3259" fmla="*/ 3218025 h 5893281"/>
              <a:gd name="connsiteX3260" fmla="*/ 1647067 w 10035679"/>
              <a:gd name="connsiteY3260" fmla="*/ 3253044 h 5893281"/>
              <a:gd name="connsiteX3261" fmla="*/ 1669407 w 10035679"/>
              <a:gd name="connsiteY3261" fmla="*/ 3289873 h 5893281"/>
              <a:gd name="connsiteX3262" fmla="*/ 1685709 w 10035679"/>
              <a:gd name="connsiteY3262" fmla="*/ 3322475 h 5893281"/>
              <a:gd name="connsiteX3263" fmla="*/ 1693558 w 10035679"/>
              <a:gd name="connsiteY3263" fmla="*/ 3343003 h 5893281"/>
              <a:gd name="connsiteX3264" fmla="*/ 1693558 w 10035679"/>
              <a:gd name="connsiteY3264" fmla="*/ 3357494 h 5893281"/>
              <a:gd name="connsiteX3265" fmla="*/ 1689332 w 10035679"/>
              <a:gd name="connsiteY3265" fmla="*/ 3363530 h 5893281"/>
              <a:gd name="connsiteX3266" fmla="*/ 1685104 w 10035679"/>
              <a:gd name="connsiteY3266" fmla="*/ 3367757 h 5893281"/>
              <a:gd name="connsiteX3267" fmla="*/ 1685104 w 10035679"/>
              <a:gd name="connsiteY3267" fmla="*/ 3371985 h 5893281"/>
              <a:gd name="connsiteX3268" fmla="*/ 1679067 w 10035679"/>
              <a:gd name="connsiteY3268" fmla="*/ 3376211 h 5893281"/>
              <a:gd name="connsiteX3269" fmla="*/ 1679067 w 10035679"/>
              <a:gd name="connsiteY3269" fmla="*/ 3361720 h 5893281"/>
              <a:gd name="connsiteX3270" fmla="*/ 1674841 w 10035679"/>
              <a:gd name="connsiteY3270" fmla="*/ 3349644 h 5893281"/>
              <a:gd name="connsiteX3271" fmla="*/ 1674841 w 10035679"/>
              <a:gd name="connsiteY3271" fmla="*/ 3343608 h 5893281"/>
              <a:gd name="connsiteX3272" fmla="*/ 1670615 w 10035679"/>
              <a:gd name="connsiteY3272" fmla="*/ 3335154 h 5893281"/>
              <a:gd name="connsiteX3273" fmla="*/ 1664576 w 10035679"/>
              <a:gd name="connsiteY3273" fmla="*/ 3335154 h 5893281"/>
              <a:gd name="connsiteX3274" fmla="*/ 1660350 w 10035679"/>
              <a:gd name="connsiteY3274" fmla="*/ 3335154 h 5893281"/>
              <a:gd name="connsiteX3275" fmla="*/ 1656124 w 10035679"/>
              <a:gd name="connsiteY3275" fmla="*/ 3335154 h 5893281"/>
              <a:gd name="connsiteX3276" fmla="*/ 1654314 w 10035679"/>
              <a:gd name="connsiteY3276" fmla="*/ 3335154 h 5893281"/>
              <a:gd name="connsiteX3277" fmla="*/ 1650087 w 10035679"/>
              <a:gd name="connsiteY3277" fmla="*/ 3335154 h 5893281"/>
              <a:gd name="connsiteX3278" fmla="*/ 1639823 w 10035679"/>
              <a:gd name="connsiteY3278" fmla="*/ 3335154 h 5893281"/>
              <a:gd name="connsiteX3279" fmla="*/ 1631973 w 10035679"/>
              <a:gd name="connsiteY3279" fmla="*/ 3310400 h 5893281"/>
              <a:gd name="connsiteX3280" fmla="*/ 1625937 w 10035679"/>
              <a:gd name="connsiteY3280" fmla="*/ 3285647 h 5893281"/>
              <a:gd name="connsiteX3281" fmla="*/ 1613861 w 10035679"/>
              <a:gd name="connsiteY3281" fmla="*/ 3265119 h 5893281"/>
              <a:gd name="connsiteX3282" fmla="*/ 1597560 w 10035679"/>
              <a:gd name="connsiteY3282" fmla="*/ 3247005 h 5893281"/>
              <a:gd name="connsiteX3283" fmla="*/ 1575220 w 10035679"/>
              <a:gd name="connsiteY3283" fmla="*/ 3232516 h 5893281"/>
              <a:gd name="connsiteX3284" fmla="*/ 1554692 w 10035679"/>
              <a:gd name="connsiteY3284" fmla="*/ 3218025 h 5893281"/>
              <a:gd name="connsiteX3285" fmla="*/ 1536580 w 10035679"/>
              <a:gd name="connsiteY3285" fmla="*/ 3193272 h 5893281"/>
              <a:gd name="connsiteX3286" fmla="*/ 1542617 w 10035679"/>
              <a:gd name="connsiteY3286" fmla="*/ 3189044 h 5893281"/>
              <a:gd name="connsiteX3287" fmla="*/ 1546843 w 10035679"/>
              <a:gd name="connsiteY3287" fmla="*/ 3189044 h 5893281"/>
              <a:gd name="connsiteX3288" fmla="*/ 1551069 w 10035679"/>
              <a:gd name="connsiteY3288" fmla="*/ 3189044 h 5893281"/>
              <a:gd name="connsiteX3289" fmla="*/ 1551069 w 10035679"/>
              <a:gd name="connsiteY3289" fmla="*/ 3184818 h 5893281"/>
              <a:gd name="connsiteX3290" fmla="*/ 1551069 w 10035679"/>
              <a:gd name="connsiteY3290" fmla="*/ 3180592 h 5893281"/>
              <a:gd name="connsiteX3291" fmla="*/ 1555298 w 10035679"/>
              <a:gd name="connsiteY3291" fmla="*/ 3178781 h 5893281"/>
              <a:gd name="connsiteX3292" fmla="*/ 1528731 w 10035679"/>
              <a:gd name="connsiteY3292" fmla="*/ 3160669 h 5893281"/>
              <a:gd name="connsiteX3293" fmla="*/ 1516656 w 10035679"/>
              <a:gd name="connsiteY3293" fmla="*/ 3138329 h 5893281"/>
              <a:gd name="connsiteX3294" fmla="*/ 1504580 w 10035679"/>
              <a:gd name="connsiteY3294" fmla="*/ 3113575 h 5893281"/>
              <a:gd name="connsiteX3295" fmla="*/ 1498544 w 10035679"/>
              <a:gd name="connsiteY3295" fmla="*/ 3085199 h 5893281"/>
              <a:gd name="connsiteX3296" fmla="*/ 1484656 w 10035679"/>
              <a:gd name="connsiteY3296" fmla="*/ 3060443 h 5893281"/>
              <a:gd name="connsiteX3297" fmla="*/ 1466544 w 10035679"/>
              <a:gd name="connsiteY3297" fmla="*/ 3039916 h 5893281"/>
              <a:gd name="connsiteX3298" fmla="*/ 1446016 w 10035679"/>
              <a:gd name="connsiteY3298" fmla="*/ 3027840 h 5893281"/>
              <a:gd name="connsiteX3299" fmla="*/ 1419450 w 10035679"/>
              <a:gd name="connsiteY3299" fmla="*/ 3017577 h 5893281"/>
              <a:gd name="connsiteX3300" fmla="*/ 1398923 w 10035679"/>
              <a:gd name="connsiteY3300" fmla="*/ 3003087 h 5893281"/>
              <a:gd name="connsiteX3301" fmla="*/ 1385037 w 10035679"/>
              <a:gd name="connsiteY3301" fmla="*/ 2984975 h 5893281"/>
              <a:gd name="connsiteX3302" fmla="*/ 1377188 w 10035679"/>
              <a:gd name="connsiteY3302" fmla="*/ 2964447 h 5893281"/>
              <a:gd name="connsiteX3303" fmla="*/ 1366923 w 10035679"/>
              <a:gd name="connsiteY3303" fmla="*/ 2942108 h 5893281"/>
              <a:gd name="connsiteX3304" fmla="*/ 1342774 w 10035679"/>
              <a:gd name="connsiteY3304" fmla="*/ 2907089 h 5893281"/>
              <a:gd name="connsiteX3305" fmla="*/ 1322247 w 10035679"/>
              <a:gd name="connsiteY3305" fmla="*/ 2882336 h 5893281"/>
              <a:gd name="connsiteX3306" fmla="*/ 1299907 w 10035679"/>
              <a:gd name="connsiteY3306" fmla="*/ 2859997 h 5893281"/>
              <a:gd name="connsiteX3307" fmla="*/ 1286021 w 10035679"/>
              <a:gd name="connsiteY3307" fmla="*/ 2835244 h 5893281"/>
              <a:gd name="connsiteX3308" fmla="*/ 1275756 w 10035679"/>
              <a:gd name="connsiteY3308" fmla="*/ 2802641 h 5893281"/>
              <a:gd name="connsiteX3309" fmla="*/ 1267907 w 10035679"/>
              <a:gd name="connsiteY3309" fmla="*/ 2759774 h 5893281"/>
              <a:gd name="connsiteX3310" fmla="*/ 1266096 w 10035679"/>
              <a:gd name="connsiteY3310" fmla="*/ 2700607 h 5893281"/>
              <a:gd name="connsiteX3311" fmla="*/ 1266096 w 10035679"/>
              <a:gd name="connsiteY3311" fmla="*/ 2686117 h 5893281"/>
              <a:gd name="connsiteX3312" fmla="*/ 1267907 w 10035679"/>
              <a:gd name="connsiteY3312" fmla="*/ 2657739 h 5893281"/>
              <a:gd name="connsiteX3313" fmla="*/ 1267907 w 10035679"/>
              <a:gd name="connsiteY3313" fmla="*/ 2619099 h 5893281"/>
              <a:gd name="connsiteX3314" fmla="*/ 1267907 w 10035679"/>
              <a:gd name="connsiteY3314" fmla="*/ 2572008 h 5893281"/>
              <a:gd name="connsiteX3315" fmla="*/ 1267907 w 10035679"/>
              <a:gd name="connsiteY3315" fmla="*/ 2529138 h 5893281"/>
              <a:gd name="connsiteX3316" fmla="*/ 1272135 w 10035679"/>
              <a:gd name="connsiteY3316" fmla="*/ 2494120 h 5893281"/>
              <a:gd name="connsiteX3317" fmla="*/ 1276361 w 10035679"/>
              <a:gd name="connsiteY3317" fmla="*/ 2471782 h 5893281"/>
              <a:gd name="connsiteX3318" fmla="*/ 1286624 w 10035679"/>
              <a:gd name="connsiteY3318" fmla="*/ 2467555 h 5893281"/>
              <a:gd name="connsiteX3319" fmla="*/ 1294473 w 10035679"/>
              <a:gd name="connsiteY3319" fmla="*/ 2467555 h 5893281"/>
              <a:gd name="connsiteX3320" fmla="*/ 1300510 w 10035679"/>
              <a:gd name="connsiteY3320" fmla="*/ 2467555 h 5893281"/>
              <a:gd name="connsiteX3321" fmla="*/ 1308359 w 10035679"/>
              <a:gd name="connsiteY3321" fmla="*/ 2467555 h 5893281"/>
              <a:gd name="connsiteX3322" fmla="*/ 1314398 w 10035679"/>
              <a:gd name="connsiteY3322" fmla="*/ 2471782 h 5893281"/>
              <a:gd name="connsiteX3323" fmla="*/ 1318624 w 10035679"/>
              <a:gd name="connsiteY3323" fmla="*/ 2480234 h 5893281"/>
              <a:gd name="connsiteX3324" fmla="*/ 1324660 w 10035679"/>
              <a:gd name="connsiteY3324" fmla="*/ 2486271 h 5893281"/>
              <a:gd name="connsiteX3325" fmla="*/ 1328886 w 10035679"/>
              <a:gd name="connsiteY3325" fmla="*/ 2494725 h 5893281"/>
              <a:gd name="connsiteX3326" fmla="*/ 1328886 w 10035679"/>
              <a:gd name="connsiteY3326" fmla="*/ 2453667 h 5893281"/>
              <a:gd name="connsiteX3327" fmla="*/ 1304738 w 10035679"/>
              <a:gd name="connsiteY3327" fmla="*/ 2425291 h 5893281"/>
              <a:gd name="connsiteX3328" fmla="*/ 1276361 w 10035679"/>
              <a:gd name="connsiteY3328" fmla="*/ 2396914 h 5893281"/>
              <a:gd name="connsiteX3329" fmla="*/ 1243758 w 10035679"/>
              <a:gd name="connsiteY3329" fmla="*/ 2376386 h 5893281"/>
              <a:gd name="connsiteX3330" fmla="*/ 1243758 w 10035679"/>
              <a:gd name="connsiteY3330" fmla="*/ 2394499 h 5893281"/>
              <a:gd name="connsiteX3331" fmla="*/ 1257644 w 10035679"/>
              <a:gd name="connsiteY3331" fmla="*/ 2404762 h 5893281"/>
              <a:gd name="connsiteX3332" fmla="*/ 1271530 w 10035679"/>
              <a:gd name="connsiteY3332" fmla="*/ 2415027 h 5893281"/>
              <a:gd name="connsiteX3333" fmla="*/ 1285416 w 10035679"/>
              <a:gd name="connsiteY3333" fmla="*/ 2425291 h 5893281"/>
              <a:gd name="connsiteX3334" fmla="*/ 1295681 w 10035679"/>
              <a:gd name="connsiteY3334" fmla="*/ 2439781 h 5893281"/>
              <a:gd name="connsiteX3335" fmla="*/ 1295681 w 10035679"/>
              <a:gd name="connsiteY3335" fmla="*/ 2448233 h 5893281"/>
              <a:gd name="connsiteX3336" fmla="*/ 1293870 w 10035679"/>
              <a:gd name="connsiteY3336" fmla="*/ 2448233 h 5893281"/>
              <a:gd name="connsiteX3337" fmla="*/ 1293870 w 10035679"/>
              <a:gd name="connsiteY3337" fmla="*/ 2452462 h 5893281"/>
              <a:gd name="connsiteX3338" fmla="*/ 1289642 w 10035679"/>
              <a:gd name="connsiteY3338" fmla="*/ 2454272 h 5893281"/>
              <a:gd name="connsiteX3339" fmla="*/ 1281795 w 10035679"/>
              <a:gd name="connsiteY3339" fmla="*/ 2458498 h 5893281"/>
              <a:gd name="connsiteX3340" fmla="*/ 1279982 w 10035679"/>
              <a:gd name="connsiteY3340" fmla="*/ 2462724 h 5893281"/>
              <a:gd name="connsiteX3341" fmla="*/ 1267907 w 10035679"/>
              <a:gd name="connsiteY3341" fmla="*/ 2462724 h 5893281"/>
              <a:gd name="connsiteX3342" fmla="*/ 1257644 w 10035679"/>
              <a:gd name="connsiteY3342" fmla="*/ 2462724 h 5893281"/>
              <a:gd name="connsiteX3343" fmla="*/ 1253418 w 10035679"/>
              <a:gd name="connsiteY3343" fmla="*/ 2462724 h 5893281"/>
              <a:gd name="connsiteX3344" fmla="*/ 1253418 w 10035679"/>
              <a:gd name="connsiteY3344" fmla="*/ 2458498 h 5893281"/>
              <a:gd name="connsiteX3345" fmla="*/ 1251605 w 10035679"/>
              <a:gd name="connsiteY3345" fmla="*/ 2458498 h 5893281"/>
              <a:gd name="connsiteX3346" fmla="*/ 1243758 w 10035679"/>
              <a:gd name="connsiteY3346" fmla="*/ 2454272 h 5893281"/>
              <a:gd name="connsiteX3347" fmla="*/ 1219608 w 10035679"/>
              <a:gd name="connsiteY3347" fmla="*/ 2423480 h 5893281"/>
              <a:gd name="connsiteX3348" fmla="*/ 1197267 w 10035679"/>
              <a:gd name="connsiteY3348" fmla="*/ 2390876 h 5893281"/>
              <a:gd name="connsiteX3349" fmla="*/ 1180966 w 10035679"/>
              <a:gd name="connsiteY3349" fmla="*/ 2354049 h 5893281"/>
              <a:gd name="connsiteX3350" fmla="*/ 1197267 w 10035679"/>
              <a:gd name="connsiteY3350" fmla="*/ 2354049 h 5893281"/>
              <a:gd name="connsiteX3351" fmla="*/ 1205117 w 10035679"/>
              <a:gd name="connsiteY3351" fmla="*/ 2358276 h 5893281"/>
              <a:gd name="connsiteX3352" fmla="*/ 1211155 w 10035679"/>
              <a:gd name="connsiteY3352" fmla="*/ 2358276 h 5893281"/>
              <a:gd name="connsiteX3353" fmla="*/ 1219003 w 10035679"/>
              <a:gd name="connsiteY3353" fmla="*/ 2358276 h 5893281"/>
              <a:gd name="connsiteX3354" fmla="*/ 1225041 w 10035679"/>
              <a:gd name="connsiteY3354" fmla="*/ 2354049 h 5893281"/>
              <a:gd name="connsiteX3355" fmla="*/ 1196665 w 10035679"/>
              <a:gd name="connsiteY3355" fmla="*/ 2343786 h 5893281"/>
              <a:gd name="connsiteX3356" fmla="*/ 1180363 w 10035679"/>
              <a:gd name="connsiteY3356" fmla="*/ 2327486 h 5893281"/>
              <a:gd name="connsiteX3357" fmla="*/ 1166477 w 10035679"/>
              <a:gd name="connsiteY3357" fmla="*/ 2305150 h 5893281"/>
              <a:gd name="connsiteX3358" fmla="*/ 1154402 w 10035679"/>
              <a:gd name="connsiteY3358" fmla="*/ 2280393 h 5893281"/>
              <a:gd name="connsiteX3359" fmla="*/ 1148363 w 10035679"/>
              <a:gd name="connsiteY3359" fmla="*/ 2255634 h 5893281"/>
              <a:gd name="connsiteX3360" fmla="*/ 1138100 w 10035679"/>
              <a:gd name="connsiteY3360" fmla="*/ 2233298 h 5893281"/>
              <a:gd name="connsiteX3361" fmla="*/ 1124213 w 10035679"/>
              <a:gd name="connsiteY3361" fmla="*/ 2215183 h 5893281"/>
              <a:gd name="connsiteX3362" fmla="*/ 1101874 w 10035679"/>
              <a:gd name="connsiteY3362" fmla="*/ 2204921 h 5893281"/>
              <a:gd name="connsiteX3363" fmla="*/ 1109724 w 10035679"/>
              <a:gd name="connsiteY3363" fmla="*/ 2157829 h 5893281"/>
              <a:gd name="connsiteX3364" fmla="*/ 1085573 w 10035679"/>
              <a:gd name="connsiteY3364" fmla="*/ 2131267 h 5893281"/>
              <a:gd name="connsiteX3365" fmla="*/ 1063233 w 10035679"/>
              <a:gd name="connsiteY3365" fmla="*/ 2098665 h 5893281"/>
              <a:gd name="connsiteX3366" fmla="*/ 1045121 w 10035679"/>
              <a:gd name="connsiteY3366" fmla="*/ 2066061 h 5893281"/>
              <a:gd name="connsiteX3367" fmla="*/ 1020970 w 10035679"/>
              <a:gd name="connsiteY3367" fmla="*/ 2033459 h 5893281"/>
              <a:gd name="connsiteX3368" fmla="*/ 992594 w 10035679"/>
              <a:gd name="connsiteY3368" fmla="*/ 2008705 h 5893281"/>
              <a:gd name="connsiteX3369" fmla="*/ 953954 w 10035679"/>
              <a:gd name="connsiteY3369" fmla="*/ 1990593 h 5893281"/>
              <a:gd name="connsiteX3370" fmla="*/ 907463 w 10035679"/>
              <a:gd name="connsiteY3370" fmla="*/ 1980327 h 5893281"/>
              <a:gd name="connsiteX3371" fmla="*/ 868824 w 10035679"/>
              <a:gd name="connsiteY3371" fmla="*/ 1962219 h 5893281"/>
              <a:gd name="connsiteX3372" fmla="*/ 840447 w 10035679"/>
              <a:gd name="connsiteY3372" fmla="*/ 1937461 h 5893281"/>
              <a:gd name="connsiteX3373" fmla="*/ 807845 w 10035679"/>
              <a:gd name="connsiteY3373" fmla="*/ 1909087 h 5893281"/>
              <a:gd name="connsiteX3374" fmla="*/ 777655 w 10035679"/>
              <a:gd name="connsiteY3374" fmla="*/ 1892785 h 5893281"/>
              <a:gd name="connsiteX3375" fmla="*/ 713054 w 10035679"/>
              <a:gd name="connsiteY3375" fmla="*/ 1892785 h 5893281"/>
              <a:gd name="connsiteX3376" fmla="*/ 692527 w 10035679"/>
              <a:gd name="connsiteY3376" fmla="*/ 1880709 h 5893281"/>
              <a:gd name="connsiteX3377" fmla="*/ 674413 w 10035679"/>
              <a:gd name="connsiteY3377" fmla="*/ 1866220 h 5893281"/>
              <a:gd name="connsiteX3378" fmla="*/ 653885 w 10035679"/>
              <a:gd name="connsiteY3378" fmla="*/ 1855955 h 5893281"/>
              <a:gd name="connsiteX3379" fmla="*/ 621283 w 10035679"/>
              <a:gd name="connsiteY3379" fmla="*/ 1851729 h 5893281"/>
              <a:gd name="connsiteX3380" fmla="*/ 621283 w 10035679"/>
              <a:gd name="connsiteY3380" fmla="*/ 1898823 h 5893281"/>
              <a:gd name="connsiteX3381" fmla="*/ 585057 w 10035679"/>
              <a:gd name="connsiteY3381" fmla="*/ 1916935 h 5893281"/>
              <a:gd name="connsiteX3382" fmla="*/ 554869 w 10035679"/>
              <a:gd name="connsiteY3382" fmla="*/ 1935045 h 5893281"/>
              <a:gd name="connsiteX3383" fmla="*/ 512606 w 10035679"/>
              <a:gd name="connsiteY3383" fmla="*/ 1945312 h 5893281"/>
              <a:gd name="connsiteX3384" fmla="*/ 522869 w 10035679"/>
              <a:gd name="connsiteY3384" fmla="*/ 1912708 h 5893281"/>
              <a:gd name="connsiteX3385" fmla="*/ 536757 w 10035679"/>
              <a:gd name="connsiteY3385" fmla="*/ 1880106 h 5893281"/>
              <a:gd name="connsiteX3386" fmla="*/ 557285 w 10035679"/>
              <a:gd name="connsiteY3386" fmla="*/ 1851729 h 5893281"/>
              <a:gd name="connsiteX3387" fmla="*/ 575396 w 10035679"/>
              <a:gd name="connsiteY3387" fmla="*/ 1820936 h 5893281"/>
              <a:gd name="connsiteX3388" fmla="*/ 557285 w 10035679"/>
              <a:gd name="connsiteY3388" fmla="*/ 1820936 h 5893281"/>
              <a:gd name="connsiteX3389" fmla="*/ 557285 w 10035679"/>
              <a:gd name="connsiteY3389" fmla="*/ 1826974 h 5893281"/>
              <a:gd name="connsiteX3390" fmla="*/ 530718 w 10035679"/>
              <a:gd name="connsiteY3390" fmla="*/ 1849313 h 5893281"/>
              <a:gd name="connsiteX3391" fmla="*/ 508380 w 10035679"/>
              <a:gd name="connsiteY3391" fmla="*/ 1877691 h 5893281"/>
              <a:gd name="connsiteX3392" fmla="*/ 494493 w 10035679"/>
              <a:gd name="connsiteY3392" fmla="*/ 1908482 h 5893281"/>
              <a:gd name="connsiteX3393" fmla="*/ 484230 w 10035679"/>
              <a:gd name="connsiteY3393" fmla="*/ 1941085 h 5893281"/>
              <a:gd name="connsiteX3394" fmla="*/ 470344 w 10035679"/>
              <a:gd name="connsiteY3394" fmla="*/ 1976102 h 5893281"/>
              <a:gd name="connsiteX3395" fmla="*/ 448004 w 10035679"/>
              <a:gd name="connsiteY3395" fmla="*/ 2008705 h 5893281"/>
              <a:gd name="connsiteX3396" fmla="*/ 434118 w 10035679"/>
              <a:gd name="connsiteY3396" fmla="*/ 2023196 h 5893281"/>
              <a:gd name="connsiteX3397" fmla="*/ 405741 w 10035679"/>
              <a:gd name="connsiteY3397" fmla="*/ 2045534 h 5893281"/>
              <a:gd name="connsiteX3398" fmla="*/ 371326 w 10035679"/>
              <a:gd name="connsiteY3398" fmla="*/ 2066061 h 5893281"/>
              <a:gd name="connsiteX3399" fmla="*/ 329063 w 10035679"/>
              <a:gd name="connsiteY3399" fmla="*/ 2090815 h 5893281"/>
              <a:gd name="connsiteX3400" fmla="*/ 286800 w 10035679"/>
              <a:gd name="connsiteY3400" fmla="*/ 2119192 h 5893281"/>
              <a:gd name="connsiteX3401" fmla="*/ 244537 w 10035679"/>
              <a:gd name="connsiteY3401" fmla="*/ 2145758 h 5893281"/>
              <a:gd name="connsiteX3402" fmla="*/ 202274 w 10035679"/>
              <a:gd name="connsiteY3402" fmla="*/ 2166279 h 5893281"/>
              <a:gd name="connsiteX3403" fmla="*/ 169672 w 10035679"/>
              <a:gd name="connsiteY3403" fmla="*/ 2180772 h 5893281"/>
              <a:gd name="connsiteX3404" fmla="*/ 149142 w 10035679"/>
              <a:gd name="connsiteY3404" fmla="*/ 2186807 h 5893281"/>
              <a:gd name="connsiteX3405" fmla="*/ 149142 w 10035679"/>
              <a:gd name="connsiteY3405" fmla="*/ 2180772 h 5893281"/>
              <a:gd name="connsiteX3406" fmla="*/ 156991 w 10035679"/>
              <a:gd name="connsiteY3406" fmla="*/ 2180772 h 5893281"/>
              <a:gd name="connsiteX3407" fmla="*/ 181142 w 10035679"/>
              <a:gd name="connsiteY3407" fmla="*/ 2156018 h 5893281"/>
              <a:gd name="connsiteX3408" fmla="*/ 211329 w 10035679"/>
              <a:gd name="connsiteY3408" fmla="*/ 2133682 h 5893281"/>
              <a:gd name="connsiteX3409" fmla="*/ 247555 w 10035679"/>
              <a:gd name="connsiteY3409" fmla="*/ 2113155 h 5893281"/>
              <a:gd name="connsiteX3410" fmla="*/ 281970 w 10035679"/>
              <a:gd name="connsiteY3410" fmla="*/ 2090213 h 5893281"/>
              <a:gd name="connsiteX3411" fmla="*/ 314574 w 10035679"/>
              <a:gd name="connsiteY3411" fmla="*/ 2065458 h 5893281"/>
              <a:gd name="connsiteX3412" fmla="*/ 338723 w 10035679"/>
              <a:gd name="connsiteY3412" fmla="*/ 2037082 h 5893281"/>
              <a:gd name="connsiteX3413" fmla="*/ 356837 w 10035679"/>
              <a:gd name="connsiteY3413" fmla="*/ 2004480 h 5893281"/>
              <a:gd name="connsiteX3414" fmla="*/ 362874 w 10035679"/>
              <a:gd name="connsiteY3414" fmla="*/ 1961614 h 5893281"/>
              <a:gd name="connsiteX3415" fmla="*/ 336309 w 10035679"/>
              <a:gd name="connsiteY3415" fmla="*/ 1970065 h 5893281"/>
              <a:gd name="connsiteX3416" fmla="*/ 318196 w 10035679"/>
              <a:gd name="connsiteY3416" fmla="*/ 1976102 h 5893281"/>
              <a:gd name="connsiteX3417" fmla="*/ 294045 w 10035679"/>
              <a:gd name="connsiteY3417" fmla="*/ 1984554 h 5893281"/>
              <a:gd name="connsiteX3418" fmla="*/ 294045 w 10035679"/>
              <a:gd name="connsiteY3418" fmla="*/ 1976102 h 5893281"/>
              <a:gd name="connsiteX3419" fmla="*/ 294045 w 10035679"/>
              <a:gd name="connsiteY3419" fmla="*/ 1970065 h 5893281"/>
              <a:gd name="connsiteX3420" fmla="*/ 289819 w 10035679"/>
              <a:gd name="connsiteY3420" fmla="*/ 1965841 h 5893281"/>
              <a:gd name="connsiteX3421" fmla="*/ 286197 w 10035679"/>
              <a:gd name="connsiteY3421" fmla="*/ 1965841 h 5893281"/>
              <a:gd name="connsiteX3422" fmla="*/ 280159 w 10035679"/>
              <a:gd name="connsiteY3422" fmla="*/ 1961614 h 5893281"/>
              <a:gd name="connsiteX3423" fmla="*/ 275933 w 10035679"/>
              <a:gd name="connsiteY3423" fmla="*/ 1965841 h 5893281"/>
              <a:gd name="connsiteX3424" fmla="*/ 271706 w 10035679"/>
              <a:gd name="connsiteY3424" fmla="*/ 1970065 h 5893281"/>
              <a:gd name="connsiteX3425" fmla="*/ 267480 w 10035679"/>
              <a:gd name="connsiteY3425" fmla="*/ 1974291 h 5893281"/>
              <a:gd name="connsiteX3426" fmla="*/ 265668 w 10035679"/>
              <a:gd name="connsiteY3426" fmla="*/ 1974291 h 5893281"/>
              <a:gd name="connsiteX3427" fmla="*/ 257820 w 10035679"/>
              <a:gd name="connsiteY3427" fmla="*/ 1973687 h 5893281"/>
              <a:gd name="connsiteX3428" fmla="*/ 247555 w 10035679"/>
              <a:gd name="connsiteY3428" fmla="*/ 1973687 h 5893281"/>
              <a:gd name="connsiteX3429" fmla="*/ 243329 w 10035679"/>
              <a:gd name="connsiteY3429" fmla="*/ 1953162 h 5893281"/>
              <a:gd name="connsiteX3430" fmla="*/ 233065 w 10035679"/>
              <a:gd name="connsiteY3430" fmla="*/ 1924782 h 5893281"/>
              <a:gd name="connsiteX3431" fmla="*/ 225218 w 10035679"/>
              <a:gd name="connsiteY3431" fmla="*/ 1904257 h 5893281"/>
              <a:gd name="connsiteX3432" fmla="*/ 219179 w 10035679"/>
              <a:gd name="connsiteY3432" fmla="*/ 1910293 h 5893281"/>
              <a:gd name="connsiteX3433" fmla="*/ 214953 w 10035679"/>
              <a:gd name="connsiteY3433" fmla="*/ 1914519 h 5893281"/>
              <a:gd name="connsiteX3434" fmla="*/ 210726 w 10035679"/>
              <a:gd name="connsiteY3434" fmla="*/ 1914519 h 5893281"/>
              <a:gd name="connsiteX3435" fmla="*/ 204688 w 10035679"/>
              <a:gd name="connsiteY3435" fmla="*/ 1914519 h 5893281"/>
              <a:gd name="connsiteX3436" fmla="*/ 200462 w 10035679"/>
              <a:gd name="connsiteY3436" fmla="*/ 1910293 h 5893281"/>
              <a:gd name="connsiteX3437" fmla="*/ 166048 w 10035679"/>
              <a:gd name="connsiteY3437" fmla="*/ 1885540 h 5893281"/>
              <a:gd name="connsiteX3438" fmla="*/ 137672 w 10035679"/>
              <a:gd name="connsiteY3438" fmla="*/ 1848710 h 5893281"/>
              <a:gd name="connsiteX3439" fmla="*/ 115331 w 10035679"/>
              <a:gd name="connsiteY3439" fmla="*/ 1810068 h 5893281"/>
              <a:gd name="connsiteX3440" fmla="*/ 127406 w 10035679"/>
              <a:gd name="connsiteY3440" fmla="*/ 1789540 h 5893281"/>
              <a:gd name="connsiteX3441" fmla="*/ 137672 w 10035679"/>
              <a:gd name="connsiteY3441" fmla="*/ 1762973 h 5893281"/>
              <a:gd name="connsiteX3442" fmla="*/ 147934 w 10035679"/>
              <a:gd name="connsiteY3442" fmla="*/ 1742445 h 5893281"/>
              <a:gd name="connsiteX3443" fmla="*/ 161823 w 10035679"/>
              <a:gd name="connsiteY3443" fmla="*/ 1724332 h 5893281"/>
              <a:gd name="connsiteX3444" fmla="*/ 185973 w 10035679"/>
              <a:gd name="connsiteY3444" fmla="*/ 1709842 h 5893281"/>
              <a:gd name="connsiteX3445" fmla="*/ 208311 w 10035679"/>
              <a:gd name="connsiteY3445" fmla="*/ 1703806 h 5893281"/>
              <a:gd name="connsiteX3446" fmla="*/ 228838 w 10035679"/>
              <a:gd name="connsiteY3446" fmla="*/ 1693541 h 5893281"/>
              <a:gd name="connsiteX3447" fmla="*/ 242725 w 10035679"/>
              <a:gd name="connsiteY3447" fmla="*/ 1679051 h 5893281"/>
              <a:gd name="connsiteX3448" fmla="*/ 252989 w 10035679"/>
              <a:gd name="connsiteY3448" fmla="*/ 1656713 h 5893281"/>
              <a:gd name="connsiteX3449" fmla="*/ 252989 w 10035679"/>
              <a:gd name="connsiteY3449" fmla="*/ 1621696 h 5893281"/>
              <a:gd name="connsiteX3450" fmla="*/ 257216 w 10035679"/>
              <a:gd name="connsiteY3450" fmla="*/ 1617470 h 5893281"/>
              <a:gd name="connsiteX3451" fmla="*/ 261442 w 10035679"/>
              <a:gd name="connsiteY3451" fmla="*/ 1617470 h 5893281"/>
              <a:gd name="connsiteX3452" fmla="*/ 261442 w 10035679"/>
              <a:gd name="connsiteY3452" fmla="*/ 1613244 h 5893281"/>
              <a:gd name="connsiteX3453" fmla="*/ 261442 w 10035679"/>
              <a:gd name="connsiteY3453" fmla="*/ 1609018 h 5893281"/>
              <a:gd name="connsiteX3454" fmla="*/ 265668 w 10035679"/>
              <a:gd name="connsiteY3454" fmla="*/ 1607205 h 5893281"/>
              <a:gd name="connsiteX3455" fmla="*/ 236688 w 10035679"/>
              <a:gd name="connsiteY3455" fmla="*/ 1607205 h 5893281"/>
              <a:gd name="connsiteX3456" fmla="*/ 228838 w 10035679"/>
              <a:gd name="connsiteY3456" fmla="*/ 1613244 h 5893281"/>
              <a:gd name="connsiteX3457" fmla="*/ 227028 w 10035679"/>
              <a:gd name="connsiteY3457" fmla="*/ 1617470 h 5893281"/>
              <a:gd name="connsiteX3458" fmla="*/ 222802 w 10035679"/>
              <a:gd name="connsiteY3458" fmla="*/ 1621696 h 5893281"/>
              <a:gd name="connsiteX3459" fmla="*/ 214953 w 10035679"/>
              <a:gd name="connsiteY3459" fmla="*/ 1623507 h 5893281"/>
              <a:gd name="connsiteX3460" fmla="*/ 208916 w 10035679"/>
              <a:gd name="connsiteY3460" fmla="*/ 1627735 h 5893281"/>
              <a:gd name="connsiteX3461" fmla="*/ 198651 w 10035679"/>
              <a:gd name="connsiteY3461" fmla="*/ 1627735 h 5893281"/>
              <a:gd name="connsiteX3462" fmla="*/ 176311 w 10035679"/>
              <a:gd name="connsiteY3462" fmla="*/ 1621696 h 5893281"/>
              <a:gd name="connsiteX3463" fmla="*/ 146124 w 10035679"/>
              <a:gd name="connsiteY3463" fmla="*/ 1609621 h 5893281"/>
              <a:gd name="connsiteX3464" fmla="*/ 109898 w 10035679"/>
              <a:gd name="connsiteY3464" fmla="*/ 1603584 h 5893281"/>
              <a:gd name="connsiteX3465" fmla="*/ 81521 w 10035679"/>
              <a:gd name="connsiteY3465" fmla="*/ 1589094 h 5893281"/>
              <a:gd name="connsiteX3466" fmla="*/ 75484 w 10035679"/>
              <a:gd name="connsiteY3466" fmla="*/ 1535965 h 5893281"/>
              <a:gd name="connsiteX3467" fmla="*/ 89370 w 10035679"/>
              <a:gd name="connsiteY3467" fmla="*/ 1535965 h 5893281"/>
              <a:gd name="connsiteX3468" fmla="*/ 95409 w 10035679"/>
              <a:gd name="connsiteY3468" fmla="*/ 1531739 h 5893281"/>
              <a:gd name="connsiteX3469" fmla="*/ 105672 w 10035679"/>
              <a:gd name="connsiteY3469" fmla="*/ 1527513 h 5893281"/>
              <a:gd name="connsiteX3470" fmla="*/ 113521 w 10035679"/>
              <a:gd name="connsiteY3470" fmla="*/ 1525700 h 5893281"/>
              <a:gd name="connsiteX3471" fmla="*/ 119559 w 10035679"/>
              <a:gd name="connsiteY3471" fmla="*/ 1525700 h 5893281"/>
              <a:gd name="connsiteX3472" fmla="*/ 127406 w 10035679"/>
              <a:gd name="connsiteY3472" fmla="*/ 1517248 h 5893281"/>
              <a:gd name="connsiteX3473" fmla="*/ 133445 w 10035679"/>
              <a:gd name="connsiteY3473" fmla="*/ 1511212 h 5893281"/>
              <a:gd name="connsiteX3474" fmla="*/ 131633 w 10035679"/>
              <a:gd name="connsiteY3474" fmla="*/ 1506984 h 5893281"/>
              <a:gd name="connsiteX3475" fmla="*/ 131633 w 10035679"/>
              <a:gd name="connsiteY3475" fmla="*/ 1502758 h 5893281"/>
              <a:gd name="connsiteX3476" fmla="*/ 127406 w 10035679"/>
              <a:gd name="connsiteY3476" fmla="*/ 1496722 h 5893281"/>
              <a:gd name="connsiteX3477" fmla="*/ 160010 w 10035679"/>
              <a:gd name="connsiteY3477" fmla="*/ 1496722 h 5893281"/>
              <a:gd name="connsiteX3478" fmla="*/ 161823 w 10035679"/>
              <a:gd name="connsiteY3478" fmla="*/ 1492495 h 5893281"/>
              <a:gd name="connsiteX3479" fmla="*/ 166048 w 10035679"/>
              <a:gd name="connsiteY3479" fmla="*/ 1492495 h 5893281"/>
              <a:gd name="connsiteX3480" fmla="*/ 170274 w 10035679"/>
              <a:gd name="connsiteY3480" fmla="*/ 1488269 h 5893281"/>
              <a:gd name="connsiteX3481" fmla="*/ 172084 w 10035679"/>
              <a:gd name="connsiteY3481" fmla="*/ 1488269 h 5893281"/>
              <a:gd name="connsiteX3482" fmla="*/ 179934 w 10035679"/>
              <a:gd name="connsiteY3482" fmla="*/ 1488269 h 5893281"/>
              <a:gd name="connsiteX3483" fmla="*/ 190199 w 10035679"/>
              <a:gd name="connsiteY3483" fmla="*/ 1498532 h 5893281"/>
              <a:gd name="connsiteX3484" fmla="*/ 200462 w 10035679"/>
              <a:gd name="connsiteY3484" fmla="*/ 1506984 h 5893281"/>
              <a:gd name="connsiteX3485" fmla="*/ 212537 w 10035679"/>
              <a:gd name="connsiteY3485" fmla="*/ 1517248 h 5893281"/>
              <a:gd name="connsiteX3486" fmla="*/ 218576 w 10035679"/>
              <a:gd name="connsiteY3486" fmla="*/ 1527513 h 5893281"/>
              <a:gd name="connsiteX3487" fmla="*/ 242725 w 10035679"/>
              <a:gd name="connsiteY3487" fmla="*/ 1517248 h 5893281"/>
              <a:gd name="connsiteX3488" fmla="*/ 242725 w 10035679"/>
              <a:gd name="connsiteY3488" fmla="*/ 1502758 h 5893281"/>
              <a:gd name="connsiteX3489" fmla="*/ 236688 w 10035679"/>
              <a:gd name="connsiteY3489" fmla="*/ 1492495 h 5893281"/>
              <a:gd name="connsiteX3490" fmla="*/ 232462 w 10035679"/>
              <a:gd name="connsiteY3490" fmla="*/ 1482231 h 5893281"/>
              <a:gd name="connsiteX3491" fmla="*/ 228236 w 10035679"/>
              <a:gd name="connsiteY3491" fmla="*/ 1470156 h 5893281"/>
              <a:gd name="connsiteX3492" fmla="*/ 226423 w 10035679"/>
              <a:gd name="connsiteY3492" fmla="*/ 1459892 h 5893281"/>
              <a:gd name="connsiteX3493" fmla="*/ 218576 w 10035679"/>
              <a:gd name="connsiteY3493" fmla="*/ 1449626 h 5893281"/>
              <a:gd name="connsiteX3494" fmla="*/ 194425 w 10035679"/>
              <a:gd name="connsiteY3494" fmla="*/ 1421250 h 5893281"/>
              <a:gd name="connsiteX3495" fmla="*/ 166048 w 10035679"/>
              <a:gd name="connsiteY3495" fmla="*/ 1398911 h 5893281"/>
              <a:gd name="connsiteX3496" fmla="*/ 133445 w 10035679"/>
              <a:gd name="connsiteY3496" fmla="*/ 1378381 h 5893281"/>
              <a:gd name="connsiteX3497" fmla="*/ 105068 w 10035679"/>
              <a:gd name="connsiteY3497" fmla="*/ 1357853 h 5893281"/>
              <a:gd name="connsiteX3498" fmla="*/ 88767 w 10035679"/>
              <a:gd name="connsiteY3498" fmla="*/ 1325250 h 5893281"/>
              <a:gd name="connsiteX3499" fmla="*/ 94804 w 10035679"/>
              <a:gd name="connsiteY3499" fmla="*/ 1314987 h 5893281"/>
              <a:gd name="connsiteX3500" fmla="*/ 99030 w 10035679"/>
              <a:gd name="connsiteY3500" fmla="*/ 1302912 h 5893281"/>
              <a:gd name="connsiteX3501" fmla="*/ 103258 w 10035679"/>
              <a:gd name="connsiteY3501" fmla="*/ 1292648 h 5893281"/>
              <a:gd name="connsiteX3502" fmla="*/ 145521 w 10035679"/>
              <a:gd name="connsiteY3502" fmla="*/ 1296874 h 5893281"/>
              <a:gd name="connsiteX3503" fmla="*/ 185973 w 10035679"/>
              <a:gd name="connsiteY3503" fmla="*/ 1292648 h 5893281"/>
              <a:gd name="connsiteX3504" fmla="*/ 218576 w 10035679"/>
              <a:gd name="connsiteY3504" fmla="*/ 1274537 h 5893281"/>
              <a:gd name="connsiteX3505" fmla="*/ 228838 w 10035679"/>
              <a:gd name="connsiteY3505" fmla="*/ 1249780 h 5893281"/>
              <a:gd name="connsiteX3506" fmla="*/ 236688 w 10035679"/>
              <a:gd name="connsiteY3506" fmla="*/ 1225026 h 5893281"/>
              <a:gd name="connsiteX3507" fmla="*/ 242725 w 10035679"/>
              <a:gd name="connsiteY3507" fmla="*/ 1202687 h 5893281"/>
              <a:gd name="connsiteX3508" fmla="*/ 269291 w 10035679"/>
              <a:gd name="connsiteY3508" fmla="*/ 1182159 h 5893281"/>
              <a:gd name="connsiteX3509" fmla="*/ 303705 w 10035679"/>
              <a:gd name="connsiteY3509" fmla="*/ 1164047 h 5893281"/>
              <a:gd name="connsiteX3510" fmla="*/ 342346 w 10035679"/>
              <a:gd name="connsiteY3510" fmla="*/ 1153784 h 5893281"/>
              <a:gd name="connsiteX3511" fmla="*/ 374949 w 10035679"/>
              <a:gd name="connsiteY3511" fmla="*/ 1139293 h 5893281"/>
              <a:gd name="connsiteX3512" fmla="*/ 407552 w 10035679"/>
              <a:gd name="connsiteY3512" fmla="*/ 1118766 h 5893281"/>
              <a:gd name="connsiteX3513" fmla="*/ 417816 w 10035679"/>
              <a:gd name="connsiteY3513" fmla="*/ 1124802 h 5893281"/>
              <a:gd name="connsiteX3514" fmla="*/ 423853 w 10035679"/>
              <a:gd name="connsiteY3514" fmla="*/ 1129029 h 5893281"/>
              <a:gd name="connsiteX3515" fmla="*/ 423853 w 10035679"/>
              <a:gd name="connsiteY3515" fmla="*/ 1135067 h 5893281"/>
              <a:gd name="connsiteX3516" fmla="*/ 428079 w 10035679"/>
              <a:gd name="connsiteY3516" fmla="*/ 1139293 h 5893281"/>
              <a:gd name="connsiteX3517" fmla="*/ 428079 w 10035679"/>
              <a:gd name="connsiteY3517" fmla="*/ 1147745 h 5893281"/>
              <a:gd name="connsiteX3518" fmla="*/ 432305 w 10035679"/>
              <a:gd name="connsiteY3518" fmla="*/ 1149556 h 5893281"/>
              <a:gd name="connsiteX3519" fmla="*/ 438344 w 10035679"/>
              <a:gd name="connsiteY3519" fmla="*/ 1158010 h 5893281"/>
              <a:gd name="connsiteX3520" fmla="*/ 446193 w 10035679"/>
              <a:gd name="connsiteY3520" fmla="*/ 1164047 h 5893281"/>
              <a:gd name="connsiteX3521" fmla="*/ 456456 w 10035679"/>
              <a:gd name="connsiteY3521" fmla="*/ 1164047 h 5893281"/>
              <a:gd name="connsiteX3522" fmla="*/ 464305 w 10035679"/>
              <a:gd name="connsiteY3522" fmla="*/ 1164047 h 5893281"/>
              <a:gd name="connsiteX3523" fmla="*/ 470344 w 10035679"/>
              <a:gd name="connsiteY3523" fmla="*/ 1162236 h 5893281"/>
              <a:gd name="connsiteX3524" fmla="*/ 478191 w 10035679"/>
              <a:gd name="connsiteY3524" fmla="*/ 1158010 h 5893281"/>
              <a:gd name="connsiteX3525" fmla="*/ 484230 w 10035679"/>
              <a:gd name="connsiteY3525" fmla="*/ 1158010 h 5893281"/>
              <a:gd name="connsiteX3526" fmla="*/ 492079 w 10035679"/>
              <a:gd name="connsiteY3526" fmla="*/ 1158010 h 5893281"/>
              <a:gd name="connsiteX3527" fmla="*/ 498116 w 10035679"/>
              <a:gd name="connsiteY3527" fmla="*/ 1162236 h 5893281"/>
              <a:gd name="connsiteX3528" fmla="*/ 505965 w 10035679"/>
              <a:gd name="connsiteY3528" fmla="*/ 1168273 h 5893281"/>
              <a:gd name="connsiteX3529" fmla="*/ 516228 w 10035679"/>
              <a:gd name="connsiteY3529" fmla="*/ 1178538 h 5893281"/>
              <a:gd name="connsiteX3530" fmla="*/ 522266 w 10035679"/>
              <a:gd name="connsiteY3530" fmla="*/ 1186988 h 5893281"/>
              <a:gd name="connsiteX3531" fmla="*/ 530116 w 10035679"/>
              <a:gd name="connsiteY3531" fmla="*/ 1193028 h 5893281"/>
              <a:gd name="connsiteX3532" fmla="*/ 540379 w 10035679"/>
              <a:gd name="connsiteY3532" fmla="*/ 1197254 h 5893281"/>
              <a:gd name="connsiteX3533" fmla="*/ 550643 w 10035679"/>
              <a:gd name="connsiteY3533" fmla="*/ 1201479 h 5893281"/>
              <a:gd name="connsiteX3534" fmla="*/ 560906 w 10035679"/>
              <a:gd name="connsiteY3534" fmla="*/ 1197254 h 5893281"/>
              <a:gd name="connsiteX3535" fmla="*/ 568755 w 10035679"/>
              <a:gd name="connsiteY3535" fmla="*/ 1197254 h 5893281"/>
              <a:gd name="connsiteX3536" fmla="*/ 574794 w 10035679"/>
              <a:gd name="connsiteY3536" fmla="*/ 1193028 h 5893281"/>
              <a:gd name="connsiteX3537" fmla="*/ 586869 w 10035679"/>
              <a:gd name="connsiteY3537" fmla="*/ 1188799 h 5893281"/>
              <a:gd name="connsiteX3538" fmla="*/ 592906 w 10035679"/>
              <a:gd name="connsiteY3538" fmla="*/ 1188799 h 5893281"/>
              <a:gd name="connsiteX3539" fmla="*/ 615246 w 10035679"/>
              <a:gd name="connsiteY3539" fmla="*/ 1197254 h 5893281"/>
              <a:gd name="connsiteX3540" fmla="*/ 645433 w 10035679"/>
              <a:gd name="connsiteY3540" fmla="*/ 1207517 h 5893281"/>
              <a:gd name="connsiteX3541" fmla="*/ 673810 w 10035679"/>
              <a:gd name="connsiteY3541" fmla="*/ 1222008 h 5893281"/>
              <a:gd name="connsiteX3542" fmla="*/ 702187 w 10035679"/>
              <a:gd name="connsiteY3542" fmla="*/ 1230459 h 5893281"/>
              <a:gd name="connsiteX3543" fmla="*/ 763166 w 10035679"/>
              <a:gd name="connsiteY3543" fmla="*/ 1222008 h 5893281"/>
              <a:gd name="connsiteX3544" fmla="*/ 801806 w 10035679"/>
              <a:gd name="connsiteY3544" fmla="*/ 1240119 h 5893281"/>
              <a:gd name="connsiteX3545" fmla="*/ 838032 w 10035679"/>
              <a:gd name="connsiteY3545" fmla="*/ 1264876 h 5893281"/>
              <a:gd name="connsiteX3546" fmla="*/ 872445 w 10035679"/>
              <a:gd name="connsiteY3546" fmla="*/ 1287214 h 5893281"/>
              <a:gd name="connsiteX3547" fmla="*/ 911086 w 10035679"/>
              <a:gd name="connsiteY3547" fmla="*/ 1307741 h 5893281"/>
              <a:gd name="connsiteX3548" fmla="*/ 957575 w 10035679"/>
              <a:gd name="connsiteY3548" fmla="*/ 1316194 h 5893281"/>
              <a:gd name="connsiteX3549" fmla="*/ 957575 w 10035679"/>
              <a:gd name="connsiteY3549" fmla="*/ 1301704 h 5893281"/>
              <a:gd name="connsiteX3550" fmla="*/ 947312 w 10035679"/>
              <a:gd name="connsiteY3550" fmla="*/ 1289630 h 5893281"/>
              <a:gd name="connsiteX3551" fmla="*/ 937048 w 10035679"/>
              <a:gd name="connsiteY3551" fmla="*/ 1275139 h 5893281"/>
              <a:gd name="connsiteX3552" fmla="*/ 924973 w 10035679"/>
              <a:gd name="connsiteY3552" fmla="*/ 1260650 h 5893281"/>
              <a:gd name="connsiteX3553" fmla="*/ 918936 w 10035679"/>
              <a:gd name="connsiteY3553" fmla="*/ 1244345 h 5893281"/>
              <a:gd name="connsiteX3554" fmla="*/ 961199 w 10035679"/>
              <a:gd name="connsiteY3554" fmla="*/ 1240119 h 5893281"/>
              <a:gd name="connsiteX3555" fmla="*/ 989575 w 10035679"/>
              <a:gd name="connsiteY3555" fmla="*/ 1231668 h 5893281"/>
              <a:gd name="connsiteX3556" fmla="*/ 1013726 w 10035679"/>
              <a:gd name="connsiteY3556" fmla="*/ 1217178 h 5893281"/>
              <a:gd name="connsiteX3557" fmla="*/ 1034254 w 10035679"/>
              <a:gd name="connsiteY3557" fmla="*/ 1202687 h 5893281"/>
              <a:gd name="connsiteX3558" fmla="*/ 1056592 w 10035679"/>
              <a:gd name="connsiteY3558" fmla="*/ 1186385 h 5893281"/>
              <a:gd name="connsiteX3559" fmla="*/ 1080742 w 10035679"/>
              <a:gd name="connsiteY3559" fmla="*/ 1174311 h 5893281"/>
              <a:gd name="connsiteX3560" fmla="*/ 1113345 w 10035679"/>
              <a:gd name="connsiteY3560" fmla="*/ 1168273 h 5893281"/>
              <a:gd name="connsiteX3561" fmla="*/ 1119383 w 10035679"/>
              <a:gd name="connsiteY3561" fmla="*/ 1172497 h 5893281"/>
              <a:gd name="connsiteX3562" fmla="*/ 1131459 w 10035679"/>
              <a:gd name="connsiteY3562" fmla="*/ 1174311 h 5893281"/>
              <a:gd name="connsiteX3563" fmla="*/ 1137496 w 10035679"/>
              <a:gd name="connsiteY3563" fmla="*/ 1178538 h 5893281"/>
              <a:gd name="connsiteX3564" fmla="*/ 1143534 w 10035679"/>
              <a:gd name="connsiteY3564" fmla="*/ 1182762 h 5893281"/>
              <a:gd name="connsiteX3565" fmla="*/ 1131459 w 10035679"/>
              <a:gd name="connsiteY3565" fmla="*/ 1182762 h 5893281"/>
              <a:gd name="connsiteX3566" fmla="*/ 1095233 w 10035679"/>
              <a:gd name="connsiteY3566" fmla="*/ 1211140 h 5893281"/>
              <a:gd name="connsiteX3567" fmla="*/ 1056592 w 10035679"/>
              <a:gd name="connsiteY3567" fmla="*/ 1235893 h 5893281"/>
              <a:gd name="connsiteX3568" fmla="*/ 1014329 w 10035679"/>
              <a:gd name="connsiteY3568" fmla="*/ 1254008 h 5893281"/>
              <a:gd name="connsiteX3569" fmla="*/ 1014329 w 10035679"/>
              <a:gd name="connsiteY3569" fmla="*/ 1268498 h 5893281"/>
              <a:gd name="connsiteX3570" fmla="*/ 1052970 w 10035679"/>
              <a:gd name="connsiteY3570" fmla="*/ 1274537 h 5893281"/>
              <a:gd name="connsiteX3571" fmla="*/ 1071082 w 10035679"/>
              <a:gd name="connsiteY3571" fmla="*/ 1254008 h 5893281"/>
              <a:gd name="connsiteX3572" fmla="*/ 1089194 w 10035679"/>
              <a:gd name="connsiteY3572" fmla="*/ 1243742 h 5893281"/>
              <a:gd name="connsiteX3573" fmla="*/ 1113345 w 10035679"/>
              <a:gd name="connsiteY3573" fmla="*/ 1239517 h 5893281"/>
              <a:gd name="connsiteX3574" fmla="*/ 1137496 w 10035679"/>
              <a:gd name="connsiteY3574" fmla="*/ 1239517 h 5893281"/>
              <a:gd name="connsiteX3575" fmla="*/ 1170098 w 10035679"/>
              <a:gd name="connsiteY3575" fmla="*/ 1235291 h 5893281"/>
              <a:gd name="connsiteX3576" fmla="*/ 1171911 w 10035679"/>
              <a:gd name="connsiteY3576" fmla="*/ 1225026 h 5893281"/>
              <a:gd name="connsiteX3577" fmla="*/ 1176137 w 10035679"/>
              <a:gd name="connsiteY3577" fmla="*/ 1214764 h 5893281"/>
              <a:gd name="connsiteX3578" fmla="*/ 1183984 w 10035679"/>
              <a:gd name="connsiteY3578" fmla="*/ 1202687 h 5893281"/>
              <a:gd name="connsiteX3579" fmla="*/ 1190023 w 10035679"/>
              <a:gd name="connsiteY3579" fmla="*/ 1196649 h 5893281"/>
              <a:gd name="connsiteX3580" fmla="*/ 1200286 w 10035679"/>
              <a:gd name="connsiteY3580" fmla="*/ 1221405 h 5893281"/>
              <a:gd name="connsiteX3581" fmla="*/ 1212361 w 10035679"/>
              <a:gd name="connsiteY3581" fmla="*/ 1239517 h 5893281"/>
              <a:gd name="connsiteX3582" fmla="*/ 1228663 w 10035679"/>
              <a:gd name="connsiteY3582" fmla="*/ 1254008 h 5893281"/>
              <a:gd name="connsiteX3583" fmla="*/ 1255229 w 10035679"/>
              <a:gd name="connsiteY3583" fmla="*/ 1260045 h 5893281"/>
              <a:gd name="connsiteX3584" fmla="*/ 1261265 w 10035679"/>
              <a:gd name="connsiteY3584" fmla="*/ 1254008 h 5893281"/>
              <a:gd name="connsiteX3585" fmla="*/ 1265493 w 10035679"/>
              <a:gd name="connsiteY3585" fmla="*/ 1249780 h 5893281"/>
              <a:gd name="connsiteX3586" fmla="*/ 1271530 w 10035679"/>
              <a:gd name="connsiteY3586" fmla="*/ 1245553 h 5893281"/>
              <a:gd name="connsiteX3587" fmla="*/ 1275756 w 10035679"/>
              <a:gd name="connsiteY3587" fmla="*/ 1243742 h 5893281"/>
              <a:gd name="connsiteX3588" fmla="*/ 1283605 w 10035679"/>
              <a:gd name="connsiteY3588" fmla="*/ 1243742 h 5893281"/>
              <a:gd name="connsiteX3589" fmla="*/ 1285416 w 10035679"/>
              <a:gd name="connsiteY3589" fmla="*/ 1243742 h 5893281"/>
              <a:gd name="connsiteX3590" fmla="*/ 1293265 w 10035679"/>
              <a:gd name="connsiteY3590" fmla="*/ 1254008 h 5893281"/>
              <a:gd name="connsiteX3591" fmla="*/ 1297491 w 10035679"/>
              <a:gd name="connsiteY3591" fmla="*/ 1260045 h 5893281"/>
              <a:gd name="connsiteX3592" fmla="*/ 1299304 w 10035679"/>
              <a:gd name="connsiteY3592" fmla="*/ 1268498 h 5893281"/>
              <a:gd name="connsiteX3593" fmla="*/ 1311377 w 10035679"/>
              <a:gd name="connsiteY3593" fmla="*/ 1264272 h 5893281"/>
              <a:gd name="connsiteX3594" fmla="*/ 1321642 w 10035679"/>
              <a:gd name="connsiteY3594" fmla="*/ 1258234 h 5893281"/>
              <a:gd name="connsiteX3595" fmla="*/ 1327680 w 10035679"/>
              <a:gd name="connsiteY3595" fmla="*/ 1249780 h 5893281"/>
              <a:gd name="connsiteX3596" fmla="*/ 1337943 w 10035679"/>
              <a:gd name="connsiteY3596" fmla="*/ 1245553 h 5893281"/>
              <a:gd name="connsiteX3597" fmla="*/ 1345793 w 10035679"/>
              <a:gd name="connsiteY3597" fmla="*/ 1243742 h 5893281"/>
              <a:gd name="connsiteX3598" fmla="*/ 1384432 w 10035679"/>
              <a:gd name="connsiteY3598" fmla="*/ 1254008 h 5893281"/>
              <a:gd name="connsiteX3599" fmla="*/ 1417037 w 10035679"/>
              <a:gd name="connsiteY3599" fmla="*/ 1278762 h 5893281"/>
              <a:gd name="connsiteX3600" fmla="*/ 1449640 w 10035679"/>
              <a:gd name="connsiteY3600" fmla="*/ 1303515 h 5893281"/>
              <a:gd name="connsiteX3601" fmla="*/ 1479827 w 10035679"/>
              <a:gd name="connsiteY3601" fmla="*/ 1325854 h 5893281"/>
              <a:gd name="connsiteX3602" fmla="*/ 1491902 w 10035679"/>
              <a:gd name="connsiteY3602" fmla="*/ 1325854 h 5893281"/>
              <a:gd name="connsiteX3603" fmla="*/ 1502165 w 10035679"/>
              <a:gd name="connsiteY3603" fmla="*/ 1325854 h 5893281"/>
              <a:gd name="connsiteX3604" fmla="*/ 1508204 w 10035679"/>
              <a:gd name="connsiteY3604" fmla="*/ 1321628 h 5893281"/>
              <a:gd name="connsiteX3605" fmla="*/ 1520279 w 10035679"/>
              <a:gd name="connsiteY3605" fmla="*/ 1317400 h 5893281"/>
              <a:gd name="connsiteX3606" fmla="*/ 1526316 w 10035679"/>
              <a:gd name="connsiteY3606" fmla="*/ 1315590 h 5893281"/>
              <a:gd name="connsiteX3607" fmla="*/ 1532354 w 10035679"/>
              <a:gd name="connsiteY3607" fmla="*/ 1315590 h 5893281"/>
              <a:gd name="connsiteX3608" fmla="*/ 1540202 w 10035679"/>
              <a:gd name="connsiteY3608" fmla="*/ 1321628 h 5893281"/>
              <a:gd name="connsiteX3609" fmla="*/ 1546240 w 10035679"/>
              <a:gd name="connsiteY3609" fmla="*/ 1330080 h 5893281"/>
              <a:gd name="connsiteX3610" fmla="*/ 1554090 w 10035679"/>
              <a:gd name="connsiteY3610" fmla="*/ 1340343 h 5893281"/>
              <a:gd name="connsiteX3611" fmla="*/ 1560126 w 10035679"/>
              <a:gd name="connsiteY3611" fmla="*/ 1354834 h 5893281"/>
              <a:gd name="connsiteX3612" fmla="*/ 1564352 w 10035679"/>
              <a:gd name="connsiteY3612" fmla="*/ 1360872 h 5893281"/>
              <a:gd name="connsiteX3613" fmla="*/ 1558316 w 10035679"/>
              <a:gd name="connsiteY3613" fmla="*/ 1365100 h 5893281"/>
              <a:gd name="connsiteX3614" fmla="*/ 1550466 w 10035679"/>
              <a:gd name="connsiteY3614" fmla="*/ 1369326 h 5893281"/>
              <a:gd name="connsiteX3615" fmla="*/ 1546240 w 10035679"/>
              <a:gd name="connsiteY3615" fmla="*/ 1371137 h 5893281"/>
              <a:gd name="connsiteX3616" fmla="*/ 1546240 w 10035679"/>
              <a:gd name="connsiteY3616" fmla="*/ 1375363 h 5893281"/>
              <a:gd name="connsiteX3617" fmla="*/ 1544430 w 10035679"/>
              <a:gd name="connsiteY3617" fmla="*/ 1379589 h 5893281"/>
              <a:gd name="connsiteX3618" fmla="*/ 1540202 w 10035679"/>
              <a:gd name="connsiteY3618" fmla="*/ 1385628 h 5893281"/>
              <a:gd name="connsiteX3619" fmla="*/ 1564352 w 10035679"/>
              <a:gd name="connsiteY3619" fmla="*/ 1385628 h 5893281"/>
              <a:gd name="connsiteX3620" fmla="*/ 1596955 w 10035679"/>
              <a:gd name="connsiteY3620" fmla="*/ 1389854 h 5893281"/>
              <a:gd name="connsiteX3621" fmla="*/ 1629558 w 10035679"/>
              <a:gd name="connsiteY3621" fmla="*/ 1389854 h 5893281"/>
              <a:gd name="connsiteX3622" fmla="*/ 1657935 w 10035679"/>
              <a:gd name="connsiteY3622" fmla="*/ 1389854 h 5893281"/>
              <a:gd name="connsiteX3623" fmla="*/ 1674236 w 10035679"/>
              <a:gd name="connsiteY3623" fmla="*/ 1394080 h 5893281"/>
              <a:gd name="connsiteX3624" fmla="*/ 1692350 w 10035679"/>
              <a:gd name="connsiteY3624" fmla="*/ 1414608 h 5893281"/>
              <a:gd name="connsiteX3625" fmla="*/ 1710462 w 10035679"/>
              <a:gd name="connsiteY3625" fmla="*/ 1436948 h 5893281"/>
              <a:gd name="connsiteX3626" fmla="*/ 1726763 w 10035679"/>
              <a:gd name="connsiteY3626" fmla="*/ 1457476 h 5893281"/>
              <a:gd name="connsiteX3627" fmla="*/ 1726763 w 10035679"/>
              <a:gd name="connsiteY3627" fmla="*/ 1386231 h 5893281"/>
              <a:gd name="connsiteX3628" fmla="*/ 1744878 w 10035679"/>
              <a:gd name="connsiteY3628" fmla="*/ 1386231 h 5893281"/>
              <a:gd name="connsiteX3629" fmla="*/ 1758763 w 10035679"/>
              <a:gd name="connsiteY3629" fmla="*/ 1386231 h 5893281"/>
              <a:gd name="connsiteX3630" fmla="*/ 1769026 w 10035679"/>
              <a:gd name="connsiteY3630" fmla="*/ 1384420 h 5893281"/>
              <a:gd name="connsiteX3631" fmla="*/ 1782914 w 10035679"/>
              <a:gd name="connsiteY3631" fmla="*/ 1380194 h 5893281"/>
              <a:gd name="connsiteX3632" fmla="*/ 1782914 w 10035679"/>
              <a:gd name="connsiteY3632" fmla="*/ 1371741 h 5893281"/>
              <a:gd name="connsiteX3633" fmla="*/ 1720122 w 10035679"/>
              <a:gd name="connsiteY3633" fmla="*/ 1371741 h 5893281"/>
              <a:gd name="connsiteX3634" fmla="*/ 1715896 w 10035679"/>
              <a:gd name="connsiteY3634" fmla="*/ 1361476 h 5893281"/>
              <a:gd name="connsiteX3635" fmla="*/ 1714085 w 10035679"/>
              <a:gd name="connsiteY3635" fmla="*/ 1359666 h 5893281"/>
              <a:gd name="connsiteX3636" fmla="*/ 1709859 w 10035679"/>
              <a:gd name="connsiteY3636" fmla="*/ 1351211 h 5893281"/>
              <a:gd name="connsiteX3637" fmla="*/ 1705633 w 10035679"/>
              <a:gd name="connsiteY3637" fmla="*/ 1345175 h 5893281"/>
              <a:gd name="connsiteX3638" fmla="*/ 1705633 w 10035679"/>
              <a:gd name="connsiteY3638" fmla="*/ 1333099 h 5893281"/>
              <a:gd name="connsiteX3639" fmla="*/ 1713481 w 10035679"/>
              <a:gd name="connsiteY3639" fmla="*/ 1333099 h 5893281"/>
              <a:gd name="connsiteX3640" fmla="*/ 1713481 w 10035679"/>
              <a:gd name="connsiteY3640" fmla="*/ 1327062 h 5893281"/>
              <a:gd name="connsiteX3641" fmla="*/ 1804650 w 10035679"/>
              <a:gd name="connsiteY3641" fmla="*/ 1316798 h 5893281"/>
              <a:gd name="connsiteX3642" fmla="*/ 1804650 w 10035679"/>
              <a:gd name="connsiteY3642" fmla="*/ 1341551 h 5893281"/>
              <a:gd name="connsiteX3643" fmla="*/ 1814912 w 10035679"/>
              <a:gd name="connsiteY3643" fmla="*/ 1347590 h 5893281"/>
              <a:gd name="connsiteX3644" fmla="*/ 1822761 w 10035679"/>
              <a:gd name="connsiteY3644" fmla="*/ 1359666 h 5893281"/>
              <a:gd name="connsiteX3645" fmla="*/ 1828800 w 10035679"/>
              <a:gd name="connsiteY3645" fmla="*/ 1365703 h 5893281"/>
              <a:gd name="connsiteX3646" fmla="*/ 1836647 w 10035679"/>
              <a:gd name="connsiteY3646" fmla="*/ 1380194 h 5893281"/>
              <a:gd name="connsiteX3647" fmla="*/ 1875289 w 10035679"/>
              <a:gd name="connsiteY3647" fmla="*/ 1380194 h 5893281"/>
              <a:gd name="connsiteX3648" fmla="*/ 1899439 w 10035679"/>
              <a:gd name="connsiteY3648" fmla="*/ 1386231 h 5893281"/>
              <a:gd name="connsiteX3649" fmla="*/ 1923590 w 10035679"/>
              <a:gd name="connsiteY3649" fmla="*/ 1390457 h 5893281"/>
              <a:gd name="connsiteX3650" fmla="*/ 1947739 w 10035679"/>
              <a:gd name="connsiteY3650" fmla="*/ 1394683 h 5893281"/>
              <a:gd name="connsiteX3651" fmla="*/ 1983965 w 10035679"/>
              <a:gd name="connsiteY3651" fmla="*/ 1394683 h 5893281"/>
              <a:gd name="connsiteX3652" fmla="*/ 1988191 w 10035679"/>
              <a:gd name="connsiteY3652" fmla="*/ 1390457 h 5893281"/>
              <a:gd name="connsiteX3653" fmla="*/ 1990004 w 10035679"/>
              <a:gd name="connsiteY3653" fmla="*/ 1386231 h 5893281"/>
              <a:gd name="connsiteX3654" fmla="*/ 1994229 w 10035679"/>
              <a:gd name="connsiteY3654" fmla="*/ 1384420 h 5893281"/>
              <a:gd name="connsiteX3655" fmla="*/ 1998455 w 10035679"/>
              <a:gd name="connsiteY3655" fmla="*/ 1380194 h 5893281"/>
              <a:gd name="connsiteX3656" fmla="*/ 1998455 w 10035679"/>
              <a:gd name="connsiteY3656" fmla="*/ 1355440 h 5893281"/>
              <a:gd name="connsiteX3657" fmla="*/ 2044944 w 10035679"/>
              <a:gd name="connsiteY3657" fmla="*/ 1355440 h 5893281"/>
              <a:gd name="connsiteX3658" fmla="*/ 2058830 w 10035679"/>
              <a:gd name="connsiteY3658" fmla="*/ 1386231 h 5893281"/>
              <a:gd name="connsiteX3659" fmla="*/ 2075132 w 10035679"/>
              <a:gd name="connsiteY3659" fmla="*/ 1418834 h 5893281"/>
              <a:gd name="connsiteX3660" fmla="*/ 2079358 w 10035679"/>
              <a:gd name="connsiteY3660" fmla="*/ 1404345 h 5893281"/>
              <a:gd name="connsiteX3661" fmla="*/ 2079358 w 10035679"/>
              <a:gd name="connsiteY3661" fmla="*/ 1398306 h 5893281"/>
              <a:gd name="connsiteX3662" fmla="*/ 2083586 w 10035679"/>
              <a:gd name="connsiteY3662" fmla="*/ 1386231 h 5893281"/>
              <a:gd name="connsiteX3663" fmla="*/ 2083586 w 10035679"/>
              <a:gd name="connsiteY3663" fmla="*/ 1380194 h 5893281"/>
              <a:gd name="connsiteX3664" fmla="*/ 2107735 w 10035679"/>
              <a:gd name="connsiteY3664" fmla="*/ 1380194 h 5893281"/>
              <a:gd name="connsiteX3665" fmla="*/ 2107735 w 10035679"/>
              <a:gd name="connsiteY3665" fmla="*/ 1351816 h 5893281"/>
              <a:gd name="connsiteX3666" fmla="*/ 2107735 w 10035679"/>
              <a:gd name="connsiteY3666" fmla="*/ 1319213 h 5893281"/>
              <a:gd name="connsiteX3667" fmla="*/ 2111963 w 10035679"/>
              <a:gd name="connsiteY3667" fmla="*/ 1290838 h 5893281"/>
              <a:gd name="connsiteX3668" fmla="*/ 2107735 w 10035679"/>
              <a:gd name="connsiteY3668" fmla="*/ 1276347 h 5893281"/>
              <a:gd name="connsiteX3669" fmla="*/ 2083586 w 10035679"/>
              <a:gd name="connsiteY3669" fmla="*/ 1247969 h 5893281"/>
              <a:gd name="connsiteX3670" fmla="*/ 2065472 w 10035679"/>
              <a:gd name="connsiteY3670" fmla="*/ 1217178 h 5893281"/>
              <a:gd name="connsiteX3671" fmla="*/ 2061246 w 10035679"/>
              <a:gd name="connsiteY3671" fmla="*/ 1180348 h 5893281"/>
              <a:gd name="connsiteX3672" fmla="*/ 2069095 w 10035679"/>
              <a:gd name="connsiteY3672" fmla="*/ 1145330 h 5893281"/>
              <a:gd name="connsiteX3673" fmla="*/ 2093246 w 10035679"/>
              <a:gd name="connsiteY3673" fmla="*/ 1106690 h 5893281"/>
              <a:gd name="connsiteX3674" fmla="*/ 2111358 w 10035679"/>
              <a:gd name="connsiteY3674" fmla="*/ 1098237 h 5893281"/>
              <a:gd name="connsiteX3675" fmla="*/ 2131885 w 10035679"/>
              <a:gd name="connsiteY3675" fmla="*/ 1092198 h 5893281"/>
              <a:gd name="connsiteX3676" fmla="*/ 1724940 w 10035679"/>
              <a:gd name="connsiteY3676" fmla="*/ 989554 h 5893281"/>
              <a:gd name="connsiteX3677" fmla="*/ 1767202 w 10035679"/>
              <a:gd name="connsiteY3677" fmla="*/ 1018533 h 5893281"/>
              <a:gd name="connsiteX3678" fmla="*/ 1793768 w 10035679"/>
              <a:gd name="connsiteY3678" fmla="*/ 1052949 h 5893281"/>
              <a:gd name="connsiteX3679" fmla="*/ 1807654 w 10035679"/>
              <a:gd name="connsiteY3679" fmla="*/ 1095814 h 5893281"/>
              <a:gd name="connsiteX3680" fmla="*/ 1817917 w 10035679"/>
              <a:gd name="connsiteY3680" fmla="*/ 1151360 h 5893281"/>
              <a:gd name="connsiteX3681" fmla="*/ 1828182 w 10035679"/>
              <a:gd name="connsiteY3681" fmla="*/ 1206303 h 5893281"/>
              <a:gd name="connsiteX3682" fmla="*/ 1860182 w 10035679"/>
              <a:gd name="connsiteY3682" fmla="*/ 1210529 h 5893281"/>
              <a:gd name="connsiteX3683" fmla="*/ 1880709 w 10035679"/>
              <a:gd name="connsiteY3683" fmla="*/ 1214153 h 5893281"/>
              <a:gd name="connsiteX3684" fmla="*/ 1898821 w 10035679"/>
              <a:gd name="connsiteY3684" fmla="*/ 1228643 h 5893281"/>
              <a:gd name="connsiteX3685" fmla="*/ 1909086 w 10035679"/>
              <a:gd name="connsiteY3685" fmla="*/ 1247358 h 5893281"/>
              <a:gd name="connsiteX3686" fmla="*/ 1913312 w 10035679"/>
              <a:gd name="connsiteY3686" fmla="*/ 1277548 h 5893281"/>
              <a:gd name="connsiteX3687" fmla="*/ 1907273 w 10035679"/>
              <a:gd name="connsiteY3687" fmla="*/ 1277548 h 5893281"/>
              <a:gd name="connsiteX3688" fmla="*/ 1903047 w 10035679"/>
              <a:gd name="connsiteY3688" fmla="*/ 1275735 h 5893281"/>
              <a:gd name="connsiteX3689" fmla="*/ 1898821 w 10035679"/>
              <a:gd name="connsiteY3689" fmla="*/ 1271509 h 5893281"/>
              <a:gd name="connsiteX3690" fmla="*/ 1894595 w 10035679"/>
              <a:gd name="connsiteY3690" fmla="*/ 1267283 h 5893281"/>
              <a:gd name="connsiteX3691" fmla="*/ 1888559 w 10035679"/>
              <a:gd name="connsiteY3691" fmla="*/ 1263660 h 5893281"/>
              <a:gd name="connsiteX3692" fmla="*/ 1888559 w 10035679"/>
              <a:gd name="connsiteY3692" fmla="*/ 1277548 h 5893281"/>
              <a:gd name="connsiteX3693" fmla="*/ 1894595 w 10035679"/>
              <a:gd name="connsiteY3693" fmla="*/ 1286000 h 5893281"/>
              <a:gd name="connsiteX3694" fmla="*/ 1898821 w 10035679"/>
              <a:gd name="connsiteY3694" fmla="*/ 1290226 h 5893281"/>
              <a:gd name="connsiteX3695" fmla="*/ 1903047 w 10035679"/>
              <a:gd name="connsiteY3695" fmla="*/ 1290226 h 5893281"/>
              <a:gd name="connsiteX3696" fmla="*/ 1903047 w 10035679"/>
              <a:gd name="connsiteY3696" fmla="*/ 1296263 h 5893281"/>
              <a:gd name="connsiteX3697" fmla="*/ 1903047 w 10035679"/>
              <a:gd name="connsiteY3697" fmla="*/ 1300491 h 5893281"/>
              <a:gd name="connsiteX3698" fmla="*/ 1907273 w 10035679"/>
              <a:gd name="connsiteY3698" fmla="*/ 1310150 h 5893281"/>
              <a:gd name="connsiteX3699" fmla="*/ 1888559 w 10035679"/>
              <a:gd name="connsiteY3699" fmla="*/ 1314376 h 5893281"/>
              <a:gd name="connsiteX3700" fmla="*/ 1870445 w 10035679"/>
              <a:gd name="connsiteY3700" fmla="*/ 1318602 h 5893281"/>
              <a:gd name="connsiteX3701" fmla="*/ 1850520 w 10035679"/>
              <a:gd name="connsiteY3701" fmla="*/ 1318602 h 5893281"/>
              <a:gd name="connsiteX3702" fmla="*/ 1813691 w 10035679"/>
              <a:gd name="connsiteY3702" fmla="*/ 1304112 h 5893281"/>
              <a:gd name="connsiteX3703" fmla="*/ 1779278 w 10035679"/>
              <a:gd name="connsiteY3703" fmla="*/ 1300491 h 5893281"/>
              <a:gd name="connsiteX3704" fmla="*/ 1738826 w 10035679"/>
              <a:gd name="connsiteY3704" fmla="*/ 1306527 h 5893281"/>
              <a:gd name="connsiteX3705" fmla="*/ 1700184 w 10035679"/>
              <a:gd name="connsiteY3705" fmla="*/ 1318602 h 5893281"/>
              <a:gd name="connsiteX3706" fmla="*/ 1661545 w 10035679"/>
              <a:gd name="connsiteY3706" fmla="*/ 1324639 h 5893281"/>
              <a:gd name="connsiteX3707" fmla="*/ 1619282 w 10035679"/>
              <a:gd name="connsiteY3707" fmla="*/ 1324639 h 5893281"/>
              <a:gd name="connsiteX3708" fmla="*/ 1570378 w 10035679"/>
              <a:gd name="connsiteY3708" fmla="*/ 1310150 h 5893281"/>
              <a:gd name="connsiteX3709" fmla="*/ 1544415 w 10035679"/>
              <a:gd name="connsiteY3709" fmla="*/ 1304112 h 5893281"/>
              <a:gd name="connsiteX3710" fmla="*/ 1523887 w 10035679"/>
              <a:gd name="connsiteY3710" fmla="*/ 1300491 h 5893281"/>
              <a:gd name="connsiteX3711" fmla="*/ 1505775 w 10035679"/>
              <a:gd name="connsiteY3711" fmla="*/ 1296263 h 5893281"/>
              <a:gd name="connsiteX3712" fmla="*/ 1489474 w 10035679"/>
              <a:gd name="connsiteY3712" fmla="*/ 1286000 h 5893281"/>
              <a:gd name="connsiteX3713" fmla="*/ 1477398 w 10035679"/>
              <a:gd name="connsiteY3713" fmla="*/ 1263660 h 5893281"/>
              <a:gd name="connsiteX3714" fmla="*/ 1485248 w 10035679"/>
              <a:gd name="connsiteY3714" fmla="*/ 1263660 h 5893281"/>
              <a:gd name="connsiteX3715" fmla="*/ 1503964 w 10035679"/>
              <a:gd name="connsiteY3715" fmla="*/ 1247358 h 5893281"/>
              <a:gd name="connsiteX3716" fmla="*/ 1529926 w 10035679"/>
              <a:gd name="connsiteY3716" fmla="*/ 1238906 h 5893281"/>
              <a:gd name="connsiteX3717" fmla="*/ 1562528 w 10035679"/>
              <a:gd name="connsiteY3717" fmla="*/ 1234680 h 5893281"/>
              <a:gd name="connsiteX3718" fmla="*/ 1595131 w 10035679"/>
              <a:gd name="connsiteY3718" fmla="*/ 1232870 h 5893281"/>
              <a:gd name="connsiteX3719" fmla="*/ 1595131 w 10035679"/>
              <a:gd name="connsiteY3719" fmla="*/ 1224415 h 5893281"/>
              <a:gd name="connsiteX3720" fmla="*/ 1580641 w 10035679"/>
              <a:gd name="connsiteY3720" fmla="*/ 1214153 h 5893281"/>
              <a:gd name="connsiteX3721" fmla="*/ 1570378 w 10035679"/>
              <a:gd name="connsiteY3721" fmla="*/ 1206303 h 5893281"/>
              <a:gd name="connsiteX3722" fmla="*/ 1556490 w 10035679"/>
              <a:gd name="connsiteY3722" fmla="*/ 1204492 h 5893281"/>
              <a:gd name="connsiteX3723" fmla="*/ 1529926 w 10035679"/>
              <a:gd name="connsiteY3723" fmla="*/ 1200267 h 5893281"/>
              <a:gd name="connsiteX3724" fmla="*/ 1517850 w 10035679"/>
              <a:gd name="connsiteY3724" fmla="*/ 1200267 h 5893281"/>
              <a:gd name="connsiteX3725" fmla="*/ 1491889 w 10035679"/>
              <a:gd name="connsiteY3725" fmla="*/ 1200267 h 5893281"/>
              <a:gd name="connsiteX3726" fmla="*/ 1461097 w 10035679"/>
              <a:gd name="connsiteY3726" fmla="*/ 1200267 h 5893281"/>
              <a:gd name="connsiteX3727" fmla="*/ 1456871 w 10035679"/>
              <a:gd name="connsiteY3727" fmla="*/ 1177926 h 5893281"/>
              <a:gd name="connsiteX3728" fmla="*/ 1447211 w 10035679"/>
              <a:gd name="connsiteY3728" fmla="*/ 1157399 h 5893281"/>
              <a:gd name="connsiteX3729" fmla="*/ 1438757 w 10035679"/>
              <a:gd name="connsiteY3729" fmla="*/ 1138682 h 5893281"/>
              <a:gd name="connsiteX3730" fmla="*/ 1432720 w 10035679"/>
              <a:gd name="connsiteY3730" fmla="*/ 1118155 h 5893281"/>
              <a:gd name="connsiteX3731" fmla="*/ 1432720 w 10035679"/>
              <a:gd name="connsiteY3731" fmla="*/ 1081928 h 5893281"/>
              <a:gd name="connsiteX3732" fmla="*/ 1447211 w 10035679"/>
              <a:gd name="connsiteY3732" fmla="*/ 1061401 h 5893281"/>
              <a:gd name="connsiteX3733" fmla="*/ 1461097 w 10035679"/>
              <a:gd name="connsiteY3733" fmla="*/ 1036647 h 5893281"/>
              <a:gd name="connsiteX3734" fmla="*/ 1477398 w 10035679"/>
              <a:gd name="connsiteY3734" fmla="*/ 1014307 h 5893281"/>
              <a:gd name="connsiteX3735" fmla="*/ 1499736 w 10035679"/>
              <a:gd name="connsiteY3735" fmla="*/ 999818 h 5893281"/>
              <a:gd name="connsiteX3736" fmla="*/ 1523887 w 10035679"/>
              <a:gd name="connsiteY3736" fmla="*/ 1004044 h 5893281"/>
              <a:gd name="connsiteX3737" fmla="*/ 1529926 w 10035679"/>
              <a:gd name="connsiteY3737" fmla="*/ 1004044 h 5893281"/>
              <a:gd name="connsiteX3738" fmla="*/ 1529926 w 10035679"/>
              <a:gd name="connsiteY3738" fmla="*/ 1010081 h 5893281"/>
              <a:gd name="connsiteX3739" fmla="*/ 1529926 w 10035679"/>
              <a:gd name="connsiteY3739" fmla="*/ 1014307 h 5893281"/>
              <a:gd name="connsiteX3740" fmla="*/ 1528113 w 10035679"/>
              <a:gd name="connsiteY3740" fmla="*/ 1014307 h 5893281"/>
              <a:gd name="connsiteX3741" fmla="*/ 1528113 w 10035679"/>
              <a:gd name="connsiteY3741" fmla="*/ 1018533 h 5893281"/>
              <a:gd name="connsiteX3742" fmla="*/ 1529926 w 10035679"/>
              <a:gd name="connsiteY3742" fmla="*/ 1022156 h 5893281"/>
              <a:gd name="connsiteX3743" fmla="*/ 1529926 w 10035679"/>
              <a:gd name="connsiteY3743" fmla="*/ 1028798 h 5893281"/>
              <a:gd name="connsiteX3744" fmla="*/ 1548038 w 10035679"/>
              <a:gd name="connsiteY3744" fmla="*/ 1028798 h 5893281"/>
              <a:gd name="connsiteX3745" fmla="*/ 1572791 w 10035679"/>
              <a:gd name="connsiteY3745" fmla="*/ 1028798 h 5893281"/>
              <a:gd name="connsiteX3746" fmla="*/ 1595131 w 10035679"/>
              <a:gd name="connsiteY3746" fmla="*/ 1028798 h 5893281"/>
              <a:gd name="connsiteX3747" fmla="*/ 1609017 w 10035679"/>
              <a:gd name="connsiteY3747" fmla="*/ 1028798 h 5893281"/>
              <a:gd name="connsiteX3748" fmla="*/ 1615056 w 10035679"/>
              <a:gd name="connsiteY3748" fmla="*/ 1032421 h 5893281"/>
              <a:gd name="connsiteX3749" fmla="*/ 1619282 w 10035679"/>
              <a:gd name="connsiteY3749" fmla="*/ 1036647 h 5893281"/>
              <a:gd name="connsiteX3750" fmla="*/ 1623508 w 10035679"/>
              <a:gd name="connsiteY3750" fmla="*/ 1042684 h 5893281"/>
              <a:gd name="connsiteX3751" fmla="*/ 1627131 w 10035679"/>
              <a:gd name="connsiteY3751" fmla="*/ 1051138 h 5893281"/>
              <a:gd name="connsiteX3752" fmla="*/ 1633168 w 10035679"/>
              <a:gd name="connsiteY3752" fmla="*/ 1052949 h 5893281"/>
              <a:gd name="connsiteX3753" fmla="*/ 1641620 w 10035679"/>
              <a:gd name="connsiteY3753" fmla="*/ 1061401 h 5893281"/>
              <a:gd name="connsiteX3754" fmla="*/ 1643433 w 10035679"/>
              <a:gd name="connsiteY3754" fmla="*/ 1051138 h 5893281"/>
              <a:gd name="connsiteX3755" fmla="*/ 1647659 w 10035679"/>
              <a:gd name="connsiteY3755" fmla="*/ 1046910 h 5893281"/>
              <a:gd name="connsiteX3756" fmla="*/ 1655508 w 10035679"/>
              <a:gd name="connsiteY3756" fmla="*/ 1042684 h 5893281"/>
              <a:gd name="connsiteX3757" fmla="*/ 1657921 w 10035679"/>
              <a:gd name="connsiteY3757" fmla="*/ 1039063 h 5893281"/>
              <a:gd name="connsiteX3758" fmla="*/ 1669997 w 10035679"/>
              <a:gd name="connsiteY3758" fmla="*/ 1039063 h 5893281"/>
              <a:gd name="connsiteX3759" fmla="*/ 1680262 w 10035679"/>
              <a:gd name="connsiteY3759" fmla="*/ 1036647 h 5893281"/>
              <a:gd name="connsiteX3760" fmla="*/ 1694147 w 10035679"/>
              <a:gd name="connsiteY3760" fmla="*/ 1065024 h 5893281"/>
              <a:gd name="connsiteX3761" fmla="*/ 1708638 w 10035679"/>
              <a:gd name="connsiteY3761" fmla="*/ 1085551 h 5893281"/>
              <a:gd name="connsiteX3762" fmla="*/ 1718298 w 10035679"/>
              <a:gd name="connsiteY3762" fmla="*/ 1100042 h 5893281"/>
              <a:gd name="connsiteX3763" fmla="*/ 1722524 w 10035679"/>
              <a:gd name="connsiteY3763" fmla="*/ 1089778 h 5893281"/>
              <a:gd name="connsiteX3764" fmla="*/ 1724940 w 10035679"/>
              <a:gd name="connsiteY3764" fmla="*/ 1079513 h 5893281"/>
              <a:gd name="connsiteX3765" fmla="*/ 1724940 w 10035679"/>
              <a:gd name="connsiteY3765" fmla="*/ 1067439 h 5893281"/>
              <a:gd name="connsiteX3766" fmla="*/ 1724940 w 10035679"/>
              <a:gd name="connsiteY3766" fmla="*/ 1052949 h 5893281"/>
              <a:gd name="connsiteX3767" fmla="*/ 1712260 w 10035679"/>
              <a:gd name="connsiteY3767" fmla="*/ 1032421 h 5893281"/>
              <a:gd name="connsiteX3768" fmla="*/ 1714675 w 10035679"/>
              <a:gd name="connsiteY3768" fmla="*/ 1010081 h 5893281"/>
              <a:gd name="connsiteX3769" fmla="*/ 1765392 w 10035679"/>
              <a:gd name="connsiteY3769" fmla="*/ 956951 h 5893281"/>
              <a:gd name="connsiteX3770" fmla="*/ 1781694 w 10035679"/>
              <a:gd name="connsiteY3770" fmla="*/ 956951 h 5893281"/>
              <a:gd name="connsiteX3771" fmla="*/ 1795580 w 10035679"/>
              <a:gd name="connsiteY3771" fmla="*/ 961177 h 5893281"/>
              <a:gd name="connsiteX3772" fmla="*/ 1810070 w 10035679"/>
              <a:gd name="connsiteY3772" fmla="*/ 965403 h 5893281"/>
              <a:gd name="connsiteX3773" fmla="*/ 1822146 w 10035679"/>
              <a:gd name="connsiteY3773" fmla="*/ 971442 h 5893281"/>
              <a:gd name="connsiteX3774" fmla="*/ 1823956 w 10035679"/>
              <a:gd name="connsiteY3774" fmla="*/ 981705 h 5893281"/>
              <a:gd name="connsiteX3775" fmla="*/ 1823956 w 10035679"/>
              <a:gd name="connsiteY3775" fmla="*/ 989555 h 5893281"/>
              <a:gd name="connsiteX3776" fmla="*/ 1828182 w 10035679"/>
              <a:gd name="connsiteY3776" fmla="*/ 999820 h 5893281"/>
              <a:gd name="connsiteX3777" fmla="*/ 1828182 w 10035679"/>
              <a:gd name="connsiteY3777" fmla="*/ 1014309 h 5893281"/>
              <a:gd name="connsiteX3778" fmla="*/ 1817920 w 10035679"/>
              <a:gd name="connsiteY3778" fmla="*/ 1014309 h 5893281"/>
              <a:gd name="connsiteX3779" fmla="*/ 1810070 w 10035679"/>
              <a:gd name="connsiteY3779" fmla="*/ 1018536 h 5893281"/>
              <a:gd name="connsiteX3780" fmla="*/ 1799806 w 10035679"/>
              <a:gd name="connsiteY3780" fmla="*/ 1018536 h 5893281"/>
              <a:gd name="connsiteX3781" fmla="*/ 1789543 w 10035679"/>
              <a:gd name="connsiteY3781" fmla="*/ 1022159 h 5893281"/>
              <a:gd name="connsiteX3782" fmla="*/ 1771429 w 10035679"/>
              <a:gd name="connsiteY3782" fmla="*/ 1004046 h 5893281"/>
              <a:gd name="connsiteX3783" fmla="*/ 1750902 w 10035679"/>
              <a:gd name="connsiteY3783" fmla="*/ 989555 h 5893281"/>
              <a:gd name="connsiteX3784" fmla="*/ 8645824 w 10035679"/>
              <a:gd name="connsiteY3784" fmla="*/ 942458 h 5893281"/>
              <a:gd name="connsiteX3785" fmla="*/ 8683861 w 10035679"/>
              <a:gd name="connsiteY3785" fmla="*/ 942458 h 5893281"/>
              <a:gd name="connsiteX3786" fmla="*/ 8716464 w 10035679"/>
              <a:gd name="connsiteY3786" fmla="*/ 950911 h 5893281"/>
              <a:gd name="connsiteX3787" fmla="*/ 8746651 w 10035679"/>
              <a:gd name="connsiteY3787" fmla="*/ 956949 h 5893281"/>
              <a:gd name="connsiteX3788" fmla="*/ 8755105 w 10035679"/>
              <a:gd name="connsiteY3788" fmla="*/ 989552 h 5893281"/>
              <a:gd name="connsiteX3789" fmla="*/ 8651861 w 10035679"/>
              <a:gd name="connsiteY3789" fmla="*/ 989552 h 5893281"/>
              <a:gd name="connsiteX3790" fmla="*/ 8647635 w 10035679"/>
              <a:gd name="connsiteY3790" fmla="*/ 979287 h 5893281"/>
              <a:gd name="connsiteX3791" fmla="*/ 8647635 w 10035679"/>
              <a:gd name="connsiteY3791" fmla="*/ 969025 h 5893281"/>
              <a:gd name="connsiteX3792" fmla="*/ 8645824 w 10035679"/>
              <a:gd name="connsiteY3792" fmla="*/ 956949 h 5893281"/>
              <a:gd name="connsiteX3793" fmla="*/ 6687231 w 10035679"/>
              <a:gd name="connsiteY3793" fmla="*/ 929787 h 5893281"/>
              <a:gd name="connsiteX3794" fmla="*/ 6709573 w 10035679"/>
              <a:gd name="connsiteY3794" fmla="*/ 938240 h 5893281"/>
              <a:gd name="connsiteX3795" fmla="*/ 6709573 w 10035679"/>
              <a:gd name="connsiteY3795" fmla="*/ 952732 h 5893281"/>
              <a:gd name="connsiteX3796" fmla="*/ 6701723 w 10035679"/>
              <a:gd name="connsiteY3796" fmla="*/ 952732 h 5893281"/>
              <a:gd name="connsiteX3797" fmla="*/ 6697496 w 10035679"/>
              <a:gd name="connsiteY3797" fmla="*/ 956959 h 5893281"/>
              <a:gd name="connsiteX3798" fmla="*/ 6695685 w 10035679"/>
              <a:gd name="connsiteY3798" fmla="*/ 958770 h 5893281"/>
              <a:gd name="connsiteX3799" fmla="*/ 6691459 w 10035679"/>
              <a:gd name="connsiteY3799" fmla="*/ 958770 h 5893281"/>
              <a:gd name="connsiteX3800" fmla="*/ 6687231 w 10035679"/>
              <a:gd name="connsiteY3800" fmla="*/ 958770 h 5893281"/>
              <a:gd name="connsiteX3801" fmla="*/ 6681193 w 10035679"/>
              <a:gd name="connsiteY3801" fmla="*/ 958770 h 5893281"/>
              <a:gd name="connsiteX3802" fmla="*/ 6681193 w 10035679"/>
              <a:gd name="connsiteY3802" fmla="*/ 948506 h 5893281"/>
              <a:gd name="connsiteX3803" fmla="*/ 6681193 w 10035679"/>
              <a:gd name="connsiteY3803" fmla="*/ 942467 h 5893281"/>
              <a:gd name="connsiteX3804" fmla="*/ 6683609 w 10035679"/>
              <a:gd name="connsiteY3804" fmla="*/ 938240 h 5893281"/>
              <a:gd name="connsiteX3805" fmla="*/ 2363725 w 10035679"/>
              <a:gd name="connsiteY3805" fmla="*/ 913485 h 5893281"/>
              <a:gd name="connsiteX3806" fmla="*/ 2363725 w 10035679"/>
              <a:gd name="connsiteY3806" fmla="*/ 919522 h 5893281"/>
              <a:gd name="connsiteX3807" fmla="*/ 2371574 w 10035679"/>
              <a:gd name="connsiteY3807" fmla="*/ 919522 h 5893281"/>
              <a:gd name="connsiteX3808" fmla="*/ 2367951 w 10035679"/>
              <a:gd name="connsiteY3808" fmla="*/ 956955 h 5893281"/>
              <a:gd name="connsiteX3809" fmla="*/ 2371574 w 10035679"/>
              <a:gd name="connsiteY3809" fmla="*/ 987748 h 5893281"/>
              <a:gd name="connsiteX3810" fmla="*/ 2386064 w 10035679"/>
              <a:gd name="connsiteY3810" fmla="*/ 1016125 h 5893281"/>
              <a:gd name="connsiteX3811" fmla="*/ 2392102 w 10035679"/>
              <a:gd name="connsiteY3811" fmla="*/ 1020351 h 5893281"/>
              <a:gd name="connsiteX3812" fmla="*/ 2399952 w 10035679"/>
              <a:gd name="connsiteY3812" fmla="*/ 1020351 h 5893281"/>
              <a:gd name="connsiteX3813" fmla="*/ 2405989 w 10035679"/>
              <a:gd name="connsiteY3813" fmla="*/ 1024577 h 5893281"/>
              <a:gd name="connsiteX3814" fmla="*/ 2418064 w 10035679"/>
              <a:gd name="connsiteY3814" fmla="*/ 1024577 h 5893281"/>
              <a:gd name="connsiteX3815" fmla="*/ 2418064 w 10035679"/>
              <a:gd name="connsiteY3815" fmla="*/ 938239 h 5893281"/>
              <a:gd name="connsiteX3816" fmla="*/ 2471194 w 10035679"/>
              <a:gd name="connsiteY3816" fmla="*/ 938239 h 5893281"/>
              <a:gd name="connsiteX3817" fmla="*/ 2480854 w 10035679"/>
              <a:gd name="connsiteY3817" fmla="*/ 962994 h 5893281"/>
              <a:gd name="connsiteX3818" fmla="*/ 2495345 w 10035679"/>
              <a:gd name="connsiteY3818" fmla="*/ 987748 h 5893281"/>
              <a:gd name="connsiteX3819" fmla="*/ 2509231 w 10035679"/>
              <a:gd name="connsiteY3819" fmla="*/ 1010086 h 5893281"/>
              <a:gd name="connsiteX3820" fmla="*/ 2533986 w 10035679"/>
              <a:gd name="connsiteY3820" fmla="*/ 1016125 h 5893281"/>
              <a:gd name="connsiteX3821" fmla="*/ 2533986 w 10035679"/>
              <a:gd name="connsiteY3821" fmla="*/ 1026388 h 5893281"/>
              <a:gd name="connsiteX3822" fmla="*/ 2537608 w 10035679"/>
              <a:gd name="connsiteY3822" fmla="*/ 1049330 h 5893281"/>
              <a:gd name="connsiteX3823" fmla="*/ 2541834 w 10035679"/>
              <a:gd name="connsiteY3823" fmla="*/ 1074086 h 5893281"/>
              <a:gd name="connsiteX3824" fmla="*/ 2541834 w 10035679"/>
              <a:gd name="connsiteY3824" fmla="*/ 1088576 h 5893281"/>
              <a:gd name="connsiteX3825" fmla="*/ 2547872 w 10035679"/>
              <a:gd name="connsiteY3825" fmla="*/ 1084349 h 5893281"/>
              <a:gd name="connsiteX3826" fmla="*/ 2552098 w 10035679"/>
              <a:gd name="connsiteY3826" fmla="*/ 1084349 h 5893281"/>
              <a:gd name="connsiteX3827" fmla="*/ 2555721 w 10035679"/>
              <a:gd name="connsiteY3827" fmla="*/ 1081934 h 5893281"/>
              <a:gd name="connsiteX3828" fmla="*/ 2558135 w 10035679"/>
              <a:gd name="connsiteY3828" fmla="*/ 1078312 h 5893281"/>
              <a:gd name="connsiteX3829" fmla="*/ 2562361 w 10035679"/>
              <a:gd name="connsiteY3829" fmla="*/ 1069858 h 5893281"/>
              <a:gd name="connsiteX3830" fmla="*/ 2565984 w 10035679"/>
              <a:gd name="connsiteY3830" fmla="*/ 1059595 h 5893281"/>
              <a:gd name="connsiteX3831" fmla="*/ 2570211 w 10035679"/>
              <a:gd name="connsiteY3831" fmla="*/ 1049330 h 5893281"/>
              <a:gd name="connsiteX3832" fmla="*/ 2572023 w 10035679"/>
              <a:gd name="connsiteY3832" fmla="*/ 1040878 h 5893281"/>
              <a:gd name="connsiteX3833" fmla="*/ 2580475 w 10035679"/>
              <a:gd name="connsiteY3833" fmla="*/ 1034842 h 5893281"/>
              <a:gd name="connsiteX3834" fmla="*/ 2586512 w 10035679"/>
              <a:gd name="connsiteY3834" fmla="*/ 1030614 h 5893281"/>
              <a:gd name="connsiteX3835" fmla="*/ 2598587 w 10035679"/>
              <a:gd name="connsiteY3835" fmla="*/ 1026388 h 5893281"/>
              <a:gd name="connsiteX3836" fmla="*/ 2604626 w 10035679"/>
              <a:gd name="connsiteY3836" fmla="*/ 1020351 h 5893281"/>
              <a:gd name="connsiteX3837" fmla="*/ 2612475 w 10035679"/>
              <a:gd name="connsiteY3837" fmla="*/ 1016125 h 5893281"/>
              <a:gd name="connsiteX3838" fmla="*/ 2604626 w 10035679"/>
              <a:gd name="connsiteY3838" fmla="*/ 1016125 h 5893281"/>
              <a:gd name="connsiteX3839" fmla="*/ 2604626 w 10035679"/>
              <a:gd name="connsiteY3839" fmla="*/ 1010086 h 5893281"/>
              <a:gd name="connsiteX3840" fmla="*/ 2586512 w 10035679"/>
              <a:gd name="connsiteY3840" fmla="*/ 1016125 h 5893281"/>
              <a:gd name="connsiteX3841" fmla="*/ 2576249 w 10035679"/>
              <a:gd name="connsiteY3841" fmla="*/ 1024577 h 5893281"/>
              <a:gd name="connsiteX3842" fmla="*/ 2562361 w 10035679"/>
              <a:gd name="connsiteY3842" fmla="*/ 1034842 h 5893281"/>
              <a:gd name="connsiteX3843" fmla="*/ 2541834 w 10035679"/>
              <a:gd name="connsiteY3843" fmla="*/ 1040878 h 5893281"/>
              <a:gd name="connsiteX3844" fmla="*/ 2537608 w 10035679"/>
              <a:gd name="connsiteY3844" fmla="*/ 1010086 h 5893281"/>
              <a:gd name="connsiteX3845" fmla="*/ 2533986 w 10035679"/>
              <a:gd name="connsiteY3845" fmla="*/ 987748 h 5893281"/>
              <a:gd name="connsiteX3846" fmla="*/ 2527948 w 10035679"/>
              <a:gd name="connsiteY3846" fmla="*/ 969031 h 5893281"/>
              <a:gd name="connsiteX3847" fmla="*/ 2519495 w 10035679"/>
              <a:gd name="connsiteY3847" fmla="*/ 944277 h 5893281"/>
              <a:gd name="connsiteX3848" fmla="*/ 2527948 w 10035679"/>
              <a:gd name="connsiteY3848" fmla="*/ 942465 h 5893281"/>
              <a:gd name="connsiteX3849" fmla="*/ 2529758 w 10035679"/>
              <a:gd name="connsiteY3849" fmla="*/ 942465 h 5893281"/>
              <a:gd name="connsiteX3850" fmla="*/ 2537608 w 10035679"/>
              <a:gd name="connsiteY3850" fmla="*/ 938239 h 5893281"/>
              <a:gd name="connsiteX3851" fmla="*/ 2547872 w 10035679"/>
              <a:gd name="connsiteY3851" fmla="*/ 938239 h 5893281"/>
              <a:gd name="connsiteX3852" fmla="*/ 2558135 w 10035679"/>
              <a:gd name="connsiteY3852" fmla="*/ 944277 h 5893281"/>
              <a:gd name="connsiteX3853" fmla="*/ 2565984 w 10035679"/>
              <a:gd name="connsiteY3853" fmla="*/ 948503 h 5893281"/>
              <a:gd name="connsiteX3854" fmla="*/ 2576249 w 10035679"/>
              <a:gd name="connsiteY3854" fmla="*/ 952729 h 5893281"/>
              <a:gd name="connsiteX3855" fmla="*/ 2586512 w 10035679"/>
              <a:gd name="connsiteY3855" fmla="*/ 956955 h 5893281"/>
              <a:gd name="connsiteX3856" fmla="*/ 2598587 w 10035679"/>
              <a:gd name="connsiteY3856" fmla="*/ 958766 h 5893281"/>
              <a:gd name="connsiteX3857" fmla="*/ 2612475 w 10035679"/>
              <a:gd name="connsiteY3857" fmla="*/ 983522 h 5893281"/>
              <a:gd name="connsiteX3858" fmla="*/ 2626964 w 10035679"/>
              <a:gd name="connsiteY3858" fmla="*/ 1012502 h 5893281"/>
              <a:gd name="connsiteX3859" fmla="*/ 2637229 w 10035679"/>
              <a:gd name="connsiteY3859" fmla="*/ 1039068 h 5893281"/>
              <a:gd name="connsiteX3860" fmla="*/ 2651115 w 10035679"/>
              <a:gd name="connsiteY3860" fmla="*/ 1055369 h 5893281"/>
              <a:gd name="connsiteX3861" fmla="*/ 2657153 w 10035679"/>
              <a:gd name="connsiteY3861" fmla="*/ 1059595 h 5893281"/>
              <a:gd name="connsiteX3862" fmla="*/ 2669226 w 10035679"/>
              <a:gd name="connsiteY3862" fmla="*/ 1059595 h 5893281"/>
              <a:gd name="connsiteX3863" fmla="*/ 2679491 w 10035679"/>
              <a:gd name="connsiteY3863" fmla="*/ 1059595 h 5893281"/>
              <a:gd name="connsiteX3864" fmla="*/ 2689756 w 10035679"/>
              <a:gd name="connsiteY3864" fmla="*/ 1059595 h 5893281"/>
              <a:gd name="connsiteX3865" fmla="*/ 2695793 w 10035679"/>
              <a:gd name="connsiteY3865" fmla="*/ 1059595 h 5893281"/>
              <a:gd name="connsiteX3866" fmla="*/ 2703642 w 10035679"/>
              <a:gd name="connsiteY3866" fmla="*/ 1063821 h 5893281"/>
              <a:gd name="connsiteX3867" fmla="*/ 2738056 w 10035679"/>
              <a:gd name="connsiteY3867" fmla="*/ 1088576 h 5893281"/>
              <a:gd name="connsiteX3868" fmla="*/ 2766432 w 10035679"/>
              <a:gd name="connsiteY3868" fmla="*/ 1121180 h 5893281"/>
              <a:gd name="connsiteX3869" fmla="*/ 2799035 w 10035679"/>
              <a:gd name="connsiteY3869" fmla="*/ 1150161 h 5893281"/>
              <a:gd name="connsiteX3870" fmla="*/ 2799035 w 10035679"/>
              <a:gd name="connsiteY3870" fmla="*/ 1174914 h 5893281"/>
              <a:gd name="connsiteX3871" fmla="*/ 2827412 w 10035679"/>
              <a:gd name="connsiteY3871" fmla="*/ 1185179 h 5893281"/>
              <a:gd name="connsiteX3872" fmla="*/ 2851563 w 10035679"/>
              <a:gd name="connsiteY3872" fmla="*/ 1199667 h 5893281"/>
              <a:gd name="connsiteX3873" fmla="*/ 2866054 w 10035679"/>
              <a:gd name="connsiteY3873" fmla="*/ 1222009 h 5893281"/>
              <a:gd name="connsiteX3874" fmla="*/ 2884166 w 10035679"/>
              <a:gd name="connsiteY3874" fmla="*/ 1246762 h 5893281"/>
              <a:gd name="connsiteX3875" fmla="*/ 2898053 w 10035679"/>
              <a:gd name="connsiteY3875" fmla="*/ 1271517 h 5893281"/>
              <a:gd name="connsiteX3876" fmla="*/ 2916769 w 10035679"/>
              <a:gd name="connsiteY3876" fmla="*/ 1293856 h 5893281"/>
              <a:gd name="connsiteX3877" fmla="*/ 2904091 w 10035679"/>
              <a:gd name="connsiteY3877" fmla="*/ 1308347 h 5893281"/>
              <a:gd name="connsiteX3878" fmla="*/ 2898053 w 10035679"/>
              <a:gd name="connsiteY3878" fmla="*/ 1314986 h 5893281"/>
              <a:gd name="connsiteX3879" fmla="*/ 2894430 w 10035679"/>
              <a:gd name="connsiteY3879" fmla="*/ 1325251 h 5893281"/>
              <a:gd name="connsiteX3880" fmla="*/ 2890205 w 10035679"/>
              <a:gd name="connsiteY3880" fmla="*/ 1333100 h 5893281"/>
              <a:gd name="connsiteX3881" fmla="*/ 2904091 w 10035679"/>
              <a:gd name="connsiteY3881" fmla="*/ 1357854 h 5893281"/>
              <a:gd name="connsiteX3882" fmla="*/ 2926430 w 10035679"/>
              <a:gd name="connsiteY3882" fmla="*/ 1376571 h 5893281"/>
              <a:gd name="connsiteX3883" fmla="*/ 2954806 w 10035679"/>
              <a:gd name="connsiteY3883" fmla="*/ 1386834 h 5893281"/>
              <a:gd name="connsiteX3884" fmla="*/ 2954806 w 10035679"/>
              <a:gd name="connsiteY3884" fmla="*/ 1397099 h 5893281"/>
              <a:gd name="connsiteX3885" fmla="*/ 2954806 w 10035679"/>
              <a:gd name="connsiteY3885" fmla="*/ 1401326 h 5893281"/>
              <a:gd name="connsiteX3886" fmla="*/ 2959032 w 10035679"/>
              <a:gd name="connsiteY3886" fmla="*/ 1404949 h 5893281"/>
              <a:gd name="connsiteX3887" fmla="*/ 2959032 w 10035679"/>
              <a:gd name="connsiteY3887" fmla="*/ 1407365 h 5893281"/>
              <a:gd name="connsiteX3888" fmla="*/ 2960845 w 10035679"/>
              <a:gd name="connsiteY3888" fmla="*/ 1411591 h 5893281"/>
              <a:gd name="connsiteX3889" fmla="*/ 2969297 w 10035679"/>
              <a:gd name="connsiteY3889" fmla="*/ 1415817 h 5893281"/>
              <a:gd name="connsiteX3890" fmla="*/ 2975334 w 10035679"/>
              <a:gd name="connsiteY3890" fmla="*/ 1421853 h 5893281"/>
              <a:gd name="connsiteX3891" fmla="*/ 2987410 w 10035679"/>
              <a:gd name="connsiteY3891" fmla="*/ 1426080 h 5893281"/>
              <a:gd name="connsiteX3892" fmla="*/ 2993448 w 10035679"/>
              <a:gd name="connsiteY3892" fmla="*/ 1429703 h 5893281"/>
              <a:gd name="connsiteX3893" fmla="*/ 3001297 w 10035679"/>
              <a:gd name="connsiteY3893" fmla="*/ 1436344 h 5893281"/>
              <a:gd name="connsiteX3894" fmla="*/ 3003711 w 10035679"/>
              <a:gd name="connsiteY3894" fmla="*/ 1439967 h 5893281"/>
              <a:gd name="connsiteX3895" fmla="*/ 3007939 w 10035679"/>
              <a:gd name="connsiteY3895" fmla="*/ 1448419 h 5893281"/>
              <a:gd name="connsiteX3896" fmla="*/ 3003711 w 10035679"/>
              <a:gd name="connsiteY3896" fmla="*/ 1450231 h 5893281"/>
              <a:gd name="connsiteX3897" fmla="*/ 3003711 w 10035679"/>
              <a:gd name="connsiteY3897" fmla="*/ 1454456 h 5893281"/>
              <a:gd name="connsiteX3898" fmla="*/ 3003711 w 10035679"/>
              <a:gd name="connsiteY3898" fmla="*/ 1458685 h 5893281"/>
              <a:gd name="connsiteX3899" fmla="*/ 3007939 w 10035679"/>
              <a:gd name="connsiteY3899" fmla="*/ 1462911 h 5893281"/>
              <a:gd name="connsiteX3900" fmla="*/ 3015786 w 10035679"/>
              <a:gd name="connsiteY3900" fmla="*/ 1464722 h 5893281"/>
              <a:gd name="connsiteX3901" fmla="*/ 3026051 w 10035679"/>
              <a:gd name="connsiteY3901" fmla="*/ 1468948 h 5893281"/>
              <a:gd name="connsiteX3902" fmla="*/ 3032088 w 10035679"/>
              <a:gd name="connsiteY3902" fmla="*/ 1473174 h 5893281"/>
              <a:gd name="connsiteX3903" fmla="*/ 3044163 w 10035679"/>
              <a:gd name="connsiteY3903" fmla="*/ 1473174 h 5893281"/>
              <a:gd name="connsiteX3904" fmla="*/ 3054428 w 10035679"/>
              <a:gd name="connsiteY3904" fmla="*/ 1473174 h 5893281"/>
              <a:gd name="connsiteX3905" fmla="*/ 3039938 w 10035679"/>
              <a:gd name="connsiteY3905" fmla="*/ 1569776 h 5893281"/>
              <a:gd name="connsiteX3906" fmla="*/ 3029675 w 10035679"/>
              <a:gd name="connsiteY3906" fmla="*/ 1574002 h 5893281"/>
              <a:gd name="connsiteX3907" fmla="*/ 3017599 w 10035679"/>
              <a:gd name="connsiteY3907" fmla="*/ 1574002 h 5893281"/>
              <a:gd name="connsiteX3908" fmla="*/ 3007939 w 10035679"/>
              <a:gd name="connsiteY3908" fmla="*/ 1575813 h 5893281"/>
              <a:gd name="connsiteX3909" fmla="*/ 2993448 w 10035679"/>
              <a:gd name="connsiteY3909" fmla="*/ 1575813 h 5893281"/>
              <a:gd name="connsiteX3910" fmla="*/ 2979562 w 10035679"/>
              <a:gd name="connsiteY3910" fmla="*/ 1559511 h 5893281"/>
              <a:gd name="connsiteX3911" fmla="*/ 2960845 w 10035679"/>
              <a:gd name="connsiteY3911" fmla="*/ 1540795 h 5893281"/>
              <a:gd name="connsiteX3912" fmla="*/ 2946957 w 10035679"/>
              <a:gd name="connsiteY3912" fmla="*/ 1522683 h 5893281"/>
              <a:gd name="connsiteX3913" fmla="*/ 2936694 w 10035679"/>
              <a:gd name="connsiteY3913" fmla="*/ 1497930 h 5893281"/>
              <a:gd name="connsiteX3914" fmla="*/ 2922808 w 10035679"/>
              <a:gd name="connsiteY3914" fmla="*/ 1497930 h 5893281"/>
              <a:gd name="connsiteX3915" fmla="*/ 2912543 w 10035679"/>
              <a:gd name="connsiteY3915" fmla="*/ 1502156 h 5893281"/>
              <a:gd name="connsiteX3916" fmla="*/ 2902281 w 10035679"/>
              <a:gd name="connsiteY3916" fmla="*/ 1502156 h 5893281"/>
              <a:gd name="connsiteX3917" fmla="*/ 2890205 w 10035679"/>
              <a:gd name="connsiteY3917" fmla="*/ 1505777 h 5893281"/>
              <a:gd name="connsiteX3918" fmla="*/ 2908317 w 10035679"/>
              <a:gd name="connsiteY3918" fmla="*/ 1561322 h 5893281"/>
              <a:gd name="connsiteX3919" fmla="*/ 2922808 w 10035679"/>
              <a:gd name="connsiteY3919" fmla="*/ 1623508 h 5893281"/>
              <a:gd name="connsiteX3920" fmla="*/ 2946957 w 10035679"/>
              <a:gd name="connsiteY3920" fmla="*/ 1623508 h 5893281"/>
              <a:gd name="connsiteX3921" fmla="*/ 2960845 w 10035679"/>
              <a:gd name="connsiteY3921" fmla="*/ 1651884 h 5893281"/>
              <a:gd name="connsiteX3922" fmla="*/ 2972920 w 10035679"/>
              <a:gd name="connsiteY3922" fmla="*/ 1680865 h 5893281"/>
              <a:gd name="connsiteX3923" fmla="*/ 2975334 w 10035679"/>
              <a:gd name="connsiteY3923" fmla="*/ 1720109 h 5893281"/>
              <a:gd name="connsiteX3924" fmla="*/ 2972920 w 10035679"/>
              <a:gd name="connsiteY3924" fmla="*/ 1724335 h 5893281"/>
              <a:gd name="connsiteX3925" fmla="*/ 2969297 w 10035679"/>
              <a:gd name="connsiteY3925" fmla="*/ 1727956 h 5893281"/>
              <a:gd name="connsiteX3926" fmla="*/ 2969297 w 10035679"/>
              <a:gd name="connsiteY3926" fmla="*/ 1732182 h 5893281"/>
              <a:gd name="connsiteX3927" fmla="*/ 2965071 w 10035679"/>
              <a:gd name="connsiteY3927" fmla="*/ 1734598 h 5893281"/>
              <a:gd name="connsiteX3928" fmla="*/ 2960845 w 10035679"/>
              <a:gd name="connsiteY3928" fmla="*/ 1738823 h 5893281"/>
              <a:gd name="connsiteX3929" fmla="*/ 2954806 w 10035679"/>
              <a:gd name="connsiteY3929" fmla="*/ 1742447 h 5893281"/>
              <a:gd name="connsiteX3930" fmla="*/ 2940920 w 10035679"/>
              <a:gd name="connsiteY3930" fmla="*/ 1734598 h 5893281"/>
              <a:gd name="connsiteX3931" fmla="*/ 2922808 w 10035679"/>
              <a:gd name="connsiteY3931" fmla="*/ 1724335 h 5893281"/>
              <a:gd name="connsiteX3932" fmla="*/ 2904091 w 10035679"/>
              <a:gd name="connsiteY3932" fmla="*/ 1714070 h 5893281"/>
              <a:gd name="connsiteX3933" fmla="*/ 2890205 w 10035679"/>
              <a:gd name="connsiteY3933" fmla="*/ 1705618 h 5893281"/>
              <a:gd name="connsiteX3934" fmla="*/ 2884166 w 10035679"/>
              <a:gd name="connsiteY3934" fmla="*/ 1703808 h 5893281"/>
              <a:gd name="connsiteX3935" fmla="*/ 2878129 w 10035679"/>
              <a:gd name="connsiteY3935" fmla="*/ 1703808 h 5893281"/>
              <a:gd name="connsiteX3936" fmla="*/ 2898053 w 10035679"/>
              <a:gd name="connsiteY3936" fmla="*/ 1732182 h 5893281"/>
              <a:gd name="connsiteX3937" fmla="*/ 2916769 w 10035679"/>
              <a:gd name="connsiteY3937" fmla="*/ 1756938 h 5893281"/>
              <a:gd name="connsiteX3938" fmla="*/ 2930655 w 10035679"/>
              <a:gd name="connsiteY3938" fmla="*/ 1787731 h 5893281"/>
              <a:gd name="connsiteX3939" fmla="*/ 2922808 w 10035679"/>
              <a:gd name="connsiteY3939" fmla="*/ 1787731 h 5893281"/>
              <a:gd name="connsiteX3940" fmla="*/ 2898053 w 10035679"/>
              <a:gd name="connsiteY3940" fmla="*/ 1777466 h 5893281"/>
              <a:gd name="connsiteX3941" fmla="*/ 2866054 w 10035679"/>
              <a:gd name="connsiteY3941" fmla="*/ 1771427 h 5893281"/>
              <a:gd name="connsiteX3942" fmla="*/ 2831639 w 10035679"/>
              <a:gd name="connsiteY3942" fmla="*/ 1762975 h 5893281"/>
              <a:gd name="connsiteX3943" fmla="*/ 2806885 w 10035679"/>
              <a:gd name="connsiteY3943" fmla="*/ 1749088 h 5893281"/>
              <a:gd name="connsiteX3944" fmla="*/ 2785149 w 10035679"/>
              <a:gd name="connsiteY3944" fmla="*/ 1727956 h 5893281"/>
              <a:gd name="connsiteX3945" fmla="*/ 2770659 w 10035679"/>
              <a:gd name="connsiteY3945" fmla="*/ 1695354 h 5893281"/>
              <a:gd name="connsiteX3946" fmla="*/ 2756772 w 10035679"/>
              <a:gd name="connsiteY3946" fmla="*/ 1666375 h 5893281"/>
              <a:gd name="connsiteX3947" fmla="*/ 2736245 w 10035679"/>
              <a:gd name="connsiteY3947" fmla="*/ 1637999 h 5893281"/>
              <a:gd name="connsiteX3948" fmla="*/ 2713905 w 10035679"/>
              <a:gd name="connsiteY3948" fmla="*/ 1616867 h 5893281"/>
              <a:gd name="connsiteX3949" fmla="*/ 2683717 w 10035679"/>
              <a:gd name="connsiteY3949" fmla="*/ 1633773 h 5893281"/>
              <a:gd name="connsiteX3950" fmla="*/ 2646888 w 10035679"/>
              <a:gd name="connsiteY3950" fmla="*/ 1645848 h 5893281"/>
              <a:gd name="connsiteX3951" fmla="*/ 2604626 w 10035679"/>
              <a:gd name="connsiteY3951" fmla="*/ 1648263 h 5893281"/>
              <a:gd name="connsiteX3952" fmla="*/ 2600399 w 10035679"/>
              <a:gd name="connsiteY3952" fmla="*/ 1637999 h 5893281"/>
              <a:gd name="connsiteX3953" fmla="*/ 2598587 w 10035679"/>
              <a:gd name="connsiteY3953" fmla="*/ 1627734 h 5893281"/>
              <a:gd name="connsiteX3954" fmla="*/ 2598587 w 10035679"/>
              <a:gd name="connsiteY3954" fmla="*/ 1616867 h 5893281"/>
              <a:gd name="connsiteX3955" fmla="*/ 2598587 w 10035679"/>
              <a:gd name="connsiteY3955" fmla="*/ 1602981 h 5893281"/>
              <a:gd name="connsiteX3956" fmla="*/ 2628776 w 10035679"/>
              <a:gd name="connsiteY3956" fmla="*/ 1590303 h 5893281"/>
              <a:gd name="connsiteX3957" fmla="*/ 2669226 w 10035679"/>
              <a:gd name="connsiteY3957" fmla="*/ 1580038 h 5893281"/>
              <a:gd name="connsiteX3958" fmla="*/ 2703642 w 10035679"/>
              <a:gd name="connsiteY3958" fmla="*/ 1569776 h 5893281"/>
              <a:gd name="connsiteX3959" fmla="*/ 2713905 w 10035679"/>
              <a:gd name="connsiteY3959" fmla="*/ 1549247 h 5893281"/>
              <a:gd name="connsiteX3960" fmla="*/ 2724169 w 10035679"/>
              <a:gd name="connsiteY3960" fmla="*/ 1520268 h 5893281"/>
              <a:gd name="connsiteX3961" fmla="*/ 2736245 w 10035679"/>
              <a:gd name="connsiteY3961" fmla="*/ 1487665 h 5893281"/>
              <a:gd name="connsiteX3962" fmla="*/ 2742282 w 10035679"/>
              <a:gd name="connsiteY3962" fmla="*/ 1454456 h 5893281"/>
              <a:gd name="connsiteX3963" fmla="*/ 2746508 w 10035679"/>
              <a:gd name="connsiteY3963" fmla="*/ 1429703 h 5893281"/>
              <a:gd name="connsiteX3964" fmla="*/ 2742282 w 10035679"/>
              <a:gd name="connsiteY3964" fmla="*/ 1411591 h 5893281"/>
              <a:gd name="connsiteX3965" fmla="*/ 2728395 w 10035679"/>
              <a:gd name="connsiteY3965" fmla="*/ 1386834 h 5893281"/>
              <a:gd name="connsiteX3966" fmla="*/ 2709679 w 10035679"/>
              <a:gd name="connsiteY3966" fmla="*/ 1372345 h 5893281"/>
              <a:gd name="connsiteX3967" fmla="*/ 2689756 w 10035679"/>
              <a:gd name="connsiteY3967" fmla="*/ 1357854 h 5893281"/>
              <a:gd name="connsiteX3968" fmla="*/ 2675265 w 10035679"/>
              <a:gd name="connsiteY3968" fmla="*/ 1339137 h 5893281"/>
              <a:gd name="connsiteX3969" fmla="*/ 2657153 w 10035679"/>
              <a:gd name="connsiteY3969" fmla="*/ 1252801 h 5893281"/>
              <a:gd name="connsiteX3970" fmla="*/ 2628776 w 10035679"/>
              <a:gd name="connsiteY3970" fmla="*/ 1246762 h 5893281"/>
              <a:gd name="connsiteX3971" fmla="*/ 2608852 w 10035679"/>
              <a:gd name="connsiteY3971" fmla="*/ 1232271 h 5893281"/>
              <a:gd name="connsiteX3972" fmla="*/ 2590738 w 10035679"/>
              <a:gd name="connsiteY3972" fmla="*/ 1217783 h 5893281"/>
              <a:gd name="connsiteX3973" fmla="*/ 2572023 w 10035679"/>
              <a:gd name="connsiteY3973" fmla="*/ 1214160 h 5893281"/>
              <a:gd name="connsiteX3974" fmla="*/ 2555721 w 10035679"/>
              <a:gd name="connsiteY3974" fmla="*/ 1222009 h 5893281"/>
              <a:gd name="connsiteX3975" fmla="*/ 2543646 w 10035679"/>
              <a:gd name="connsiteY3975" fmla="*/ 1232271 h 5893281"/>
              <a:gd name="connsiteX3976" fmla="*/ 2533986 w 10035679"/>
              <a:gd name="connsiteY3976" fmla="*/ 1242535 h 5893281"/>
              <a:gd name="connsiteX3977" fmla="*/ 2519495 w 10035679"/>
              <a:gd name="connsiteY3977" fmla="*/ 1252801 h 5893281"/>
              <a:gd name="connsiteX3978" fmla="*/ 2495345 w 10035679"/>
              <a:gd name="connsiteY3978" fmla="*/ 1261253 h 5893281"/>
              <a:gd name="connsiteX3979" fmla="*/ 2471194 w 10035679"/>
              <a:gd name="connsiteY3979" fmla="*/ 1246762 h 5893281"/>
              <a:gd name="connsiteX3980" fmla="*/ 2438591 w 10035679"/>
              <a:gd name="connsiteY3980" fmla="*/ 1236499 h 5893281"/>
              <a:gd name="connsiteX3981" fmla="*/ 2404178 w 10035679"/>
              <a:gd name="connsiteY3981" fmla="*/ 1228045 h 5893281"/>
              <a:gd name="connsiteX3982" fmla="*/ 2371574 w 10035679"/>
              <a:gd name="connsiteY3982" fmla="*/ 1217783 h 5893281"/>
              <a:gd name="connsiteX3983" fmla="*/ 2343197 w 10035679"/>
              <a:gd name="connsiteY3983" fmla="*/ 1207517 h 5893281"/>
              <a:gd name="connsiteX3984" fmla="*/ 2320858 w 10035679"/>
              <a:gd name="connsiteY3984" fmla="*/ 1189405 h 5893281"/>
              <a:gd name="connsiteX3985" fmla="*/ 2306971 w 10035679"/>
              <a:gd name="connsiteY3985" fmla="*/ 1160424 h 5893281"/>
              <a:gd name="connsiteX3986" fmla="*/ 2311198 w 10035679"/>
              <a:gd name="connsiteY3986" fmla="*/ 1156198 h 5893281"/>
              <a:gd name="connsiteX3987" fmla="*/ 2311198 w 10035679"/>
              <a:gd name="connsiteY3987" fmla="*/ 1154387 h 5893281"/>
              <a:gd name="connsiteX3988" fmla="*/ 2314821 w 10035679"/>
              <a:gd name="connsiteY3988" fmla="*/ 1154387 h 5893281"/>
              <a:gd name="connsiteX3989" fmla="*/ 2314821 w 10035679"/>
              <a:gd name="connsiteY3989" fmla="*/ 1150161 h 5893281"/>
              <a:gd name="connsiteX3990" fmla="*/ 2314821 w 10035679"/>
              <a:gd name="connsiteY3990" fmla="*/ 1141709 h 5893281"/>
              <a:gd name="connsiteX3991" fmla="*/ 2300935 w 10035679"/>
              <a:gd name="connsiteY3991" fmla="*/ 1139896 h 5893281"/>
              <a:gd name="connsiteX3992" fmla="*/ 2286444 w 10035679"/>
              <a:gd name="connsiteY3992" fmla="*/ 1135671 h 5893281"/>
              <a:gd name="connsiteX3993" fmla="*/ 2276784 w 10035679"/>
              <a:gd name="connsiteY3993" fmla="*/ 1127218 h 5893281"/>
              <a:gd name="connsiteX3994" fmla="*/ 2268330 w 10035679"/>
              <a:gd name="connsiteY3994" fmla="*/ 1116953 h 5893281"/>
              <a:gd name="connsiteX3995" fmla="*/ 2262293 w 10035679"/>
              <a:gd name="connsiteY3995" fmla="*/ 1103066 h 5893281"/>
              <a:gd name="connsiteX3996" fmla="*/ 2280405 w 10035679"/>
              <a:gd name="connsiteY3996" fmla="*/ 1068048 h 5893281"/>
              <a:gd name="connsiteX3997" fmla="*/ 2294896 w 10035679"/>
              <a:gd name="connsiteY3997" fmla="*/ 1020351 h 5893281"/>
              <a:gd name="connsiteX3998" fmla="*/ 2300935 w 10035679"/>
              <a:gd name="connsiteY3998" fmla="*/ 969031 h 5893281"/>
              <a:gd name="connsiteX3999" fmla="*/ 2306971 w 10035679"/>
              <a:gd name="connsiteY3999" fmla="*/ 919522 h 5893281"/>
              <a:gd name="connsiteX4000" fmla="*/ 2035279 w 10035679"/>
              <a:gd name="connsiteY4000" fmla="*/ 905030 h 5893281"/>
              <a:gd name="connsiteX4001" fmla="*/ 2067883 w 10035679"/>
              <a:gd name="connsiteY4001" fmla="*/ 905030 h 5893281"/>
              <a:gd name="connsiteX4002" fmla="*/ 2085997 w 10035679"/>
              <a:gd name="connsiteY4002" fmla="*/ 977482 h 5893281"/>
              <a:gd name="connsiteX4003" fmla="*/ 2100488 w 10035679"/>
              <a:gd name="connsiteY4003" fmla="*/ 1055368 h 5893281"/>
              <a:gd name="connsiteX4004" fmla="*/ 2092034 w 10035679"/>
              <a:gd name="connsiteY4004" fmla="*/ 1055368 h 5893281"/>
              <a:gd name="connsiteX4005" fmla="*/ 2082373 w 10035679"/>
              <a:gd name="connsiteY4005" fmla="*/ 1069860 h 5893281"/>
              <a:gd name="connsiteX4006" fmla="*/ 2060035 w 10035679"/>
              <a:gd name="connsiteY4006" fmla="*/ 1063821 h 5893281"/>
              <a:gd name="connsiteX4007" fmla="*/ 2053997 w 10035679"/>
              <a:gd name="connsiteY4007" fmla="*/ 1069860 h 5893281"/>
              <a:gd name="connsiteX4008" fmla="*/ 2053997 w 10035679"/>
              <a:gd name="connsiteY4008" fmla="*/ 1078312 h 5893281"/>
              <a:gd name="connsiteX4009" fmla="*/ 2053997 w 10035679"/>
              <a:gd name="connsiteY4009" fmla="*/ 1084349 h 5893281"/>
              <a:gd name="connsiteX4010" fmla="*/ 2053997 w 10035679"/>
              <a:gd name="connsiteY4010" fmla="*/ 1088577 h 5893281"/>
              <a:gd name="connsiteX4011" fmla="*/ 2049770 w 10035679"/>
              <a:gd name="connsiteY4011" fmla="*/ 1092803 h 5893281"/>
              <a:gd name="connsiteX4012" fmla="*/ 2045544 w 10035679"/>
              <a:gd name="connsiteY4012" fmla="*/ 1098840 h 5893281"/>
              <a:gd name="connsiteX4013" fmla="*/ 2035279 w 10035679"/>
              <a:gd name="connsiteY4013" fmla="*/ 1103066 h 5893281"/>
              <a:gd name="connsiteX4014" fmla="*/ 2025619 w 10035679"/>
              <a:gd name="connsiteY4014" fmla="*/ 1096424 h 5893281"/>
              <a:gd name="connsiteX4015" fmla="*/ 2011130 w 10035679"/>
              <a:gd name="connsiteY4015" fmla="*/ 1084349 h 5893281"/>
              <a:gd name="connsiteX4016" fmla="*/ 1997242 w 10035679"/>
              <a:gd name="connsiteY4016" fmla="*/ 1078312 h 5893281"/>
              <a:gd name="connsiteX4017" fmla="*/ 1997242 w 10035679"/>
              <a:gd name="connsiteY4017" fmla="*/ 1055368 h 5893281"/>
              <a:gd name="connsiteX4018" fmla="*/ 1950753 w 10035679"/>
              <a:gd name="connsiteY4018" fmla="*/ 1049331 h 5893281"/>
              <a:gd name="connsiteX4019" fmla="*/ 1958602 w 10035679"/>
              <a:gd name="connsiteY4019" fmla="*/ 983520 h 5893281"/>
              <a:gd name="connsiteX4020" fmla="*/ 1972489 w 10035679"/>
              <a:gd name="connsiteY4020" fmla="*/ 977482 h 5893281"/>
              <a:gd name="connsiteX4021" fmla="*/ 1986979 w 10035679"/>
              <a:gd name="connsiteY4021" fmla="*/ 967219 h 5893281"/>
              <a:gd name="connsiteX4022" fmla="*/ 1997242 w 10035679"/>
              <a:gd name="connsiteY4022" fmla="*/ 952728 h 5893281"/>
              <a:gd name="connsiteX4023" fmla="*/ 1986979 w 10035679"/>
              <a:gd name="connsiteY4023" fmla="*/ 948501 h 5893281"/>
              <a:gd name="connsiteX4024" fmla="*/ 1978527 w 10035679"/>
              <a:gd name="connsiteY4024" fmla="*/ 944276 h 5893281"/>
              <a:gd name="connsiteX4025" fmla="*/ 1972489 w 10035679"/>
              <a:gd name="connsiteY4025" fmla="*/ 942465 h 5893281"/>
              <a:gd name="connsiteX4026" fmla="*/ 1964639 w 10035679"/>
              <a:gd name="connsiteY4026" fmla="*/ 934011 h 5893281"/>
              <a:gd name="connsiteX4027" fmla="*/ 1960413 w 10035679"/>
              <a:gd name="connsiteY4027" fmla="*/ 927974 h 5893281"/>
              <a:gd name="connsiteX4028" fmla="*/ 1958602 w 10035679"/>
              <a:gd name="connsiteY4028" fmla="*/ 913483 h 5893281"/>
              <a:gd name="connsiteX4029" fmla="*/ 1997242 w 10035679"/>
              <a:gd name="connsiteY4029" fmla="*/ 909257 h 5893281"/>
              <a:gd name="connsiteX4030" fmla="*/ 8639787 w 10035679"/>
              <a:gd name="connsiteY4030" fmla="*/ 872429 h 5893281"/>
              <a:gd name="connsiteX4031" fmla="*/ 8663938 w 10035679"/>
              <a:gd name="connsiteY4031" fmla="*/ 884505 h 5893281"/>
              <a:gd name="connsiteX4032" fmla="*/ 8663938 w 10035679"/>
              <a:gd name="connsiteY4032" fmla="*/ 898997 h 5893281"/>
              <a:gd name="connsiteX4033" fmla="*/ 8631938 w 10035679"/>
              <a:gd name="connsiteY4033" fmla="*/ 898997 h 5893281"/>
              <a:gd name="connsiteX4034" fmla="*/ 2112559 w 10035679"/>
              <a:gd name="connsiteY4034" fmla="*/ 872427 h 5893281"/>
              <a:gd name="connsiteX4035" fmla="*/ 2138522 w 10035679"/>
              <a:gd name="connsiteY4035" fmla="*/ 876653 h 5893281"/>
              <a:gd name="connsiteX4036" fmla="*/ 2166899 w 10035679"/>
              <a:gd name="connsiteY4036" fmla="*/ 880879 h 5893281"/>
              <a:gd name="connsiteX4037" fmla="*/ 2191653 w 10035679"/>
              <a:gd name="connsiteY4037" fmla="*/ 884503 h 5893281"/>
              <a:gd name="connsiteX4038" fmla="*/ 2209765 w 10035679"/>
              <a:gd name="connsiteY4038" fmla="*/ 891144 h 5893281"/>
              <a:gd name="connsiteX4039" fmla="*/ 2211577 w 10035679"/>
              <a:gd name="connsiteY4039" fmla="*/ 898993 h 5893281"/>
              <a:gd name="connsiteX4040" fmla="*/ 2211577 w 10035679"/>
              <a:gd name="connsiteY4040" fmla="*/ 909256 h 5893281"/>
              <a:gd name="connsiteX4041" fmla="*/ 2215803 w 10035679"/>
              <a:gd name="connsiteY4041" fmla="*/ 923747 h 5893281"/>
              <a:gd name="connsiteX4042" fmla="*/ 2215803 w 10035679"/>
              <a:gd name="connsiteY4042" fmla="*/ 938238 h 5893281"/>
              <a:gd name="connsiteX4043" fmla="*/ 2211577 w 10035679"/>
              <a:gd name="connsiteY4043" fmla="*/ 944274 h 5893281"/>
              <a:gd name="connsiteX4044" fmla="*/ 2209765 w 10035679"/>
              <a:gd name="connsiteY4044" fmla="*/ 952727 h 5893281"/>
              <a:gd name="connsiteX4045" fmla="*/ 2205538 w 10035679"/>
              <a:gd name="connsiteY4045" fmla="*/ 962991 h 5893281"/>
              <a:gd name="connsiteX4046" fmla="*/ 2197689 w 10035679"/>
              <a:gd name="connsiteY4046" fmla="*/ 969028 h 5893281"/>
              <a:gd name="connsiteX4047" fmla="*/ 2191653 w 10035679"/>
              <a:gd name="connsiteY4047" fmla="*/ 973254 h 5893281"/>
              <a:gd name="connsiteX4048" fmla="*/ 2183200 w 10035679"/>
              <a:gd name="connsiteY4048" fmla="*/ 977482 h 5893281"/>
              <a:gd name="connsiteX4049" fmla="*/ 2181388 w 10035679"/>
              <a:gd name="connsiteY4049" fmla="*/ 981708 h 5893281"/>
              <a:gd name="connsiteX4050" fmla="*/ 2173541 w 10035679"/>
              <a:gd name="connsiteY4050" fmla="*/ 983519 h 5893281"/>
              <a:gd name="connsiteX4051" fmla="*/ 2169312 w 10035679"/>
              <a:gd name="connsiteY4051" fmla="*/ 991971 h 5893281"/>
              <a:gd name="connsiteX4052" fmla="*/ 2173541 w 10035679"/>
              <a:gd name="connsiteY4052" fmla="*/ 1010085 h 5893281"/>
              <a:gd name="connsiteX4053" fmla="*/ 2169312 w 10035679"/>
              <a:gd name="connsiteY4053" fmla="*/ 1030613 h 5893281"/>
              <a:gd name="connsiteX4054" fmla="*/ 2166899 w 10035679"/>
              <a:gd name="connsiteY4054" fmla="*/ 1045103 h 5893281"/>
              <a:gd name="connsiteX4055" fmla="*/ 2159050 w 10035679"/>
              <a:gd name="connsiteY4055" fmla="*/ 1055366 h 5893281"/>
              <a:gd name="connsiteX4056" fmla="*/ 2153011 w 10035679"/>
              <a:gd name="connsiteY4056" fmla="*/ 1059592 h 5893281"/>
              <a:gd name="connsiteX4057" fmla="*/ 2145164 w 10035679"/>
              <a:gd name="connsiteY4057" fmla="*/ 1063818 h 5893281"/>
              <a:gd name="connsiteX4058" fmla="*/ 2134899 w 10035679"/>
              <a:gd name="connsiteY4058" fmla="*/ 1063818 h 5893281"/>
              <a:gd name="connsiteX4059" fmla="*/ 2120408 w 10035679"/>
              <a:gd name="connsiteY4059" fmla="*/ 1063818 h 5893281"/>
              <a:gd name="connsiteX4060" fmla="*/ 2112559 w 10035679"/>
              <a:gd name="connsiteY4060" fmla="*/ 1040875 h 5893281"/>
              <a:gd name="connsiteX4061" fmla="*/ 2120408 w 10035679"/>
              <a:gd name="connsiteY4061" fmla="*/ 1020348 h 5893281"/>
              <a:gd name="connsiteX4062" fmla="*/ 2120408 w 10035679"/>
              <a:gd name="connsiteY4062" fmla="*/ 995594 h 5893281"/>
              <a:gd name="connsiteX4063" fmla="*/ 2112559 w 10035679"/>
              <a:gd name="connsiteY4063" fmla="*/ 967218 h 5893281"/>
              <a:gd name="connsiteX4064" fmla="*/ 2110748 w 10035679"/>
              <a:gd name="connsiteY4064" fmla="*/ 934010 h 5893281"/>
              <a:gd name="connsiteX4065" fmla="*/ 2106523 w 10035679"/>
              <a:gd name="connsiteY4065" fmla="*/ 905030 h 5893281"/>
              <a:gd name="connsiteX4066" fmla="*/ 1347000 w 10035679"/>
              <a:gd name="connsiteY4066" fmla="*/ 870619 h 5893281"/>
              <a:gd name="connsiteX4067" fmla="*/ 1375377 w 10035679"/>
              <a:gd name="connsiteY4067" fmla="*/ 872430 h 5893281"/>
              <a:gd name="connsiteX4068" fmla="*/ 1375377 w 10035679"/>
              <a:gd name="connsiteY4068" fmla="*/ 898996 h 5893281"/>
              <a:gd name="connsiteX4069" fmla="*/ 1409791 w 10035679"/>
              <a:gd name="connsiteY4069" fmla="*/ 898996 h 5893281"/>
              <a:gd name="connsiteX4070" fmla="*/ 1438168 w 10035679"/>
              <a:gd name="connsiteY4070" fmla="*/ 898996 h 5893281"/>
              <a:gd name="connsiteX4071" fmla="*/ 1470771 w 10035679"/>
              <a:gd name="connsiteY4071" fmla="*/ 898996 h 5893281"/>
              <a:gd name="connsiteX4072" fmla="*/ 1476807 w 10035679"/>
              <a:gd name="connsiteY4072" fmla="*/ 913486 h 5893281"/>
              <a:gd name="connsiteX4073" fmla="*/ 1484657 w 10035679"/>
              <a:gd name="connsiteY4073" fmla="*/ 929788 h 5893281"/>
              <a:gd name="connsiteX4074" fmla="*/ 1490696 w 10035679"/>
              <a:gd name="connsiteY4074" fmla="*/ 948505 h 5893281"/>
              <a:gd name="connsiteX4075" fmla="*/ 1499148 w 10035679"/>
              <a:gd name="connsiteY4075" fmla="*/ 962994 h 5893281"/>
              <a:gd name="connsiteX4076" fmla="*/ 1499148 w 10035679"/>
              <a:gd name="connsiteY4076" fmla="*/ 969033 h 5893281"/>
              <a:gd name="connsiteX4077" fmla="*/ 1476807 w 10035679"/>
              <a:gd name="connsiteY4077" fmla="*/ 995597 h 5893281"/>
              <a:gd name="connsiteX4078" fmla="*/ 1448430 w 10035679"/>
              <a:gd name="connsiteY4078" fmla="*/ 1005862 h 5893281"/>
              <a:gd name="connsiteX4079" fmla="*/ 1420056 w 10035679"/>
              <a:gd name="connsiteY4079" fmla="*/ 1016124 h 5893281"/>
              <a:gd name="connsiteX4080" fmla="*/ 1403754 w 10035679"/>
              <a:gd name="connsiteY4080" fmla="*/ 1049332 h 5893281"/>
              <a:gd name="connsiteX4081" fmla="*/ 1389263 w 10035679"/>
              <a:gd name="connsiteY4081" fmla="*/ 1078312 h 5893281"/>
              <a:gd name="connsiteX4082" fmla="*/ 1385640 w 10035679"/>
              <a:gd name="connsiteY4082" fmla="*/ 1110916 h 5893281"/>
              <a:gd name="connsiteX4083" fmla="*/ 1391679 w 10035679"/>
              <a:gd name="connsiteY4083" fmla="*/ 1141708 h 5893281"/>
              <a:gd name="connsiteX4084" fmla="*/ 1360886 w 10035679"/>
              <a:gd name="connsiteY4084" fmla="*/ 1145934 h 5893281"/>
              <a:gd name="connsiteX4085" fmla="*/ 1332510 w 10035679"/>
              <a:gd name="connsiteY4085" fmla="*/ 1156199 h 5893281"/>
              <a:gd name="connsiteX4086" fmla="*/ 1296283 w 10035679"/>
              <a:gd name="connsiteY4086" fmla="*/ 1166462 h 5893281"/>
              <a:gd name="connsiteX4087" fmla="*/ 1294473 w 10035679"/>
              <a:gd name="connsiteY4087" fmla="*/ 1160425 h 5893281"/>
              <a:gd name="connsiteX4088" fmla="*/ 1290247 w 10035679"/>
              <a:gd name="connsiteY4088" fmla="*/ 1154389 h 5893281"/>
              <a:gd name="connsiteX4089" fmla="*/ 1286020 w 10035679"/>
              <a:gd name="connsiteY4089" fmla="*/ 1150161 h 5893281"/>
              <a:gd name="connsiteX4090" fmla="*/ 1286020 w 10035679"/>
              <a:gd name="connsiteY4090" fmla="*/ 1141708 h 5893281"/>
              <a:gd name="connsiteX4091" fmla="*/ 1282397 w 10035679"/>
              <a:gd name="connsiteY4091" fmla="*/ 1135671 h 5893281"/>
              <a:gd name="connsiteX4092" fmla="*/ 1286020 w 10035679"/>
              <a:gd name="connsiteY4092" fmla="*/ 1131445 h 5893281"/>
              <a:gd name="connsiteX4093" fmla="*/ 1286020 w 10035679"/>
              <a:gd name="connsiteY4093" fmla="*/ 1127217 h 5893281"/>
              <a:gd name="connsiteX4094" fmla="*/ 1286020 w 10035679"/>
              <a:gd name="connsiteY4094" fmla="*/ 1125407 h 5893281"/>
              <a:gd name="connsiteX4095" fmla="*/ 1290247 w 10035679"/>
              <a:gd name="connsiteY4095" fmla="*/ 1116955 h 5893281"/>
              <a:gd name="connsiteX4096" fmla="*/ 1290247 w 10035679"/>
              <a:gd name="connsiteY4096" fmla="*/ 1110916 h 5893281"/>
              <a:gd name="connsiteX4097" fmla="*/ 1266096 w 10035679"/>
              <a:gd name="connsiteY4097" fmla="*/ 1110916 h 5893281"/>
              <a:gd name="connsiteX4098" fmla="*/ 1266096 w 10035679"/>
              <a:gd name="connsiteY4098" fmla="*/ 1098841 h 5893281"/>
              <a:gd name="connsiteX4099" fmla="*/ 1266096 w 10035679"/>
              <a:gd name="connsiteY4099" fmla="*/ 1096426 h 5893281"/>
              <a:gd name="connsiteX4100" fmla="*/ 1261870 w 10035679"/>
              <a:gd name="connsiteY4100" fmla="*/ 1092803 h 5893281"/>
              <a:gd name="connsiteX4101" fmla="*/ 1261870 w 10035679"/>
              <a:gd name="connsiteY4101" fmla="*/ 1088577 h 5893281"/>
              <a:gd name="connsiteX4102" fmla="*/ 1257643 w 10035679"/>
              <a:gd name="connsiteY4102" fmla="*/ 1084351 h 5893281"/>
              <a:gd name="connsiteX4103" fmla="*/ 1251605 w 10035679"/>
              <a:gd name="connsiteY4103" fmla="*/ 1078312 h 5893281"/>
              <a:gd name="connsiteX4104" fmla="*/ 1247982 w 10035679"/>
              <a:gd name="connsiteY4104" fmla="*/ 1078312 h 5893281"/>
              <a:gd name="connsiteX4105" fmla="*/ 1243756 w 10035679"/>
              <a:gd name="connsiteY4105" fmla="*/ 1078312 h 5893281"/>
              <a:gd name="connsiteX4106" fmla="*/ 1239529 w 10035679"/>
              <a:gd name="connsiteY4106" fmla="*/ 1078312 h 5893281"/>
              <a:gd name="connsiteX4107" fmla="*/ 1237719 w 10035679"/>
              <a:gd name="connsiteY4107" fmla="*/ 1078312 h 5893281"/>
              <a:gd name="connsiteX4108" fmla="*/ 1225643 w 10035679"/>
              <a:gd name="connsiteY4108" fmla="*/ 1078312 h 5893281"/>
              <a:gd name="connsiteX4109" fmla="*/ 1225643 w 10035679"/>
              <a:gd name="connsiteY4109" fmla="*/ 1055368 h 5893281"/>
              <a:gd name="connsiteX4110" fmla="*/ 1251605 w 10035679"/>
              <a:gd name="connsiteY4110" fmla="*/ 1026389 h 5893281"/>
              <a:gd name="connsiteX4111" fmla="*/ 1267906 w 10035679"/>
              <a:gd name="connsiteY4111" fmla="*/ 987749 h 5893281"/>
              <a:gd name="connsiteX4112" fmla="*/ 1282397 w 10035679"/>
              <a:gd name="connsiteY4112" fmla="*/ 944277 h 5893281"/>
              <a:gd name="connsiteX4113" fmla="*/ 1272132 w 10035679"/>
              <a:gd name="connsiteY4113" fmla="*/ 938240 h 5893281"/>
              <a:gd name="connsiteX4114" fmla="*/ 1267906 w 10035679"/>
              <a:gd name="connsiteY4114" fmla="*/ 927976 h 5893281"/>
              <a:gd name="connsiteX4115" fmla="*/ 1266096 w 10035679"/>
              <a:gd name="connsiteY4115" fmla="*/ 919524 h 5893281"/>
              <a:gd name="connsiteX4116" fmla="*/ 1261870 w 10035679"/>
              <a:gd name="connsiteY4116" fmla="*/ 905032 h 5893281"/>
              <a:gd name="connsiteX4117" fmla="*/ 1257643 w 10035679"/>
              <a:gd name="connsiteY4117" fmla="*/ 891147 h 5893281"/>
              <a:gd name="connsiteX4118" fmla="*/ 1286020 w 10035679"/>
              <a:gd name="connsiteY4118" fmla="*/ 884505 h 5893281"/>
              <a:gd name="connsiteX4119" fmla="*/ 1308359 w 10035679"/>
              <a:gd name="connsiteY4119" fmla="*/ 880884 h 5893281"/>
              <a:gd name="connsiteX4120" fmla="*/ 1324660 w 10035679"/>
              <a:gd name="connsiteY4120" fmla="*/ 872430 h 5893281"/>
              <a:gd name="connsiteX4121" fmla="*/ 4376665 w 10035679"/>
              <a:gd name="connsiteY4121" fmla="*/ 786090 h 5893281"/>
              <a:gd name="connsiteX4122" fmla="*/ 4406853 w 10035679"/>
              <a:gd name="connsiteY4122" fmla="*/ 786090 h 5893281"/>
              <a:gd name="connsiteX4123" fmla="*/ 4406853 w 10035679"/>
              <a:gd name="connsiteY4123" fmla="*/ 793940 h 5893281"/>
              <a:gd name="connsiteX4124" fmla="*/ 4400815 w 10035679"/>
              <a:gd name="connsiteY4124" fmla="*/ 793940 h 5893281"/>
              <a:gd name="connsiteX4125" fmla="*/ 4392967 w 10035679"/>
              <a:gd name="connsiteY4125" fmla="*/ 798167 h 5893281"/>
              <a:gd name="connsiteX4126" fmla="*/ 4391155 w 10035679"/>
              <a:gd name="connsiteY4126" fmla="*/ 798167 h 5893281"/>
              <a:gd name="connsiteX4127" fmla="*/ 4386928 w 10035679"/>
              <a:gd name="connsiteY4127" fmla="*/ 798167 h 5893281"/>
              <a:gd name="connsiteX4128" fmla="*/ 4382702 w 10035679"/>
              <a:gd name="connsiteY4128" fmla="*/ 793940 h 5893281"/>
              <a:gd name="connsiteX4129" fmla="*/ 2145166 w 10035679"/>
              <a:gd name="connsiteY4129" fmla="*/ 786089 h 5893281"/>
              <a:gd name="connsiteX4130" fmla="*/ 2153013 w 10035679"/>
              <a:gd name="connsiteY4130" fmla="*/ 833183 h 5893281"/>
              <a:gd name="connsiteX4131" fmla="*/ 2140940 w 10035679"/>
              <a:gd name="connsiteY4131" fmla="*/ 841635 h 5893281"/>
              <a:gd name="connsiteX4132" fmla="*/ 2134901 w 10035679"/>
              <a:gd name="connsiteY4132" fmla="*/ 843445 h 5893281"/>
              <a:gd name="connsiteX4133" fmla="*/ 2126449 w 10035679"/>
              <a:gd name="connsiteY4133" fmla="*/ 847672 h 5893281"/>
              <a:gd name="connsiteX4134" fmla="*/ 2116788 w 10035679"/>
              <a:gd name="connsiteY4134" fmla="*/ 856126 h 5893281"/>
              <a:gd name="connsiteX4135" fmla="*/ 2106523 w 10035679"/>
              <a:gd name="connsiteY4135" fmla="*/ 857936 h 5893281"/>
              <a:gd name="connsiteX4136" fmla="*/ 2102297 w 10035679"/>
              <a:gd name="connsiteY4136" fmla="*/ 856126 h 5893281"/>
              <a:gd name="connsiteX4137" fmla="*/ 2100486 w 10035679"/>
              <a:gd name="connsiteY4137" fmla="*/ 856126 h 5893281"/>
              <a:gd name="connsiteX4138" fmla="*/ 2096260 w 10035679"/>
              <a:gd name="connsiteY4138" fmla="*/ 851900 h 5893281"/>
              <a:gd name="connsiteX4139" fmla="*/ 2092032 w 10035679"/>
              <a:gd name="connsiteY4139" fmla="*/ 851900 h 5893281"/>
              <a:gd name="connsiteX4140" fmla="*/ 2082372 w 10035679"/>
              <a:gd name="connsiteY4140" fmla="*/ 851900 h 5893281"/>
              <a:gd name="connsiteX4141" fmla="*/ 2082372 w 10035679"/>
              <a:gd name="connsiteY4141" fmla="*/ 843445 h 5893281"/>
              <a:gd name="connsiteX4142" fmla="*/ 2082372 w 10035679"/>
              <a:gd name="connsiteY4142" fmla="*/ 841635 h 5893281"/>
              <a:gd name="connsiteX4143" fmla="*/ 2078146 w 10035679"/>
              <a:gd name="connsiteY4143" fmla="*/ 841635 h 5893281"/>
              <a:gd name="connsiteX4144" fmla="*/ 2078146 w 10035679"/>
              <a:gd name="connsiteY4144" fmla="*/ 837409 h 5893281"/>
              <a:gd name="connsiteX4145" fmla="*/ 2073920 w 10035679"/>
              <a:gd name="connsiteY4145" fmla="*/ 833183 h 5893281"/>
              <a:gd name="connsiteX4146" fmla="*/ 2073920 w 10035679"/>
              <a:gd name="connsiteY4146" fmla="*/ 818692 h 5893281"/>
              <a:gd name="connsiteX4147" fmla="*/ 2092032 w 10035679"/>
              <a:gd name="connsiteY4147" fmla="*/ 808428 h 5893281"/>
              <a:gd name="connsiteX4148" fmla="*/ 2106523 w 10035679"/>
              <a:gd name="connsiteY4148" fmla="*/ 798165 h 5893281"/>
              <a:gd name="connsiteX4149" fmla="*/ 2120410 w 10035679"/>
              <a:gd name="connsiteY4149" fmla="*/ 790316 h 5893281"/>
              <a:gd name="connsiteX4150" fmla="*/ 1446015 w 10035679"/>
              <a:gd name="connsiteY4150" fmla="*/ 780055 h 5893281"/>
              <a:gd name="connsiteX4151" fmla="*/ 1452052 w 10035679"/>
              <a:gd name="connsiteY4151" fmla="*/ 780055 h 5893281"/>
              <a:gd name="connsiteX4152" fmla="*/ 1460507 w 10035679"/>
              <a:gd name="connsiteY4152" fmla="*/ 783679 h 5893281"/>
              <a:gd name="connsiteX4153" fmla="*/ 1462318 w 10035679"/>
              <a:gd name="connsiteY4153" fmla="*/ 783679 h 5893281"/>
              <a:gd name="connsiteX4154" fmla="*/ 1466544 w 10035679"/>
              <a:gd name="connsiteY4154" fmla="*/ 786092 h 5893281"/>
              <a:gd name="connsiteX4155" fmla="*/ 1470771 w 10035679"/>
              <a:gd name="connsiteY4155" fmla="*/ 793943 h 5893281"/>
              <a:gd name="connsiteX4156" fmla="*/ 1446015 w 10035679"/>
              <a:gd name="connsiteY4156" fmla="*/ 793943 h 5893281"/>
              <a:gd name="connsiteX4157" fmla="*/ 8807630 w 10035679"/>
              <a:gd name="connsiteY4157" fmla="*/ 755301 h 5893281"/>
              <a:gd name="connsiteX4158" fmla="*/ 8840233 w 10035679"/>
              <a:gd name="connsiteY4158" fmla="*/ 759527 h 5893281"/>
              <a:gd name="connsiteX4159" fmla="*/ 8872836 w 10035679"/>
              <a:gd name="connsiteY4159" fmla="*/ 765565 h 5893281"/>
              <a:gd name="connsiteX4160" fmla="*/ 8901215 w 10035679"/>
              <a:gd name="connsiteY4160" fmla="*/ 775828 h 5893281"/>
              <a:gd name="connsiteX4161" fmla="*/ 8921138 w 10035679"/>
              <a:gd name="connsiteY4161" fmla="*/ 793942 h 5893281"/>
              <a:gd name="connsiteX4162" fmla="*/ 8935629 w 10035679"/>
              <a:gd name="connsiteY4162" fmla="*/ 818696 h 5893281"/>
              <a:gd name="connsiteX4163" fmla="*/ 8943479 w 10035679"/>
              <a:gd name="connsiteY4163" fmla="*/ 851901 h 5893281"/>
              <a:gd name="connsiteX4164" fmla="*/ 8896987 w 10035679"/>
              <a:gd name="connsiteY4164" fmla="*/ 843449 h 5893281"/>
              <a:gd name="connsiteX4165" fmla="*/ 8854121 w 10035679"/>
              <a:gd name="connsiteY4165" fmla="*/ 828958 h 5893281"/>
              <a:gd name="connsiteX4166" fmla="*/ 8822121 w 10035679"/>
              <a:gd name="connsiteY4166" fmla="*/ 808431 h 5893281"/>
              <a:gd name="connsiteX4167" fmla="*/ 8801593 w 10035679"/>
              <a:gd name="connsiteY4167" fmla="*/ 780054 h 5893281"/>
              <a:gd name="connsiteX4168" fmla="*/ 8805819 w 10035679"/>
              <a:gd name="connsiteY4168" fmla="*/ 775828 h 5893281"/>
              <a:gd name="connsiteX4169" fmla="*/ 8805819 w 10035679"/>
              <a:gd name="connsiteY4169" fmla="*/ 771602 h 5893281"/>
              <a:gd name="connsiteX4170" fmla="*/ 8807630 w 10035679"/>
              <a:gd name="connsiteY4170" fmla="*/ 769791 h 5893281"/>
              <a:gd name="connsiteX4171" fmla="*/ 8807630 w 10035679"/>
              <a:gd name="connsiteY4171" fmla="*/ 761337 h 5893281"/>
              <a:gd name="connsiteX4172" fmla="*/ 2003282 w 10035679"/>
              <a:gd name="connsiteY4172" fmla="*/ 732356 h 5893281"/>
              <a:gd name="connsiteX4173" fmla="*/ 2015357 w 10035679"/>
              <a:gd name="connsiteY4173" fmla="*/ 732356 h 5893281"/>
              <a:gd name="connsiteX4174" fmla="*/ 2017168 w 10035679"/>
              <a:gd name="connsiteY4174" fmla="*/ 732356 h 5893281"/>
              <a:gd name="connsiteX4175" fmla="*/ 2021394 w 10035679"/>
              <a:gd name="connsiteY4175" fmla="*/ 736582 h 5893281"/>
              <a:gd name="connsiteX4176" fmla="*/ 2025620 w 10035679"/>
              <a:gd name="connsiteY4176" fmla="*/ 736582 h 5893281"/>
              <a:gd name="connsiteX4177" fmla="*/ 2029243 w 10035679"/>
              <a:gd name="connsiteY4177" fmla="*/ 740809 h 5893281"/>
              <a:gd name="connsiteX4178" fmla="*/ 2031659 w 10035679"/>
              <a:gd name="connsiteY4178" fmla="*/ 746847 h 5893281"/>
              <a:gd name="connsiteX4179" fmla="*/ 2035280 w 10035679"/>
              <a:gd name="connsiteY4179" fmla="*/ 751073 h 5893281"/>
              <a:gd name="connsiteX4180" fmla="*/ 2035280 w 10035679"/>
              <a:gd name="connsiteY4180" fmla="*/ 761336 h 5893281"/>
              <a:gd name="connsiteX4181" fmla="*/ 2035280 w 10035679"/>
              <a:gd name="connsiteY4181" fmla="*/ 771601 h 5893281"/>
              <a:gd name="connsiteX4182" fmla="*/ 2029243 w 10035679"/>
              <a:gd name="connsiteY4182" fmla="*/ 793939 h 5893281"/>
              <a:gd name="connsiteX4183" fmla="*/ 2025620 w 10035679"/>
              <a:gd name="connsiteY4183" fmla="*/ 827147 h 5893281"/>
              <a:gd name="connsiteX4184" fmla="*/ 2021394 w 10035679"/>
              <a:gd name="connsiteY4184" fmla="*/ 851900 h 5893281"/>
              <a:gd name="connsiteX4185" fmla="*/ 2011129 w 10035679"/>
              <a:gd name="connsiteY4185" fmla="*/ 856126 h 5893281"/>
              <a:gd name="connsiteX4186" fmla="*/ 2003282 w 10035679"/>
              <a:gd name="connsiteY4186" fmla="*/ 857939 h 5893281"/>
              <a:gd name="connsiteX4187" fmla="*/ 1997243 w 10035679"/>
              <a:gd name="connsiteY4187" fmla="*/ 866391 h 5893281"/>
              <a:gd name="connsiteX4188" fmla="*/ 1988791 w 10035679"/>
              <a:gd name="connsiteY4188" fmla="*/ 866391 h 5893281"/>
              <a:gd name="connsiteX4189" fmla="*/ 1988791 w 10035679"/>
              <a:gd name="connsiteY4189" fmla="*/ 862165 h 5893281"/>
              <a:gd name="connsiteX4190" fmla="*/ 1986980 w 10035679"/>
              <a:gd name="connsiteY4190" fmla="*/ 862165 h 5893281"/>
              <a:gd name="connsiteX4191" fmla="*/ 1982752 w 10035679"/>
              <a:gd name="connsiteY4191" fmla="*/ 857939 h 5893281"/>
              <a:gd name="connsiteX4192" fmla="*/ 1974905 w 10035679"/>
              <a:gd name="connsiteY4192" fmla="*/ 851900 h 5893281"/>
              <a:gd name="connsiteX4193" fmla="*/ 1972489 w 10035679"/>
              <a:gd name="connsiteY4193" fmla="*/ 843448 h 5893281"/>
              <a:gd name="connsiteX4194" fmla="*/ 1972489 w 10035679"/>
              <a:gd name="connsiteY4194" fmla="*/ 833183 h 5893281"/>
              <a:gd name="connsiteX4195" fmla="*/ 1972489 w 10035679"/>
              <a:gd name="connsiteY4195" fmla="*/ 827147 h 5893281"/>
              <a:gd name="connsiteX4196" fmla="*/ 1964640 w 10035679"/>
              <a:gd name="connsiteY4196" fmla="*/ 818694 h 5893281"/>
              <a:gd name="connsiteX4197" fmla="*/ 1950754 w 10035679"/>
              <a:gd name="connsiteY4197" fmla="*/ 808430 h 5893281"/>
              <a:gd name="connsiteX4198" fmla="*/ 1932037 w 10035679"/>
              <a:gd name="connsiteY4198" fmla="*/ 804204 h 5893281"/>
              <a:gd name="connsiteX4199" fmla="*/ 1916338 w 10035679"/>
              <a:gd name="connsiteY4199" fmla="*/ 808430 h 5893281"/>
              <a:gd name="connsiteX4200" fmla="*/ 1897623 w 10035679"/>
              <a:gd name="connsiteY4200" fmla="*/ 804204 h 5893281"/>
              <a:gd name="connsiteX4201" fmla="*/ 1879509 w 10035679"/>
              <a:gd name="connsiteY4201" fmla="*/ 793939 h 5893281"/>
              <a:gd name="connsiteX4202" fmla="*/ 1865623 w 10035679"/>
              <a:gd name="connsiteY4202" fmla="*/ 771601 h 5893281"/>
              <a:gd name="connsiteX4203" fmla="*/ 1873472 w 10035679"/>
              <a:gd name="connsiteY4203" fmla="*/ 771601 h 5893281"/>
              <a:gd name="connsiteX4204" fmla="*/ 1877698 w 10035679"/>
              <a:gd name="connsiteY4204" fmla="*/ 765564 h 5893281"/>
              <a:gd name="connsiteX4205" fmla="*/ 1879509 w 10035679"/>
              <a:gd name="connsiteY4205" fmla="*/ 761336 h 5893281"/>
              <a:gd name="connsiteX4206" fmla="*/ 1879509 w 10035679"/>
              <a:gd name="connsiteY4206" fmla="*/ 759525 h 5893281"/>
              <a:gd name="connsiteX4207" fmla="*/ 1883735 w 10035679"/>
              <a:gd name="connsiteY4207" fmla="*/ 759525 h 5893281"/>
              <a:gd name="connsiteX4208" fmla="*/ 1887963 w 10035679"/>
              <a:gd name="connsiteY4208" fmla="*/ 759525 h 5893281"/>
              <a:gd name="connsiteX4209" fmla="*/ 1894000 w 10035679"/>
              <a:gd name="connsiteY4209" fmla="*/ 759525 h 5893281"/>
              <a:gd name="connsiteX4210" fmla="*/ 1906075 w 10035679"/>
              <a:gd name="connsiteY4210" fmla="*/ 755299 h 5893281"/>
              <a:gd name="connsiteX4211" fmla="*/ 1926000 w 10035679"/>
              <a:gd name="connsiteY4211" fmla="*/ 761336 h 5893281"/>
              <a:gd name="connsiteX4212" fmla="*/ 1950754 w 10035679"/>
              <a:gd name="connsiteY4212" fmla="*/ 759525 h 5893281"/>
              <a:gd name="connsiteX4213" fmla="*/ 1978526 w 10035679"/>
              <a:gd name="connsiteY4213" fmla="*/ 755299 h 5893281"/>
              <a:gd name="connsiteX4214" fmla="*/ 2003282 w 10035679"/>
              <a:gd name="connsiteY4214" fmla="*/ 755299 h 5893281"/>
              <a:gd name="connsiteX4215" fmla="*/ 1717706 w 10035679"/>
              <a:gd name="connsiteY4215" fmla="*/ 726320 h 5893281"/>
              <a:gd name="connsiteX4216" fmla="*/ 1727970 w 10035679"/>
              <a:gd name="connsiteY4216" fmla="*/ 726320 h 5893281"/>
              <a:gd name="connsiteX4217" fmla="*/ 1741856 w 10035679"/>
              <a:gd name="connsiteY4217" fmla="*/ 726320 h 5893281"/>
              <a:gd name="connsiteX4218" fmla="*/ 1746083 w 10035679"/>
              <a:gd name="connsiteY4218" fmla="*/ 732357 h 5893281"/>
              <a:gd name="connsiteX4219" fmla="*/ 1749706 w 10035679"/>
              <a:gd name="connsiteY4219" fmla="*/ 736585 h 5893281"/>
              <a:gd name="connsiteX4220" fmla="*/ 1752121 w 10035679"/>
              <a:gd name="connsiteY4220" fmla="*/ 745037 h 5893281"/>
              <a:gd name="connsiteX4221" fmla="*/ 1752121 w 10035679"/>
              <a:gd name="connsiteY4221" fmla="*/ 751074 h 5893281"/>
              <a:gd name="connsiteX4222" fmla="*/ 1756347 w 10035679"/>
              <a:gd name="connsiteY4222" fmla="*/ 759528 h 5893281"/>
              <a:gd name="connsiteX4223" fmla="*/ 1756347 w 10035679"/>
              <a:gd name="connsiteY4223" fmla="*/ 771601 h 5893281"/>
              <a:gd name="connsiteX4224" fmla="*/ 1749706 w 10035679"/>
              <a:gd name="connsiteY4224" fmla="*/ 771601 h 5893281"/>
              <a:gd name="connsiteX4225" fmla="*/ 1749706 w 10035679"/>
              <a:gd name="connsiteY4225" fmla="*/ 780056 h 5893281"/>
              <a:gd name="connsiteX4226" fmla="*/ 1756347 w 10035679"/>
              <a:gd name="connsiteY4226" fmla="*/ 780056 h 5893281"/>
              <a:gd name="connsiteX4227" fmla="*/ 1766007 w 10035679"/>
              <a:gd name="connsiteY4227" fmla="*/ 783677 h 5893281"/>
              <a:gd name="connsiteX4228" fmla="*/ 1778082 w 10035679"/>
              <a:gd name="connsiteY4228" fmla="*/ 786092 h 5893281"/>
              <a:gd name="connsiteX4229" fmla="*/ 1788347 w 10035679"/>
              <a:gd name="connsiteY4229" fmla="*/ 786092 h 5893281"/>
              <a:gd name="connsiteX4230" fmla="*/ 1802836 w 10035679"/>
              <a:gd name="connsiteY4230" fmla="*/ 786092 h 5893281"/>
              <a:gd name="connsiteX4231" fmla="*/ 1808874 w 10035679"/>
              <a:gd name="connsiteY4231" fmla="*/ 780056 h 5893281"/>
              <a:gd name="connsiteX4232" fmla="*/ 1812496 w 10035679"/>
              <a:gd name="connsiteY4232" fmla="*/ 775829 h 5893281"/>
              <a:gd name="connsiteX4233" fmla="*/ 1816722 w 10035679"/>
              <a:gd name="connsiteY4233" fmla="*/ 775829 h 5893281"/>
              <a:gd name="connsiteX4234" fmla="*/ 1820950 w 10035679"/>
              <a:gd name="connsiteY4234" fmla="*/ 775829 h 5893281"/>
              <a:gd name="connsiteX4235" fmla="*/ 1826987 w 10035679"/>
              <a:gd name="connsiteY4235" fmla="*/ 780056 h 5893281"/>
              <a:gd name="connsiteX4236" fmla="*/ 1831213 w 10035679"/>
              <a:gd name="connsiteY4236" fmla="*/ 783677 h 5893281"/>
              <a:gd name="connsiteX4237" fmla="*/ 1831213 w 10035679"/>
              <a:gd name="connsiteY4237" fmla="*/ 786092 h 5893281"/>
              <a:gd name="connsiteX4238" fmla="*/ 1831213 w 10035679"/>
              <a:gd name="connsiteY4238" fmla="*/ 790318 h 5893281"/>
              <a:gd name="connsiteX4239" fmla="*/ 1834836 w 10035679"/>
              <a:gd name="connsiteY4239" fmla="*/ 793942 h 5893281"/>
              <a:gd name="connsiteX4240" fmla="*/ 1834836 w 10035679"/>
              <a:gd name="connsiteY4240" fmla="*/ 800583 h 5893281"/>
              <a:gd name="connsiteX4241" fmla="*/ 1831213 w 10035679"/>
              <a:gd name="connsiteY4241" fmla="*/ 808432 h 5893281"/>
              <a:gd name="connsiteX4242" fmla="*/ 1831213 w 10035679"/>
              <a:gd name="connsiteY4242" fmla="*/ 812658 h 5893281"/>
              <a:gd name="connsiteX4243" fmla="*/ 1831213 w 10035679"/>
              <a:gd name="connsiteY4243" fmla="*/ 815074 h 5893281"/>
              <a:gd name="connsiteX4244" fmla="*/ 1831213 w 10035679"/>
              <a:gd name="connsiteY4244" fmla="*/ 818695 h 5893281"/>
              <a:gd name="connsiteX4245" fmla="*/ 1826987 w 10035679"/>
              <a:gd name="connsiteY4245" fmla="*/ 827147 h 5893281"/>
              <a:gd name="connsiteX4246" fmla="*/ 1806459 w 10035679"/>
              <a:gd name="connsiteY4246" fmla="*/ 837412 h 5893281"/>
              <a:gd name="connsiteX4247" fmla="*/ 1780498 w 10035679"/>
              <a:gd name="connsiteY4247" fmla="*/ 837412 h 5893281"/>
              <a:gd name="connsiteX4248" fmla="*/ 1752121 w 10035679"/>
              <a:gd name="connsiteY4248" fmla="*/ 837412 h 5893281"/>
              <a:gd name="connsiteX4249" fmla="*/ 1723744 w 10035679"/>
              <a:gd name="connsiteY4249" fmla="*/ 843449 h 5893281"/>
              <a:gd name="connsiteX4250" fmla="*/ 1703217 w 10035679"/>
              <a:gd name="connsiteY4250" fmla="*/ 857940 h 5893281"/>
              <a:gd name="connsiteX4251" fmla="*/ 1679066 w 10035679"/>
              <a:gd name="connsiteY4251" fmla="*/ 876656 h 5893281"/>
              <a:gd name="connsiteX4252" fmla="*/ 1656726 w 10035679"/>
              <a:gd name="connsiteY4252" fmla="*/ 894768 h 5893281"/>
              <a:gd name="connsiteX4253" fmla="*/ 1626539 w 10035679"/>
              <a:gd name="connsiteY4253" fmla="*/ 905033 h 5893281"/>
              <a:gd name="connsiteX4254" fmla="*/ 1622313 w 10035679"/>
              <a:gd name="connsiteY4254" fmla="*/ 898995 h 5893281"/>
              <a:gd name="connsiteX4255" fmla="*/ 1618087 w 10035679"/>
              <a:gd name="connsiteY4255" fmla="*/ 891147 h 5893281"/>
              <a:gd name="connsiteX4256" fmla="*/ 1618087 w 10035679"/>
              <a:gd name="connsiteY4256" fmla="*/ 884506 h 5893281"/>
              <a:gd name="connsiteX4257" fmla="*/ 1614464 w 10035679"/>
              <a:gd name="connsiteY4257" fmla="*/ 872430 h 5893281"/>
              <a:gd name="connsiteX4258" fmla="*/ 1626539 w 10035679"/>
              <a:gd name="connsiteY4258" fmla="*/ 866392 h 5893281"/>
              <a:gd name="connsiteX4259" fmla="*/ 1636804 w 10035679"/>
              <a:gd name="connsiteY4259" fmla="*/ 857940 h 5893281"/>
              <a:gd name="connsiteX4260" fmla="*/ 1642840 w 10035679"/>
              <a:gd name="connsiteY4260" fmla="*/ 847677 h 5893281"/>
              <a:gd name="connsiteX4261" fmla="*/ 1650690 w 10035679"/>
              <a:gd name="connsiteY4261" fmla="*/ 837412 h 5893281"/>
              <a:gd name="connsiteX4262" fmla="*/ 1654916 w 10035679"/>
              <a:gd name="connsiteY4262" fmla="*/ 827147 h 5893281"/>
              <a:gd name="connsiteX4263" fmla="*/ 1614464 w 10035679"/>
              <a:gd name="connsiteY4263" fmla="*/ 827147 h 5893281"/>
              <a:gd name="connsiteX4264" fmla="*/ 1589710 w 10035679"/>
              <a:gd name="connsiteY4264" fmla="*/ 837412 h 5893281"/>
              <a:gd name="connsiteX4265" fmla="*/ 1561936 w 10035679"/>
              <a:gd name="connsiteY4265" fmla="*/ 841638 h 5893281"/>
              <a:gd name="connsiteX4266" fmla="*/ 1529334 w 10035679"/>
              <a:gd name="connsiteY4266" fmla="*/ 837412 h 5893281"/>
              <a:gd name="connsiteX4267" fmla="*/ 1508806 w 10035679"/>
              <a:gd name="connsiteY4267" fmla="*/ 827147 h 5893281"/>
              <a:gd name="connsiteX4268" fmla="*/ 1499146 w 10035679"/>
              <a:gd name="connsiteY4268" fmla="*/ 827147 h 5893281"/>
              <a:gd name="connsiteX4269" fmla="*/ 1499146 w 10035679"/>
              <a:gd name="connsiteY4269" fmla="*/ 818695 h 5893281"/>
              <a:gd name="connsiteX4270" fmla="*/ 1508806 w 10035679"/>
              <a:gd name="connsiteY4270" fmla="*/ 815074 h 5893281"/>
              <a:gd name="connsiteX4271" fmla="*/ 1517258 w 10035679"/>
              <a:gd name="connsiteY4271" fmla="*/ 812658 h 5893281"/>
              <a:gd name="connsiteX4272" fmla="*/ 1519071 w 10035679"/>
              <a:gd name="connsiteY4272" fmla="*/ 808432 h 5893281"/>
              <a:gd name="connsiteX4273" fmla="*/ 1526918 w 10035679"/>
              <a:gd name="connsiteY4273" fmla="*/ 804204 h 5893281"/>
              <a:gd name="connsiteX4274" fmla="*/ 1529334 w 10035679"/>
              <a:gd name="connsiteY4274" fmla="*/ 793942 h 5893281"/>
              <a:gd name="connsiteX4275" fmla="*/ 1523297 w 10035679"/>
              <a:gd name="connsiteY4275" fmla="*/ 793942 h 5893281"/>
              <a:gd name="connsiteX4276" fmla="*/ 1523297 w 10035679"/>
              <a:gd name="connsiteY4276" fmla="*/ 786092 h 5893281"/>
              <a:gd name="connsiteX4277" fmla="*/ 1533560 w 10035679"/>
              <a:gd name="connsiteY4277" fmla="*/ 786092 h 5893281"/>
              <a:gd name="connsiteX4278" fmla="*/ 1541409 w 10035679"/>
              <a:gd name="connsiteY4278" fmla="*/ 783677 h 5893281"/>
              <a:gd name="connsiteX4279" fmla="*/ 1547447 w 10035679"/>
              <a:gd name="connsiteY4279" fmla="*/ 783677 h 5893281"/>
              <a:gd name="connsiteX4280" fmla="*/ 1555295 w 10035679"/>
              <a:gd name="connsiteY4280" fmla="*/ 780056 h 5893281"/>
              <a:gd name="connsiteX4281" fmla="*/ 1551673 w 10035679"/>
              <a:gd name="connsiteY4281" fmla="*/ 775829 h 5893281"/>
              <a:gd name="connsiteX4282" fmla="*/ 1547447 w 10035679"/>
              <a:gd name="connsiteY4282" fmla="*/ 771601 h 5893281"/>
              <a:gd name="connsiteX4283" fmla="*/ 1543222 w 10035679"/>
              <a:gd name="connsiteY4283" fmla="*/ 769791 h 5893281"/>
              <a:gd name="connsiteX4284" fmla="*/ 1543222 w 10035679"/>
              <a:gd name="connsiteY4284" fmla="*/ 765565 h 5893281"/>
              <a:gd name="connsiteX4285" fmla="*/ 1541409 w 10035679"/>
              <a:gd name="connsiteY4285" fmla="*/ 761339 h 5893281"/>
              <a:gd name="connsiteX4286" fmla="*/ 1537183 w 10035679"/>
              <a:gd name="connsiteY4286" fmla="*/ 755300 h 5893281"/>
              <a:gd name="connsiteX4287" fmla="*/ 1543222 w 10035679"/>
              <a:gd name="connsiteY4287" fmla="*/ 755300 h 5893281"/>
              <a:gd name="connsiteX4288" fmla="*/ 1547447 w 10035679"/>
              <a:gd name="connsiteY4288" fmla="*/ 751074 h 5893281"/>
              <a:gd name="connsiteX4289" fmla="*/ 1551673 w 10035679"/>
              <a:gd name="connsiteY4289" fmla="*/ 751074 h 5893281"/>
              <a:gd name="connsiteX4290" fmla="*/ 1555295 w 10035679"/>
              <a:gd name="connsiteY4290" fmla="*/ 746848 h 5893281"/>
              <a:gd name="connsiteX4291" fmla="*/ 1593936 w 10035679"/>
              <a:gd name="connsiteY4291" fmla="*/ 759528 h 5893281"/>
              <a:gd name="connsiteX4292" fmla="*/ 1626539 w 10035679"/>
              <a:gd name="connsiteY4292" fmla="*/ 771601 h 5893281"/>
              <a:gd name="connsiteX4293" fmla="*/ 1654916 w 10035679"/>
              <a:gd name="connsiteY4293" fmla="*/ 786092 h 5893281"/>
              <a:gd name="connsiteX4294" fmla="*/ 1685103 w 10035679"/>
              <a:gd name="connsiteY4294" fmla="*/ 798168 h 5893281"/>
              <a:gd name="connsiteX4295" fmla="*/ 1723744 w 10035679"/>
              <a:gd name="connsiteY4295" fmla="*/ 800583 h 5893281"/>
              <a:gd name="connsiteX4296" fmla="*/ 1717706 w 10035679"/>
              <a:gd name="connsiteY4296" fmla="*/ 783677 h 5893281"/>
              <a:gd name="connsiteX4297" fmla="*/ 1711669 w 10035679"/>
              <a:gd name="connsiteY4297" fmla="*/ 769791 h 5893281"/>
              <a:gd name="connsiteX4298" fmla="*/ 1707443 w 10035679"/>
              <a:gd name="connsiteY4298" fmla="*/ 759528 h 5893281"/>
              <a:gd name="connsiteX4299" fmla="*/ 1703217 w 10035679"/>
              <a:gd name="connsiteY4299" fmla="*/ 732357 h 5893281"/>
              <a:gd name="connsiteX4300" fmla="*/ 1711669 w 10035679"/>
              <a:gd name="connsiteY4300" fmla="*/ 730546 h 5893281"/>
              <a:gd name="connsiteX4301" fmla="*/ 1508805 w 10035679"/>
              <a:gd name="connsiteY4301" fmla="*/ 682849 h 5893281"/>
              <a:gd name="connsiteX4302" fmla="*/ 1508805 w 10035679"/>
              <a:gd name="connsiteY4302" fmla="*/ 697340 h 5893281"/>
              <a:gd name="connsiteX4303" fmla="*/ 1508805 w 10035679"/>
              <a:gd name="connsiteY4303" fmla="*/ 707603 h 5893281"/>
              <a:gd name="connsiteX4304" fmla="*/ 1513031 w 10035679"/>
              <a:gd name="connsiteY4304" fmla="*/ 717868 h 5893281"/>
              <a:gd name="connsiteX4305" fmla="*/ 1508805 w 10035679"/>
              <a:gd name="connsiteY4305" fmla="*/ 726320 h 5893281"/>
              <a:gd name="connsiteX4306" fmla="*/ 1508805 w 10035679"/>
              <a:gd name="connsiteY4306" fmla="*/ 732359 h 5893281"/>
              <a:gd name="connsiteX4307" fmla="*/ 1499145 w 10035679"/>
              <a:gd name="connsiteY4307" fmla="*/ 740811 h 5893281"/>
              <a:gd name="connsiteX4308" fmla="*/ 1488882 w 10035679"/>
              <a:gd name="connsiteY4308" fmla="*/ 746848 h 5893281"/>
              <a:gd name="connsiteX4309" fmla="*/ 1476807 w 10035679"/>
              <a:gd name="connsiteY4309" fmla="*/ 755300 h 5893281"/>
              <a:gd name="connsiteX4310" fmla="*/ 1470768 w 10035679"/>
              <a:gd name="connsiteY4310" fmla="*/ 765565 h 5893281"/>
              <a:gd name="connsiteX4311" fmla="*/ 1456278 w 10035679"/>
              <a:gd name="connsiteY4311" fmla="*/ 759529 h 5893281"/>
              <a:gd name="connsiteX4312" fmla="*/ 1448430 w 10035679"/>
              <a:gd name="connsiteY4312" fmla="*/ 755300 h 5893281"/>
              <a:gd name="connsiteX4313" fmla="*/ 1442392 w 10035679"/>
              <a:gd name="connsiteY4313" fmla="*/ 751074 h 5893281"/>
              <a:gd name="connsiteX4314" fmla="*/ 1438166 w 10035679"/>
              <a:gd name="connsiteY4314" fmla="*/ 746848 h 5893281"/>
              <a:gd name="connsiteX4315" fmla="*/ 1432129 w 10035679"/>
              <a:gd name="connsiteY4315" fmla="*/ 740811 h 5893281"/>
              <a:gd name="connsiteX4316" fmla="*/ 1427903 w 10035679"/>
              <a:gd name="connsiteY4316" fmla="*/ 775830 h 5893281"/>
              <a:gd name="connsiteX4317" fmla="*/ 1417638 w 10035679"/>
              <a:gd name="connsiteY4317" fmla="*/ 793943 h 5893281"/>
              <a:gd name="connsiteX4318" fmla="*/ 1391677 w 10035679"/>
              <a:gd name="connsiteY4318" fmla="*/ 800584 h 5893281"/>
              <a:gd name="connsiteX4319" fmla="*/ 1371149 w 10035679"/>
              <a:gd name="connsiteY4319" fmla="*/ 800584 h 5893281"/>
              <a:gd name="connsiteX4320" fmla="*/ 1348809 w 10035679"/>
              <a:gd name="connsiteY4320" fmla="*/ 800584 h 5893281"/>
              <a:gd name="connsiteX4321" fmla="*/ 1322848 w 10035679"/>
              <a:gd name="connsiteY4321" fmla="*/ 800584 h 5893281"/>
              <a:gd name="connsiteX4322" fmla="*/ 1322848 w 10035679"/>
              <a:gd name="connsiteY4322" fmla="*/ 771604 h 5893281"/>
              <a:gd name="connsiteX4323" fmla="*/ 1360885 w 10035679"/>
              <a:gd name="connsiteY4323" fmla="*/ 745037 h 5893281"/>
              <a:gd name="connsiteX4324" fmla="*/ 1403752 w 10035679"/>
              <a:gd name="connsiteY4324" fmla="*/ 717868 h 5893281"/>
              <a:gd name="connsiteX4325" fmla="*/ 1452051 w 10035679"/>
              <a:gd name="connsiteY4325" fmla="*/ 697340 h 5893281"/>
              <a:gd name="connsiteX4326" fmla="*/ 8659712 w 10035679"/>
              <a:gd name="connsiteY4326" fmla="*/ 682849 h 5893281"/>
              <a:gd name="connsiteX4327" fmla="*/ 8678427 w 10035679"/>
              <a:gd name="connsiteY4327" fmla="*/ 682849 h 5893281"/>
              <a:gd name="connsiteX4328" fmla="*/ 8684466 w 10035679"/>
              <a:gd name="connsiteY4328" fmla="*/ 701566 h 5893281"/>
              <a:gd name="connsiteX4329" fmla="*/ 8684466 w 10035679"/>
              <a:gd name="connsiteY4329" fmla="*/ 722093 h 5893281"/>
              <a:gd name="connsiteX4330" fmla="*/ 8684466 w 10035679"/>
              <a:gd name="connsiteY4330" fmla="*/ 746847 h 5893281"/>
              <a:gd name="connsiteX4331" fmla="*/ 8716464 w 10035679"/>
              <a:gd name="connsiteY4331" fmla="*/ 736584 h 5893281"/>
              <a:gd name="connsiteX4332" fmla="*/ 8741220 w 10035679"/>
              <a:gd name="connsiteY4332" fmla="*/ 722093 h 5893281"/>
              <a:gd name="connsiteX4333" fmla="*/ 8769596 w 10035679"/>
              <a:gd name="connsiteY4333" fmla="*/ 707602 h 5893281"/>
              <a:gd name="connsiteX4334" fmla="*/ 8769596 w 10035679"/>
              <a:gd name="connsiteY4334" fmla="*/ 818696 h 5893281"/>
              <a:gd name="connsiteX4335" fmla="*/ 8769596 w 10035679"/>
              <a:gd name="connsiteY4335" fmla="*/ 822922 h 5893281"/>
              <a:gd name="connsiteX4336" fmla="*/ 8765370 w 10035679"/>
              <a:gd name="connsiteY4336" fmla="*/ 822922 h 5893281"/>
              <a:gd name="connsiteX4337" fmla="*/ 8763558 w 10035679"/>
              <a:gd name="connsiteY4337" fmla="*/ 827150 h 5893281"/>
              <a:gd name="connsiteX4338" fmla="*/ 8736992 w 10035679"/>
              <a:gd name="connsiteY4338" fmla="*/ 827150 h 5893281"/>
              <a:gd name="connsiteX4339" fmla="*/ 8702578 w 10035679"/>
              <a:gd name="connsiteY4339" fmla="*/ 828960 h 5893281"/>
              <a:gd name="connsiteX4340" fmla="*/ 8668165 w 10035679"/>
              <a:gd name="connsiteY4340" fmla="*/ 833187 h 5893281"/>
              <a:gd name="connsiteX4341" fmla="*/ 8639788 w 10035679"/>
              <a:gd name="connsiteY4341" fmla="*/ 837413 h 5893281"/>
              <a:gd name="connsiteX4342" fmla="*/ 8617448 w 10035679"/>
              <a:gd name="connsiteY4342" fmla="*/ 841639 h 5893281"/>
              <a:gd name="connsiteX4343" fmla="*/ 8607185 w 10035679"/>
              <a:gd name="connsiteY4343" fmla="*/ 843452 h 5893281"/>
              <a:gd name="connsiteX4344" fmla="*/ 8583034 w 10035679"/>
              <a:gd name="connsiteY4344" fmla="*/ 822922 h 5893281"/>
              <a:gd name="connsiteX4345" fmla="*/ 8564920 w 10035679"/>
              <a:gd name="connsiteY4345" fmla="*/ 793942 h 5893281"/>
              <a:gd name="connsiteX4346" fmla="*/ 8554657 w 10035679"/>
              <a:gd name="connsiteY4346" fmla="*/ 755300 h 5893281"/>
              <a:gd name="connsiteX4347" fmla="*/ 8556468 w 10035679"/>
              <a:gd name="connsiteY4347" fmla="*/ 745037 h 5893281"/>
              <a:gd name="connsiteX4348" fmla="*/ 8560694 w 10035679"/>
              <a:gd name="connsiteY4348" fmla="*/ 736584 h 5893281"/>
              <a:gd name="connsiteX4349" fmla="*/ 8564920 w 10035679"/>
              <a:gd name="connsiteY4349" fmla="*/ 730546 h 5893281"/>
              <a:gd name="connsiteX4350" fmla="*/ 8569148 w 10035679"/>
              <a:gd name="connsiteY4350" fmla="*/ 722093 h 5893281"/>
              <a:gd name="connsiteX4351" fmla="*/ 8570959 w 10035679"/>
              <a:gd name="connsiteY4351" fmla="*/ 716057 h 5893281"/>
              <a:gd name="connsiteX4352" fmla="*/ 8584845 w 10035679"/>
              <a:gd name="connsiteY4352" fmla="*/ 707602 h 5893281"/>
              <a:gd name="connsiteX4353" fmla="*/ 8603562 w 10035679"/>
              <a:gd name="connsiteY4353" fmla="*/ 697340 h 5893281"/>
              <a:gd name="connsiteX4354" fmla="*/ 8631938 w 10035679"/>
              <a:gd name="connsiteY4354" fmla="*/ 687075 h 5893281"/>
              <a:gd name="connsiteX4355" fmla="*/ 2728395 w 10035679"/>
              <a:gd name="connsiteY4355" fmla="*/ 682849 h 5893281"/>
              <a:gd name="connsiteX4356" fmla="*/ 2752548 w 10035679"/>
              <a:gd name="connsiteY4356" fmla="*/ 693113 h 5893281"/>
              <a:gd name="connsiteX4357" fmla="*/ 2752548 w 10035679"/>
              <a:gd name="connsiteY4357" fmla="*/ 701565 h 5893281"/>
              <a:gd name="connsiteX4358" fmla="*/ 2742283 w 10035679"/>
              <a:gd name="connsiteY4358" fmla="*/ 701565 h 5893281"/>
              <a:gd name="connsiteX4359" fmla="*/ 2736245 w 10035679"/>
              <a:gd name="connsiteY4359" fmla="*/ 701565 h 5893281"/>
              <a:gd name="connsiteX4360" fmla="*/ 2732019 w 10035679"/>
              <a:gd name="connsiteY4360" fmla="*/ 701565 h 5893281"/>
              <a:gd name="connsiteX4361" fmla="*/ 2728395 w 10035679"/>
              <a:gd name="connsiteY4361" fmla="*/ 697339 h 5893281"/>
              <a:gd name="connsiteX4362" fmla="*/ 2728395 w 10035679"/>
              <a:gd name="connsiteY4362" fmla="*/ 693113 h 5893281"/>
              <a:gd name="connsiteX4363" fmla="*/ 1988793 w 10035679"/>
              <a:gd name="connsiteY4363" fmla="*/ 668964 h 5893281"/>
              <a:gd name="connsiteX4364" fmla="*/ 2053998 w 10035679"/>
              <a:gd name="connsiteY4364" fmla="*/ 668964 h 5893281"/>
              <a:gd name="connsiteX4365" fmla="*/ 2053998 w 10035679"/>
              <a:gd name="connsiteY4365" fmla="*/ 675000 h 5893281"/>
              <a:gd name="connsiteX4366" fmla="*/ 2057621 w 10035679"/>
              <a:gd name="connsiteY4366" fmla="*/ 682849 h 5893281"/>
              <a:gd name="connsiteX4367" fmla="*/ 2057621 w 10035679"/>
              <a:gd name="connsiteY4367" fmla="*/ 689491 h 5893281"/>
              <a:gd name="connsiteX4368" fmla="*/ 2060037 w 10035679"/>
              <a:gd name="connsiteY4368" fmla="*/ 701566 h 5893281"/>
              <a:gd name="connsiteX4369" fmla="*/ 2043735 w 10035679"/>
              <a:gd name="connsiteY4369" fmla="*/ 701566 h 5893281"/>
              <a:gd name="connsiteX4370" fmla="*/ 2035281 w 10035679"/>
              <a:gd name="connsiteY4370" fmla="*/ 701566 h 5893281"/>
              <a:gd name="connsiteX4371" fmla="*/ 2029245 w 10035679"/>
              <a:gd name="connsiteY4371" fmla="*/ 701566 h 5893281"/>
              <a:gd name="connsiteX4372" fmla="*/ 2015359 w 10035679"/>
              <a:gd name="connsiteY4372" fmla="*/ 697340 h 5893281"/>
              <a:gd name="connsiteX4373" fmla="*/ 2003283 w 10035679"/>
              <a:gd name="connsiteY4373" fmla="*/ 697340 h 5893281"/>
              <a:gd name="connsiteX4374" fmla="*/ 1988793 w 10035679"/>
              <a:gd name="connsiteY4374" fmla="*/ 693114 h 5893281"/>
              <a:gd name="connsiteX4375" fmla="*/ 2140938 w 10035679"/>
              <a:gd name="connsiteY4375" fmla="*/ 668961 h 5893281"/>
              <a:gd name="connsiteX4376" fmla="*/ 2153014 w 10035679"/>
              <a:gd name="connsiteY4376" fmla="*/ 668961 h 5893281"/>
              <a:gd name="connsiteX4377" fmla="*/ 2159050 w 10035679"/>
              <a:gd name="connsiteY4377" fmla="*/ 689489 h 5893281"/>
              <a:gd name="connsiteX4378" fmla="*/ 2173541 w 10035679"/>
              <a:gd name="connsiteY4378" fmla="*/ 697338 h 5893281"/>
              <a:gd name="connsiteX4379" fmla="*/ 2195276 w 10035679"/>
              <a:gd name="connsiteY4379" fmla="*/ 697338 h 5893281"/>
              <a:gd name="connsiteX4380" fmla="*/ 2229690 w 10035679"/>
              <a:gd name="connsiteY4380" fmla="*/ 693112 h 5893281"/>
              <a:gd name="connsiteX4381" fmla="*/ 2229690 w 10035679"/>
              <a:gd name="connsiteY4381" fmla="*/ 701564 h 5893281"/>
              <a:gd name="connsiteX4382" fmla="*/ 2233918 w 10035679"/>
              <a:gd name="connsiteY4382" fmla="*/ 711829 h 5893281"/>
              <a:gd name="connsiteX4383" fmla="*/ 2238144 w 10035679"/>
              <a:gd name="connsiteY4383" fmla="*/ 722092 h 5893281"/>
              <a:gd name="connsiteX4384" fmla="*/ 2238144 w 10035679"/>
              <a:gd name="connsiteY4384" fmla="*/ 730544 h 5893281"/>
              <a:gd name="connsiteX4385" fmla="*/ 2238144 w 10035679"/>
              <a:gd name="connsiteY4385" fmla="*/ 740808 h 5893281"/>
              <a:gd name="connsiteX4386" fmla="*/ 2238144 w 10035679"/>
              <a:gd name="connsiteY4386" fmla="*/ 746845 h 5893281"/>
              <a:gd name="connsiteX4387" fmla="*/ 2276784 w 10035679"/>
              <a:gd name="connsiteY4387" fmla="*/ 769788 h 5893281"/>
              <a:gd name="connsiteX4388" fmla="*/ 2320859 w 10035679"/>
              <a:gd name="connsiteY4388" fmla="*/ 780053 h 5893281"/>
              <a:gd name="connsiteX4389" fmla="*/ 2371574 w 10035679"/>
              <a:gd name="connsiteY4389" fmla="*/ 780053 h 5893281"/>
              <a:gd name="connsiteX4390" fmla="*/ 2420479 w 10035679"/>
              <a:gd name="connsiteY4390" fmla="*/ 780053 h 5893281"/>
              <a:gd name="connsiteX4391" fmla="*/ 2474817 w 10035679"/>
              <a:gd name="connsiteY4391" fmla="*/ 775827 h 5893281"/>
              <a:gd name="connsiteX4392" fmla="*/ 2519496 w 10035679"/>
              <a:gd name="connsiteY4392" fmla="*/ 780053 h 5893281"/>
              <a:gd name="connsiteX4393" fmla="*/ 2519496 w 10035679"/>
              <a:gd name="connsiteY4393" fmla="*/ 790317 h 5893281"/>
              <a:gd name="connsiteX4394" fmla="*/ 2523724 w 10035679"/>
              <a:gd name="connsiteY4394" fmla="*/ 800580 h 5893281"/>
              <a:gd name="connsiteX4395" fmla="*/ 2527950 w 10035679"/>
              <a:gd name="connsiteY4395" fmla="*/ 808429 h 5893281"/>
              <a:gd name="connsiteX4396" fmla="*/ 2527950 w 10035679"/>
              <a:gd name="connsiteY4396" fmla="*/ 812655 h 5893281"/>
              <a:gd name="connsiteX4397" fmla="*/ 2527950 w 10035679"/>
              <a:gd name="connsiteY4397" fmla="*/ 818694 h 5893281"/>
              <a:gd name="connsiteX4398" fmla="*/ 2527950 w 10035679"/>
              <a:gd name="connsiteY4398" fmla="*/ 827146 h 5893281"/>
              <a:gd name="connsiteX4399" fmla="*/ 2519496 w 10035679"/>
              <a:gd name="connsiteY4399" fmla="*/ 851900 h 5893281"/>
              <a:gd name="connsiteX4400" fmla="*/ 2499573 w 10035679"/>
              <a:gd name="connsiteY4400" fmla="*/ 851900 h 5893281"/>
              <a:gd name="connsiteX4401" fmla="*/ 2474817 w 10035679"/>
              <a:gd name="connsiteY4401" fmla="*/ 847674 h 5893281"/>
              <a:gd name="connsiteX4402" fmla="*/ 2456705 w 10035679"/>
              <a:gd name="connsiteY4402" fmla="*/ 843448 h 5893281"/>
              <a:gd name="connsiteX4403" fmla="*/ 2448856 w 10035679"/>
              <a:gd name="connsiteY4403" fmla="*/ 843448 h 5893281"/>
              <a:gd name="connsiteX4404" fmla="*/ 2442819 w 10035679"/>
              <a:gd name="connsiteY4404" fmla="*/ 847674 h 5893281"/>
              <a:gd name="connsiteX4405" fmla="*/ 2438593 w 10035679"/>
              <a:gd name="connsiteY4405" fmla="*/ 856126 h 5893281"/>
              <a:gd name="connsiteX4406" fmla="*/ 2434367 w 10035679"/>
              <a:gd name="connsiteY4406" fmla="*/ 857938 h 5893281"/>
              <a:gd name="connsiteX4407" fmla="*/ 2428328 w 10035679"/>
              <a:gd name="connsiteY4407" fmla="*/ 857938 h 5893281"/>
              <a:gd name="connsiteX4408" fmla="*/ 2424102 w 10035679"/>
              <a:gd name="connsiteY4408" fmla="*/ 862164 h 5893281"/>
              <a:gd name="connsiteX4409" fmla="*/ 2414442 w 10035679"/>
              <a:gd name="connsiteY4409" fmla="*/ 866391 h 5893281"/>
              <a:gd name="connsiteX4410" fmla="*/ 2404178 w 10035679"/>
              <a:gd name="connsiteY4410" fmla="*/ 866391 h 5893281"/>
              <a:gd name="connsiteX4411" fmla="*/ 2392102 w 10035679"/>
              <a:gd name="connsiteY4411" fmla="*/ 870617 h 5893281"/>
              <a:gd name="connsiteX4412" fmla="*/ 2386066 w 10035679"/>
              <a:gd name="connsiteY4412" fmla="*/ 872427 h 5893281"/>
              <a:gd name="connsiteX4413" fmla="*/ 2375800 w 10035679"/>
              <a:gd name="connsiteY4413" fmla="*/ 872427 h 5893281"/>
              <a:gd name="connsiteX4414" fmla="*/ 2363725 w 10035679"/>
              <a:gd name="connsiteY4414" fmla="*/ 872427 h 5893281"/>
              <a:gd name="connsiteX4415" fmla="*/ 2357688 w 10035679"/>
              <a:gd name="connsiteY4415" fmla="*/ 862164 h 5893281"/>
              <a:gd name="connsiteX4416" fmla="*/ 2353462 w 10035679"/>
              <a:gd name="connsiteY4416" fmla="*/ 851900 h 5893281"/>
              <a:gd name="connsiteX4417" fmla="*/ 2347423 w 10035679"/>
              <a:gd name="connsiteY4417" fmla="*/ 843448 h 5893281"/>
              <a:gd name="connsiteX4418" fmla="*/ 2347423 w 10035679"/>
              <a:gd name="connsiteY4418" fmla="*/ 851900 h 5893281"/>
              <a:gd name="connsiteX4419" fmla="*/ 2339576 w 10035679"/>
              <a:gd name="connsiteY4419" fmla="*/ 857938 h 5893281"/>
              <a:gd name="connsiteX4420" fmla="*/ 2335348 w 10035679"/>
              <a:gd name="connsiteY4420" fmla="*/ 866391 h 5893281"/>
              <a:gd name="connsiteX4421" fmla="*/ 2333537 w 10035679"/>
              <a:gd name="connsiteY4421" fmla="*/ 872427 h 5893281"/>
              <a:gd name="connsiteX4422" fmla="*/ 2314821 w 10035679"/>
              <a:gd name="connsiteY4422" fmla="*/ 872427 h 5893281"/>
              <a:gd name="connsiteX4423" fmla="*/ 2306973 w 10035679"/>
              <a:gd name="connsiteY4423" fmla="*/ 862164 h 5893281"/>
              <a:gd name="connsiteX4424" fmla="*/ 2300935 w 10035679"/>
              <a:gd name="connsiteY4424" fmla="*/ 847674 h 5893281"/>
              <a:gd name="connsiteX4425" fmla="*/ 2294898 w 10035679"/>
              <a:gd name="connsiteY4425" fmla="*/ 833183 h 5893281"/>
              <a:gd name="connsiteX4426" fmla="*/ 2290670 w 10035679"/>
              <a:gd name="connsiteY4426" fmla="*/ 843448 h 5893281"/>
              <a:gd name="connsiteX4427" fmla="*/ 2286444 w 10035679"/>
              <a:gd name="connsiteY4427" fmla="*/ 851900 h 5893281"/>
              <a:gd name="connsiteX4428" fmla="*/ 2282822 w 10035679"/>
              <a:gd name="connsiteY4428" fmla="*/ 856126 h 5893281"/>
              <a:gd name="connsiteX4429" fmla="*/ 2276784 w 10035679"/>
              <a:gd name="connsiteY4429" fmla="*/ 856126 h 5893281"/>
              <a:gd name="connsiteX4430" fmla="*/ 2268332 w 10035679"/>
              <a:gd name="connsiteY4430" fmla="*/ 851900 h 5893281"/>
              <a:gd name="connsiteX4431" fmla="*/ 2262295 w 10035679"/>
              <a:gd name="connsiteY4431" fmla="*/ 847674 h 5893281"/>
              <a:gd name="connsiteX4432" fmla="*/ 2258067 w 10035679"/>
              <a:gd name="connsiteY4432" fmla="*/ 843448 h 5893281"/>
              <a:gd name="connsiteX4433" fmla="*/ 2258067 w 10035679"/>
              <a:gd name="connsiteY4433" fmla="*/ 841635 h 5893281"/>
              <a:gd name="connsiteX4434" fmla="*/ 2258067 w 10035679"/>
              <a:gd name="connsiteY4434" fmla="*/ 837409 h 5893281"/>
              <a:gd name="connsiteX4435" fmla="*/ 2258067 w 10035679"/>
              <a:gd name="connsiteY4435" fmla="*/ 833183 h 5893281"/>
              <a:gd name="connsiteX4436" fmla="*/ 2258067 w 10035679"/>
              <a:gd name="connsiteY4436" fmla="*/ 828957 h 5893281"/>
              <a:gd name="connsiteX4437" fmla="*/ 2254446 w 10035679"/>
              <a:gd name="connsiteY4437" fmla="*/ 827146 h 5893281"/>
              <a:gd name="connsiteX4438" fmla="*/ 2252030 w 10035679"/>
              <a:gd name="connsiteY4438" fmla="*/ 827146 h 5893281"/>
              <a:gd name="connsiteX4439" fmla="*/ 2248407 w 10035679"/>
              <a:gd name="connsiteY4439" fmla="*/ 828957 h 5893281"/>
              <a:gd name="connsiteX4440" fmla="*/ 2239955 w 10035679"/>
              <a:gd name="connsiteY4440" fmla="*/ 828957 h 5893281"/>
              <a:gd name="connsiteX4441" fmla="*/ 2229690 w 10035679"/>
              <a:gd name="connsiteY4441" fmla="*/ 833183 h 5893281"/>
              <a:gd name="connsiteX4442" fmla="*/ 2223653 w 10035679"/>
              <a:gd name="connsiteY4442" fmla="*/ 833183 h 5893281"/>
              <a:gd name="connsiteX4443" fmla="*/ 2211578 w 10035679"/>
              <a:gd name="connsiteY4443" fmla="*/ 837409 h 5893281"/>
              <a:gd name="connsiteX4444" fmla="*/ 2209767 w 10035679"/>
              <a:gd name="connsiteY4444" fmla="*/ 833183 h 5893281"/>
              <a:gd name="connsiteX4445" fmla="*/ 2205541 w 10035679"/>
              <a:gd name="connsiteY4445" fmla="*/ 833183 h 5893281"/>
              <a:gd name="connsiteX4446" fmla="*/ 2197692 w 10035679"/>
              <a:gd name="connsiteY4446" fmla="*/ 828957 h 5893281"/>
              <a:gd name="connsiteX4447" fmla="*/ 2195276 w 10035679"/>
              <a:gd name="connsiteY4447" fmla="*/ 827146 h 5893281"/>
              <a:gd name="connsiteX4448" fmla="*/ 2187427 w 10035679"/>
              <a:gd name="connsiteY4448" fmla="*/ 822920 h 5893281"/>
              <a:gd name="connsiteX4449" fmla="*/ 2183201 w 10035679"/>
              <a:gd name="connsiteY4449" fmla="*/ 818694 h 5893281"/>
              <a:gd name="connsiteX4450" fmla="*/ 2187427 w 10035679"/>
              <a:gd name="connsiteY4450" fmla="*/ 798165 h 5893281"/>
              <a:gd name="connsiteX4451" fmla="*/ 2183201 w 10035679"/>
              <a:gd name="connsiteY4451" fmla="*/ 783676 h 5893281"/>
              <a:gd name="connsiteX4452" fmla="*/ 2177164 w 10035679"/>
              <a:gd name="connsiteY4452" fmla="*/ 771601 h 5893281"/>
              <a:gd name="connsiteX4453" fmla="*/ 2169315 w 10035679"/>
              <a:gd name="connsiteY4453" fmla="*/ 755299 h 5893281"/>
              <a:gd name="connsiteX4454" fmla="*/ 2169315 w 10035679"/>
              <a:gd name="connsiteY4454" fmla="*/ 732356 h 5893281"/>
              <a:gd name="connsiteX4455" fmla="*/ 2134901 w 10035679"/>
              <a:gd name="connsiteY4455" fmla="*/ 730544 h 5893281"/>
              <a:gd name="connsiteX4456" fmla="*/ 2102297 w 10035679"/>
              <a:gd name="connsiteY4456" fmla="*/ 717865 h 5893281"/>
              <a:gd name="connsiteX4457" fmla="*/ 2073920 w 10035679"/>
              <a:gd name="connsiteY4457" fmla="*/ 707603 h 5893281"/>
              <a:gd name="connsiteX4458" fmla="*/ 2072109 w 10035679"/>
              <a:gd name="connsiteY4458" fmla="*/ 703980 h 5893281"/>
              <a:gd name="connsiteX4459" fmla="*/ 2072109 w 10035679"/>
              <a:gd name="connsiteY4459" fmla="*/ 701564 h 5893281"/>
              <a:gd name="connsiteX4460" fmla="*/ 2072109 w 10035679"/>
              <a:gd name="connsiteY4460" fmla="*/ 697338 h 5893281"/>
              <a:gd name="connsiteX4461" fmla="*/ 2067883 w 10035679"/>
              <a:gd name="connsiteY4461" fmla="*/ 693112 h 5893281"/>
              <a:gd name="connsiteX4462" fmla="*/ 2067883 w 10035679"/>
              <a:gd name="connsiteY4462" fmla="*/ 682847 h 5893281"/>
              <a:gd name="connsiteX4463" fmla="*/ 2082374 w 10035679"/>
              <a:gd name="connsiteY4463" fmla="*/ 679226 h 5893281"/>
              <a:gd name="connsiteX4464" fmla="*/ 2100486 w 10035679"/>
              <a:gd name="connsiteY4464" fmla="*/ 679226 h 5893281"/>
              <a:gd name="connsiteX4465" fmla="*/ 2120411 w 10035679"/>
              <a:gd name="connsiteY4465" fmla="*/ 674998 h 5893281"/>
              <a:gd name="connsiteX4466" fmla="*/ 2126447 w 10035679"/>
              <a:gd name="connsiteY4466" fmla="*/ 672585 h 5893281"/>
              <a:gd name="connsiteX4467" fmla="*/ 2134901 w 10035679"/>
              <a:gd name="connsiteY4467" fmla="*/ 672585 h 5893281"/>
              <a:gd name="connsiteX4468" fmla="*/ 1834833 w 10035679"/>
              <a:gd name="connsiteY4468" fmla="*/ 660510 h 5893281"/>
              <a:gd name="connsiteX4469" fmla="*/ 1849323 w 10035679"/>
              <a:gd name="connsiteY4469" fmla="*/ 668962 h 5893281"/>
              <a:gd name="connsiteX4470" fmla="*/ 1863210 w 10035679"/>
              <a:gd name="connsiteY4470" fmla="*/ 675000 h 5893281"/>
              <a:gd name="connsiteX4471" fmla="*/ 1869246 w 10035679"/>
              <a:gd name="connsiteY4471" fmla="*/ 687076 h 5893281"/>
              <a:gd name="connsiteX4472" fmla="*/ 1877701 w 10035679"/>
              <a:gd name="connsiteY4472" fmla="*/ 701564 h 5893281"/>
              <a:gd name="connsiteX4473" fmla="*/ 1879511 w 10035679"/>
              <a:gd name="connsiteY4473" fmla="*/ 716055 h 5893281"/>
              <a:gd name="connsiteX4474" fmla="*/ 1859586 w 10035679"/>
              <a:gd name="connsiteY4474" fmla="*/ 716055 h 5893281"/>
              <a:gd name="connsiteX4475" fmla="*/ 1859586 w 10035679"/>
              <a:gd name="connsiteY4475" fmla="*/ 707603 h 5893281"/>
              <a:gd name="connsiteX4476" fmla="*/ 1849323 w 10035679"/>
              <a:gd name="connsiteY4476" fmla="*/ 701564 h 5893281"/>
              <a:gd name="connsiteX4477" fmla="*/ 1845097 w 10035679"/>
              <a:gd name="connsiteY4477" fmla="*/ 693112 h 5893281"/>
              <a:gd name="connsiteX4478" fmla="*/ 1840869 w 10035679"/>
              <a:gd name="connsiteY4478" fmla="*/ 687076 h 5893281"/>
              <a:gd name="connsiteX4479" fmla="*/ 1837248 w 10035679"/>
              <a:gd name="connsiteY4479" fmla="*/ 675000 h 5893281"/>
              <a:gd name="connsiteX4480" fmla="*/ 1614463 w 10035679"/>
              <a:gd name="connsiteY4480" fmla="*/ 644210 h 5893281"/>
              <a:gd name="connsiteX4481" fmla="*/ 1632575 w 10035679"/>
              <a:gd name="connsiteY4481" fmla="*/ 646021 h 5893281"/>
              <a:gd name="connsiteX4482" fmla="*/ 1646463 w 10035679"/>
              <a:gd name="connsiteY4482" fmla="*/ 646021 h 5893281"/>
              <a:gd name="connsiteX4483" fmla="*/ 1660951 w 10035679"/>
              <a:gd name="connsiteY4483" fmla="*/ 650247 h 5893281"/>
              <a:gd name="connsiteX4484" fmla="*/ 1671216 w 10035679"/>
              <a:gd name="connsiteY4484" fmla="*/ 654475 h 5893281"/>
              <a:gd name="connsiteX4485" fmla="*/ 1665178 w 10035679"/>
              <a:gd name="connsiteY4485" fmla="*/ 664737 h 5893281"/>
              <a:gd name="connsiteX4486" fmla="*/ 1656725 w 10035679"/>
              <a:gd name="connsiteY4486" fmla="*/ 675002 h 5893281"/>
              <a:gd name="connsiteX4487" fmla="*/ 1650689 w 10035679"/>
              <a:gd name="connsiteY4487" fmla="*/ 682851 h 5893281"/>
              <a:gd name="connsiteX4488" fmla="*/ 1640424 w 10035679"/>
              <a:gd name="connsiteY4488" fmla="*/ 693114 h 5893281"/>
              <a:gd name="connsiteX4489" fmla="*/ 1628349 w 10035679"/>
              <a:gd name="connsiteY4489" fmla="*/ 701566 h 5893281"/>
              <a:gd name="connsiteX4490" fmla="*/ 1618086 w 10035679"/>
              <a:gd name="connsiteY4490" fmla="*/ 703982 h 5893281"/>
              <a:gd name="connsiteX4491" fmla="*/ 1612048 w 10035679"/>
              <a:gd name="connsiteY4491" fmla="*/ 703982 h 5893281"/>
              <a:gd name="connsiteX4492" fmla="*/ 1599972 w 10035679"/>
              <a:gd name="connsiteY4492" fmla="*/ 701566 h 5893281"/>
              <a:gd name="connsiteX4493" fmla="*/ 1593936 w 10035679"/>
              <a:gd name="connsiteY4493" fmla="*/ 693114 h 5893281"/>
              <a:gd name="connsiteX4494" fmla="*/ 1589710 w 10035679"/>
              <a:gd name="connsiteY4494" fmla="*/ 687077 h 5893281"/>
              <a:gd name="connsiteX4495" fmla="*/ 1586086 w 10035679"/>
              <a:gd name="connsiteY4495" fmla="*/ 679228 h 5893281"/>
              <a:gd name="connsiteX4496" fmla="*/ 1586086 w 10035679"/>
              <a:gd name="connsiteY4496" fmla="*/ 668964 h 5893281"/>
              <a:gd name="connsiteX4497" fmla="*/ 1599972 w 10035679"/>
              <a:gd name="connsiteY4497" fmla="*/ 658701 h 5893281"/>
              <a:gd name="connsiteX4498" fmla="*/ 2215805 w 10035679"/>
              <a:gd name="connsiteY4498" fmla="*/ 644210 h 5893281"/>
              <a:gd name="connsiteX4499" fmla="*/ 2248408 w 10035679"/>
              <a:gd name="connsiteY4499" fmla="*/ 644210 h 5893281"/>
              <a:gd name="connsiteX4500" fmla="*/ 2248408 w 10035679"/>
              <a:gd name="connsiteY4500" fmla="*/ 660513 h 5893281"/>
              <a:gd name="connsiteX4501" fmla="*/ 2215805 w 10035679"/>
              <a:gd name="connsiteY4501" fmla="*/ 660513 h 5893281"/>
              <a:gd name="connsiteX4502" fmla="*/ 2106525 w 10035679"/>
              <a:gd name="connsiteY4502" fmla="*/ 629719 h 5893281"/>
              <a:gd name="connsiteX4503" fmla="*/ 2116790 w 10035679"/>
              <a:gd name="connsiteY4503" fmla="*/ 629719 h 5893281"/>
              <a:gd name="connsiteX4504" fmla="*/ 2124638 w 10035679"/>
              <a:gd name="connsiteY4504" fmla="*/ 629719 h 5893281"/>
              <a:gd name="connsiteX4505" fmla="*/ 2130676 w 10035679"/>
              <a:gd name="connsiteY4505" fmla="*/ 629719 h 5893281"/>
              <a:gd name="connsiteX4506" fmla="*/ 2134903 w 10035679"/>
              <a:gd name="connsiteY4506" fmla="*/ 629719 h 5893281"/>
              <a:gd name="connsiteX4507" fmla="*/ 2140940 w 10035679"/>
              <a:gd name="connsiteY4507" fmla="*/ 629719 h 5893281"/>
              <a:gd name="connsiteX4508" fmla="*/ 2148789 w 10035679"/>
              <a:gd name="connsiteY4508" fmla="*/ 629719 h 5893281"/>
              <a:gd name="connsiteX4509" fmla="*/ 2159054 w 10035679"/>
              <a:gd name="connsiteY4509" fmla="*/ 629719 h 5893281"/>
              <a:gd name="connsiteX4510" fmla="*/ 2159054 w 10035679"/>
              <a:gd name="connsiteY4510" fmla="*/ 644211 h 5893281"/>
              <a:gd name="connsiteX4511" fmla="*/ 2112562 w 10035679"/>
              <a:gd name="connsiteY4511" fmla="*/ 654475 h 5893281"/>
              <a:gd name="connsiteX4512" fmla="*/ 1671217 w 10035679"/>
              <a:gd name="connsiteY4512" fmla="*/ 606777 h 5893281"/>
              <a:gd name="connsiteX4513" fmla="*/ 1685103 w 10035679"/>
              <a:gd name="connsiteY4513" fmla="*/ 611003 h 5893281"/>
              <a:gd name="connsiteX4514" fmla="*/ 1699594 w 10035679"/>
              <a:gd name="connsiteY4514" fmla="*/ 615229 h 5893281"/>
              <a:gd name="connsiteX4515" fmla="*/ 1711669 w 10035679"/>
              <a:gd name="connsiteY4515" fmla="*/ 621267 h 5893281"/>
              <a:gd name="connsiteX4516" fmla="*/ 1703215 w 10035679"/>
              <a:gd name="connsiteY4516" fmla="*/ 621267 h 5893281"/>
              <a:gd name="connsiteX4517" fmla="*/ 1685103 w 10035679"/>
              <a:gd name="connsiteY4517" fmla="*/ 629720 h 5893281"/>
              <a:gd name="connsiteX4518" fmla="*/ 1665179 w 10035679"/>
              <a:gd name="connsiteY4518" fmla="*/ 629720 h 5893281"/>
              <a:gd name="connsiteX4519" fmla="*/ 1640425 w 10035679"/>
              <a:gd name="connsiteY4519" fmla="*/ 629720 h 5893281"/>
              <a:gd name="connsiteX4520" fmla="*/ 1640425 w 10035679"/>
              <a:gd name="connsiteY4520" fmla="*/ 621267 h 5893281"/>
              <a:gd name="connsiteX4521" fmla="*/ 1646462 w 10035679"/>
              <a:gd name="connsiteY4521" fmla="*/ 621267 h 5893281"/>
              <a:gd name="connsiteX4522" fmla="*/ 1654916 w 10035679"/>
              <a:gd name="connsiteY4522" fmla="*/ 615229 h 5893281"/>
              <a:gd name="connsiteX4523" fmla="*/ 1665179 w 10035679"/>
              <a:gd name="connsiteY4523" fmla="*/ 611003 h 5893281"/>
              <a:gd name="connsiteX4524" fmla="*/ 6634703 w 10035679"/>
              <a:gd name="connsiteY4524" fmla="*/ 603153 h 5893281"/>
              <a:gd name="connsiteX4525" fmla="*/ 6669118 w 10035679"/>
              <a:gd name="connsiteY4525" fmla="*/ 606776 h 5893281"/>
              <a:gd name="connsiteX4526" fmla="*/ 6677570 w 10035679"/>
              <a:gd name="connsiteY4526" fmla="*/ 615228 h 5893281"/>
              <a:gd name="connsiteX4527" fmla="*/ 6681193 w 10035679"/>
              <a:gd name="connsiteY4527" fmla="*/ 621265 h 5893281"/>
              <a:gd name="connsiteX4528" fmla="*/ 6687230 w 10035679"/>
              <a:gd name="connsiteY4528" fmla="*/ 629719 h 5893281"/>
              <a:gd name="connsiteX4529" fmla="*/ 6683607 w 10035679"/>
              <a:gd name="connsiteY4529" fmla="*/ 635756 h 5893281"/>
              <a:gd name="connsiteX4530" fmla="*/ 6683607 w 10035679"/>
              <a:gd name="connsiteY4530" fmla="*/ 639982 h 5893281"/>
              <a:gd name="connsiteX4531" fmla="*/ 6681193 w 10035679"/>
              <a:gd name="connsiteY4531" fmla="*/ 644208 h 5893281"/>
              <a:gd name="connsiteX4532" fmla="*/ 6658853 w 10035679"/>
              <a:gd name="connsiteY4532" fmla="*/ 672585 h 5893281"/>
              <a:gd name="connsiteX4533" fmla="*/ 6630477 w 10035679"/>
              <a:gd name="connsiteY4533" fmla="*/ 693112 h 5893281"/>
              <a:gd name="connsiteX4534" fmla="*/ 6598479 w 10035679"/>
              <a:gd name="connsiteY4534" fmla="*/ 711829 h 5893281"/>
              <a:gd name="connsiteX4535" fmla="*/ 6559837 w 10035679"/>
              <a:gd name="connsiteY4535" fmla="*/ 726320 h 5893281"/>
              <a:gd name="connsiteX4536" fmla="*/ 6525424 w 10035679"/>
              <a:gd name="connsiteY4536" fmla="*/ 740811 h 5893281"/>
              <a:gd name="connsiteX4537" fmla="*/ 6492821 w 10035679"/>
              <a:gd name="connsiteY4537" fmla="*/ 755300 h 5893281"/>
              <a:gd name="connsiteX4538" fmla="*/ 6458405 w 10035679"/>
              <a:gd name="connsiteY4538" fmla="*/ 783677 h 5893281"/>
              <a:gd name="connsiteX4539" fmla="*/ 6417953 w 10035679"/>
              <a:gd name="connsiteY4539" fmla="*/ 827147 h 5893281"/>
              <a:gd name="connsiteX4540" fmla="*/ 6377503 w 10035679"/>
              <a:gd name="connsiteY4540" fmla="*/ 876656 h 5893281"/>
              <a:gd name="connsiteX4541" fmla="*/ 6337049 w 10035679"/>
              <a:gd name="connsiteY4541" fmla="*/ 934013 h 5893281"/>
              <a:gd name="connsiteX4542" fmla="*/ 6306861 w 10035679"/>
              <a:gd name="connsiteY4542" fmla="*/ 991974 h 5893281"/>
              <a:gd name="connsiteX4543" fmla="*/ 6284523 w 10035679"/>
              <a:gd name="connsiteY4543" fmla="*/ 1049331 h 5893281"/>
              <a:gd name="connsiteX4544" fmla="*/ 6274259 w 10035679"/>
              <a:gd name="connsiteY4544" fmla="*/ 1103066 h 5893281"/>
              <a:gd name="connsiteX4545" fmla="*/ 6278485 w 10035679"/>
              <a:gd name="connsiteY4545" fmla="*/ 1121180 h 5893281"/>
              <a:gd name="connsiteX4546" fmla="*/ 6292371 w 10035679"/>
              <a:gd name="connsiteY4546" fmla="*/ 1141709 h 5893281"/>
              <a:gd name="connsiteX4547" fmla="*/ 6308674 w 10035679"/>
              <a:gd name="connsiteY4547" fmla="*/ 1164653 h 5893281"/>
              <a:gd name="connsiteX4548" fmla="*/ 6331012 w 10035679"/>
              <a:gd name="connsiteY4548" fmla="*/ 1180952 h 5893281"/>
              <a:gd name="connsiteX4549" fmla="*/ 6331012 w 10035679"/>
              <a:gd name="connsiteY4549" fmla="*/ 1189406 h 5893281"/>
              <a:gd name="connsiteX4550" fmla="*/ 6320749 w 10035679"/>
              <a:gd name="connsiteY4550" fmla="*/ 1189406 h 5893281"/>
              <a:gd name="connsiteX4551" fmla="*/ 6312900 w 10035679"/>
              <a:gd name="connsiteY4551" fmla="*/ 1207518 h 5893281"/>
              <a:gd name="connsiteX4552" fmla="*/ 6284523 w 10035679"/>
              <a:gd name="connsiteY4552" fmla="*/ 1195443 h 5893281"/>
              <a:gd name="connsiteX4553" fmla="*/ 6251920 w 10035679"/>
              <a:gd name="connsiteY4553" fmla="*/ 1189406 h 5893281"/>
              <a:gd name="connsiteX4554" fmla="*/ 6241656 w 10035679"/>
              <a:gd name="connsiteY4554" fmla="*/ 1160424 h 5893281"/>
              <a:gd name="connsiteX4555" fmla="*/ 6223544 w 10035679"/>
              <a:gd name="connsiteY4555" fmla="*/ 1135671 h 5893281"/>
              <a:gd name="connsiteX4556" fmla="*/ 6207242 w 10035679"/>
              <a:gd name="connsiteY4556" fmla="*/ 1116954 h 5893281"/>
              <a:gd name="connsiteX4557" fmla="*/ 6189128 w 10035679"/>
              <a:gd name="connsiteY4557" fmla="*/ 1098840 h 5893281"/>
              <a:gd name="connsiteX4558" fmla="*/ 6175242 w 10035679"/>
              <a:gd name="connsiteY4558" fmla="*/ 1069861 h 5893281"/>
              <a:gd name="connsiteX4559" fmla="*/ 6195167 w 10035679"/>
              <a:gd name="connsiteY4559" fmla="*/ 1055369 h 5893281"/>
              <a:gd name="connsiteX4560" fmla="*/ 6207242 w 10035679"/>
              <a:gd name="connsiteY4560" fmla="*/ 1049331 h 5893281"/>
              <a:gd name="connsiteX4561" fmla="*/ 6207242 w 10035679"/>
              <a:gd name="connsiteY4561" fmla="*/ 1039068 h 5893281"/>
              <a:gd name="connsiteX4562" fmla="*/ 6203619 w 10035679"/>
              <a:gd name="connsiteY4562" fmla="*/ 1030616 h 5893281"/>
              <a:gd name="connsiteX4563" fmla="*/ 6199393 w 10035679"/>
              <a:gd name="connsiteY4563" fmla="*/ 1016125 h 5893281"/>
              <a:gd name="connsiteX4564" fmla="*/ 6203619 w 10035679"/>
              <a:gd name="connsiteY4564" fmla="*/ 1002239 h 5893281"/>
              <a:gd name="connsiteX4565" fmla="*/ 6213279 w 10035679"/>
              <a:gd name="connsiteY4565" fmla="*/ 983522 h 5893281"/>
              <a:gd name="connsiteX4566" fmla="*/ 6227770 w 10035679"/>
              <a:gd name="connsiteY4566" fmla="*/ 973257 h 5893281"/>
              <a:gd name="connsiteX4567" fmla="*/ 6241656 w 10035679"/>
              <a:gd name="connsiteY4567" fmla="*/ 958768 h 5893281"/>
              <a:gd name="connsiteX4568" fmla="*/ 6251920 w 10035679"/>
              <a:gd name="connsiteY4568" fmla="*/ 938239 h 5893281"/>
              <a:gd name="connsiteX4569" fmla="*/ 6245882 w 10035679"/>
              <a:gd name="connsiteY4569" fmla="*/ 934013 h 5893281"/>
              <a:gd name="connsiteX4570" fmla="*/ 6238033 w 10035679"/>
              <a:gd name="connsiteY4570" fmla="*/ 929787 h 5893281"/>
              <a:gd name="connsiteX4571" fmla="*/ 6238033 w 10035679"/>
              <a:gd name="connsiteY4571" fmla="*/ 927976 h 5893281"/>
              <a:gd name="connsiteX4572" fmla="*/ 6235619 w 10035679"/>
              <a:gd name="connsiteY4572" fmla="*/ 927976 h 5893281"/>
              <a:gd name="connsiteX4573" fmla="*/ 6235619 w 10035679"/>
              <a:gd name="connsiteY4573" fmla="*/ 923750 h 5893281"/>
              <a:gd name="connsiteX4574" fmla="*/ 6235619 w 10035679"/>
              <a:gd name="connsiteY4574" fmla="*/ 919524 h 5893281"/>
              <a:gd name="connsiteX4575" fmla="*/ 6251920 w 10035679"/>
              <a:gd name="connsiteY4575" fmla="*/ 901410 h 5893281"/>
              <a:gd name="connsiteX4576" fmla="*/ 6270032 w 10035679"/>
              <a:gd name="connsiteY4576" fmla="*/ 884505 h 5893281"/>
              <a:gd name="connsiteX4577" fmla="*/ 6280295 w 10035679"/>
              <a:gd name="connsiteY4577" fmla="*/ 857939 h 5893281"/>
              <a:gd name="connsiteX4578" fmla="*/ 6284523 w 10035679"/>
              <a:gd name="connsiteY4578" fmla="*/ 851903 h 5893281"/>
              <a:gd name="connsiteX4579" fmla="*/ 6280295 w 10035679"/>
              <a:gd name="connsiteY4579" fmla="*/ 841638 h 5893281"/>
              <a:gd name="connsiteX4580" fmla="*/ 6280295 w 10035679"/>
              <a:gd name="connsiteY4580" fmla="*/ 833186 h 5893281"/>
              <a:gd name="connsiteX4581" fmla="*/ 6278485 w 10035679"/>
              <a:gd name="connsiteY4581" fmla="*/ 828960 h 5893281"/>
              <a:gd name="connsiteX4582" fmla="*/ 6278485 w 10035679"/>
              <a:gd name="connsiteY4582" fmla="*/ 818695 h 5893281"/>
              <a:gd name="connsiteX4583" fmla="*/ 6278485 w 10035679"/>
              <a:gd name="connsiteY4583" fmla="*/ 812658 h 5893281"/>
              <a:gd name="connsiteX4584" fmla="*/ 6280295 w 10035679"/>
              <a:gd name="connsiteY4584" fmla="*/ 800583 h 5893281"/>
              <a:gd name="connsiteX4585" fmla="*/ 6308674 w 10035679"/>
              <a:gd name="connsiteY4585" fmla="*/ 769791 h 5893281"/>
              <a:gd name="connsiteX4586" fmla="*/ 6344898 w 10035679"/>
              <a:gd name="connsiteY4586" fmla="*/ 736585 h 5893281"/>
              <a:gd name="connsiteX4587" fmla="*/ 6389576 w 10035679"/>
              <a:gd name="connsiteY4587" fmla="*/ 703980 h 5893281"/>
              <a:gd name="connsiteX4588" fmla="*/ 6436067 w 10035679"/>
              <a:gd name="connsiteY4588" fmla="*/ 679226 h 5893281"/>
              <a:gd name="connsiteX4589" fmla="*/ 6474707 w 10035679"/>
              <a:gd name="connsiteY4589" fmla="*/ 660509 h 5893281"/>
              <a:gd name="connsiteX4590" fmla="*/ 6539310 w 10035679"/>
              <a:gd name="connsiteY4590" fmla="*/ 660509 h 5893281"/>
              <a:gd name="connsiteX4591" fmla="*/ 6559837 w 10035679"/>
              <a:gd name="connsiteY4591" fmla="*/ 650247 h 5893281"/>
              <a:gd name="connsiteX4592" fmla="*/ 6574328 w 10035679"/>
              <a:gd name="connsiteY4592" fmla="*/ 639982 h 5893281"/>
              <a:gd name="connsiteX4593" fmla="*/ 6583988 w 10035679"/>
              <a:gd name="connsiteY4593" fmla="*/ 625491 h 5893281"/>
              <a:gd name="connsiteX4594" fmla="*/ 6596063 w 10035679"/>
              <a:gd name="connsiteY4594" fmla="*/ 617039 h 5893281"/>
              <a:gd name="connsiteX4595" fmla="*/ 6610554 w 10035679"/>
              <a:gd name="connsiteY4595" fmla="*/ 611002 h 5893281"/>
              <a:gd name="connsiteX4596" fmla="*/ 2035281 w 10035679"/>
              <a:gd name="connsiteY4596" fmla="*/ 549420 h 5893281"/>
              <a:gd name="connsiteX4597" fmla="*/ 2067886 w 10035679"/>
              <a:gd name="connsiteY4597" fmla="*/ 549420 h 5893281"/>
              <a:gd name="connsiteX4598" fmla="*/ 2078149 w 10035679"/>
              <a:gd name="connsiteY4598" fmla="*/ 563911 h 5893281"/>
              <a:gd name="connsiteX4599" fmla="*/ 2092034 w 10035679"/>
              <a:gd name="connsiteY4599" fmla="*/ 578400 h 5893281"/>
              <a:gd name="connsiteX4600" fmla="*/ 2106525 w 10035679"/>
              <a:gd name="connsiteY4600" fmla="*/ 588665 h 5893281"/>
              <a:gd name="connsiteX4601" fmla="*/ 2100489 w 10035679"/>
              <a:gd name="connsiteY4601" fmla="*/ 596515 h 5893281"/>
              <a:gd name="connsiteX4602" fmla="*/ 2096263 w 10035679"/>
              <a:gd name="connsiteY4602" fmla="*/ 600741 h 5893281"/>
              <a:gd name="connsiteX4603" fmla="*/ 2092034 w 10035679"/>
              <a:gd name="connsiteY4603" fmla="*/ 603156 h 5893281"/>
              <a:gd name="connsiteX4604" fmla="*/ 2088413 w 10035679"/>
              <a:gd name="connsiteY4604" fmla="*/ 611004 h 5893281"/>
              <a:gd name="connsiteX4605" fmla="*/ 2085998 w 10035679"/>
              <a:gd name="connsiteY4605" fmla="*/ 617043 h 5893281"/>
              <a:gd name="connsiteX4606" fmla="*/ 2082375 w 10035679"/>
              <a:gd name="connsiteY4606" fmla="*/ 629721 h 5893281"/>
              <a:gd name="connsiteX4607" fmla="*/ 2072112 w 10035679"/>
              <a:gd name="connsiteY4607" fmla="*/ 629721 h 5893281"/>
              <a:gd name="connsiteX4608" fmla="*/ 2057621 w 10035679"/>
              <a:gd name="connsiteY4608" fmla="*/ 629721 h 5893281"/>
              <a:gd name="connsiteX4609" fmla="*/ 2049772 w 10035679"/>
              <a:gd name="connsiteY4609" fmla="*/ 625495 h 5893281"/>
              <a:gd name="connsiteX4610" fmla="*/ 2039509 w 10035679"/>
              <a:gd name="connsiteY4610" fmla="*/ 625495 h 5893281"/>
              <a:gd name="connsiteX4611" fmla="*/ 2029244 w 10035679"/>
              <a:gd name="connsiteY4611" fmla="*/ 621269 h 5893281"/>
              <a:gd name="connsiteX4612" fmla="*/ 2029244 w 10035679"/>
              <a:gd name="connsiteY4612" fmla="*/ 606778 h 5893281"/>
              <a:gd name="connsiteX4613" fmla="*/ 2031660 w 10035679"/>
              <a:gd name="connsiteY4613" fmla="*/ 596515 h 5893281"/>
              <a:gd name="connsiteX4614" fmla="*/ 2035281 w 10035679"/>
              <a:gd name="connsiteY4614" fmla="*/ 582023 h 5893281"/>
              <a:gd name="connsiteX4615" fmla="*/ 2035281 w 10035679"/>
              <a:gd name="connsiteY4615" fmla="*/ 568137 h 5893281"/>
              <a:gd name="connsiteX4616" fmla="*/ 7636340 w 10035679"/>
              <a:gd name="connsiteY4616" fmla="*/ 516211 h 5893281"/>
              <a:gd name="connsiteX4617" fmla="*/ 7674981 w 10035679"/>
              <a:gd name="connsiteY4617" fmla="*/ 516211 h 5893281"/>
              <a:gd name="connsiteX4618" fmla="*/ 7682830 w 10035679"/>
              <a:gd name="connsiteY4618" fmla="*/ 526476 h 5893281"/>
              <a:gd name="connsiteX4619" fmla="*/ 7684641 w 10035679"/>
              <a:gd name="connsiteY4619" fmla="*/ 530702 h 5893281"/>
              <a:gd name="connsiteX4620" fmla="*/ 7688867 w 10035679"/>
              <a:gd name="connsiteY4620" fmla="*/ 536738 h 5893281"/>
              <a:gd name="connsiteX4621" fmla="*/ 7696716 w 10035679"/>
              <a:gd name="connsiteY4621" fmla="*/ 545191 h 5893281"/>
              <a:gd name="connsiteX4622" fmla="*/ 7698527 w 10035679"/>
              <a:gd name="connsiteY4622" fmla="*/ 555455 h 5893281"/>
              <a:gd name="connsiteX4623" fmla="*/ 7688264 w 10035679"/>
              <a:gd name="connsiteY4623" fmla="*/ 559681 h 5893281"/>
              <a:gd name="connsiteX4624" fmla="*/ 7684036 w 10035679"/>
              <a:gd name="connsiteY4624" fmla="*/ 561492 h 5893281"/>
              <a:gd name="connsiteX4625" fmla="*/ 7677999 w 10035679"/>
              <a:gd name="connsiteY4625" fmla="*/ 565720 h 5893281"/>
              <a:gd name="connsiteX4626" fmla="*/ 7673773 w 10035679"/>
              <a:gd name="connsiteY4626" fmla="*/ 571757 h 5893281"/>
              <a:gd name="connsiteX4627" fmla="*/ 7669547 w 10035679"/>
              <a:gd name="connsiteY4627" fmla="*/ 575983 h 5893281"/>
              <a:gd name="connsiteX4628" fmla="*/ 7667735 w 10035679"/>
              <a:gd name="connsiteY4628" fmla="*/ 586248 h 5893281"/>
              <a:gd name="connsiteX4629" fmla="*/ 7696111 w 10035679"/>
              <a:gd name="connsiteY4629" fmla="*/ 594700 h 5893281"/>
              <a:gd name="connsiteX4630" fmla="*/ 7709999 w 10035679"/>
              <a:gd name="connsiteY4630" fmla="*/ 600736 h 5893281"/>
              <a:gd name="connsiteX4631" fmla="*/ 7723885 w 10035679"/>
              <a:gd name="connsiteY4631" fmla="*/ 615227 h 5893281"/>
              <a:gd name="connsiteX4632" fmla="*/ 7737771 w 10035679"/>
              <a:gd name="connsiteY4632" fmla="*/ 633944 h 5893281"/>
              <a:gd name="connsiteX4633" fmla="*/ 7761922 w 10035679"/>
              <a:gd name="connsiteY4633" fmla="*/ 623679 h 5893281"/>
              <a:gd name="connsiteX4634" fmla="*/ 7786073 w 10035679"/>
              <a:gd name="connsiteY4634" fmla="*/ 619453 h 5893281"/>
              <a:gd name="connsiteX4635" fmla="*/ 7814449 w 10035679"/>
              <a:gd name="connsiteY4635" fmla="*/ 615227 h 5893281"/>
              <a:gd name="connsiteX4636" fmla="*/ 7847052 w 10035679"/>
              <a:gd name="connsiteY4636" fmla="*/ 604964 h 5893281"/>
              <a:gd name="connsiteX4637" fmla="*/ 7848863 w 10035679"/>
              <a:gd name="connsiteY4637" fmla="*/ 600736 h 5893281"/>
              <a:gd name="connsiteX4638" fmla="*/ 7853089 w 10035679"/>
              <a:gd name="connsiteY4638" fmla="*/ 604964 h 5893281"/>
              <a:gd name="connsiteX4639" fmla="*/ 7853089 w 10035679"/>
              <a:gd name="connsiteY4639" fmla="*/ 609190 h 5893281"/>
              <a:gd name="connsiteX4640" fmla="*/ 7853089 w 10035679"/>
              <a:gd name="connsiteY4640" fmla="*/ 613417 h 5893281"/>
              <a:gd name="connsiteX4641" fmla="*/ 7881466 w 10035679"/>
              <a:gd name="connsiteY4641" fmla="*/ 627905 h 5893281"/>
              <a:gd name="connsiteX4642" fmla="*/ 7903806 w 10035679"/>
              <a:gd name="connsiteY4642" fmla="*/ 644209 h 5893281"/>
              <a:gd name="connsiteX4643" fmla="*/ 7920107 w 10035679"/>
              <a:gd name="connsiteY4643" fmla="*/ 666547 h 5893281"/>
              <a:gd name="connsiteX4644" fmla="*/ 7938219 w 10035679"/>
              <a:gd name="connsiteY4644" fmla="*/ 691300 h 5893281"/>
              <a:gd name="connsiteX4645" fmla="*/ 7938219 w 10035679"/>
              <a:gd name="connsiteY4645" fmla="*/ 738394 h 5893281"/>
              <a:gd name="connsiteX4646" fmla="*/ 7914069 w 10035679"/>
              <a:gd name="connsiteY4646" fmla="*/ 757111 h 5893281"/>
              <a:gd name="connsiteX4647" fmla="*/ 7903806 w 10035679"/>
              <a:gd name="connsiteY4647" fmla="*/ 773412 h 5893281"/>
              <a:gd name="connsiteX4648" fmla="*/ 7895957 w 10035679"/>
              <a:gd name="connsiteY4648" fmla="*/ 792129 h 5893281"/>
              <a:gd name="connsiteX4649" fmla="*/ 7885692 w 10035679"/>
              <a:gd name="connsiteY4649" fmla="*/ 810846 h 5893281"/>
              <a:gd name="connsiteX4650" fmla="*/ 7857315 w 10035679"/>
              <a:gd name="connsiteY4650" fmla="*/ 827147 h 5893281"/>
              <a:gd name="connsiteX4651" fmla="*/ 7824712 w 10035679"/>
              <a:gd name="connsiteY4651" fmla="*/ 845862 h 5893281"/>
              <a:gd name="connsiteX4652" fmla="*/ 7792109 w 10035679"/>
              <a:gd name="connsiteY4652" fmla="*/ 868202 h 5893281"/>
              <a:gd name="connsiteX4653" fmla="*/ 7767959 w 10035679"/>
              <a:gd name="connsiteY4653" fmla="*/ 897182 h 5893281"/>
              <a:gd name="connsiteX4654" fmla="*/ 7775808 w 10035679"/>
              <a:gd name="connsiteY4654" fmla="*/ 897182 h 5893281"/>
              <a:gd name="connsiteX4655" fmla="*/ 7799959 w 10035679"/>
              <a:gd name="connsiteY4655" fmla="*/ 882693 h 5893281"/>
              <a:gd name="connsiteX4656" fmla="*/ 7828335 w 10035679"/>
              <a:gd name="connsiteY4656" fmla="*/ 878465 h 5893281"/>
              <a:gd name="connsiteX4657" fmla="*/ 7860938 w 10035679"/>
              <a:gd name="connsiteY4657" fmla="*/ 882693 h 5893281"/>
              <a:gd name="connsiteX4658" fmla="*/ 7860938 w 10035679"/>
              <a:gd name="connsiteY4658" fmla="*/ 888730 h 5893281"/>
              <a:gd name="connsiteX4659" fmla="*/ 7856712 w 10035679"/>
              <a:gd name="connsiteY4659" fmla="*/ 897182 h 5893281"/>
              <a:gd name="connsiteX4660" fmla="*/ 7856712 w 10035679"/>
              <a:gd name="connsiteY4660" fmla="*/ 898994 h 5893281"/>
              <a:gd name="connsiteX4661" fmla="*/ 7856712 w 10035679"/>
              <a:gd name="connsiteY4661" fmla="*/ 903221 h 5893281"/>
              <a:gd name="connsiteX4662" fmla="*/ 7856712 w 10035679"/>
              <a:gd name="connsiteY4662" fmla="*/ 907447 h 5893281"/>
              <a:gd name="connsiteX4663" fmla="*/ 7860938 w 10035679"/>
              <a:gd name="connsiteY4663" fmla="*/ 907447 h 5893281"/>
              <a:gd name="connsiteX4664" fmla="*/ 7866977 w 10035679"/>
              <a:gd name="connsiteY4664" fmla="*/ 911673 h 5893281"/>
              <a:gd name="connsiteX4665" fmla="*/ 7877240 w 10035679"/>
              <a:gd name="connsiteY4665" fmla="*/ 899597 h 5893281"/>
              <a:gd name="connsiteX4666" fmla="*/ 7891126 w 10035679"/>
              <a:gd name="connsiteY4666" fmla="*/ 889335 h 5893281"/>
              <a:gd name="connsiteX4667" fmla="*/ 7905013 w 10035679"/>
              <a:gd name="connsiteY4667" fmla="*/ 879070 h 5893281"/>
              <a:gd name="connsiteX4668" fmla="*/ 7923126 w 10035679"/>
              <a:gd name="connsiteY4668" fmla="*/ 870618 h 5893281"/>
              <a:gd name="connsiteX4669" fmla="*/ 7923126 w 10035679"/>
              <a:gd name="connsiteY4669" fmla="*/ 882693 h 5893281"/>
              <a:gd name="connsiteX4670" fmla="*/ 7917089 w 10035679"/>
              <a:gd name="connsiteY4670" fmla="*/ 892956 h 5893281"/>
              <a:gd name="connsiteX4671" fmla="*/ 7912861 w 10035679"/>
              <a:gd name="connsiteY4671" fmla="*/ 903221 h 5893281"/>
              <a:gd name="connsiteX4672" fmla="*/ 7908635 w 10035679"/>
              <a:gd name="connsiteY4672" fmla="*/ 917709 h 5893281"/>
              <a:gd name="connsiteX4673" fmla="*/ 7904409 w 10035679"/>
              <a:gd name="connsiteY4673" fmla="*/ 936426 h 5893281"/>
              <a:gd name="connsiteX4674" fmla="*/ 7908635 w 10035679"/>
              <a:gd name="connsiteY4674" fmla="*/ 940652 h 5893281"/>
              <a:gd name="connsiteX4675" fmla="*/ 7912861 w 10035679"/>
              <a:gd name="connsiteY4675" fmla="*/ 940652 h 5893281"/>
              <a:gd name="connsiteX4676" fmla="*/ 7912861 w 10035679"/>
              <a:gd name="connsiteY4676" fmla="*/ 942465 h 5893281"/>
              <a:gd name="connsiteX4677" fmla="*/ 7930975 w 10035679"/>
              <a:gd name="connsiteY4677" fmla="*/ 942465 h 5893281"/>
              <a:gd name="connsiteX4678" fmla="*/ 7930975 w 10035679"/>
              <a:gd name="connsiteY4678" fmla="*/ 917709 h 5893281"/>
              <a:gd name="connsiteX4679" fmla="*/ 7965388 w 10035679"/>
              <a:gd name="connsiteY4679" fmla="*/ 913483 h 5893281"/>
              <a:gd name="connsiteX4680" fmla="*/ 7997991 w 10035679"/>
              <a:gd name="connsiteY4680" fmla="*/ 913483 h 5893281"/>
              <a:gd name="connsiteX4681" fmla="*/ 8022142 w 10035679"/>
              <a:gd name="connsiteY4681" fmla="*/ 917709 h 5893281"/>
              <a:gd name="connsiteX4682" fmla="*/ 8046292 w 10035679"/>
              <a:gd name="connsiteY4682" fmla="*/ 936426 h 5893281"/>
              <a:gd name="connsiteX4683" fmla="*/ 8046292 w 10035679"/>
              <a:gd name="connsiteY4683" fmla="*/ 940652 h 5893281"/>
              <a:gd name="connsiteX4684" fmla="*/ 8046292 w 10035679"/>
              <a:gd name="connsiteY4684" fmla="*/ 950917 h 5893281"/>
              <a:gd name="connsiteX4685" fmla="*/ 8050519 w 10035679"/>
              <a:gd name="connsiteY4685" fmla="*/ 961182 h 5893281"/>
              <a:gd name="connsiteX4686" fmla="*/ 8050519 w 10035679"/>
              <a:gd name="connsiteY4686" fmla="*/ 971445 h 5893281"/>
              <a:gd name="connsiteX4687" fmla="*/ 8054745 w 10035679"/>
              <a:gd name="connsiteY4687" fmla="*/ 981709 h 5893281"/>
              <a:gd name="connsiteX4688" fmla="*/ 8156176 w 10035679"/>
              <a:gd name="connsiteY4688" fmla="*/ 990162 h 5893281"/>
              <a:gd name="connsiteX4689" fmla="*/ 8164026 w 10035679"/>
              <a:gd name="connsiteY4689" fmla="*/ 967821 h 5893281"/>
              <a:gd name="connsiteX4690" fmla="*/ 8164026 w 10035679"/>
              <a:gd name="connsiteY4690" fmla="*/ 961785 h 5893281"/>
              <a:gd name="connsiteX4691" fmla="*/ 8164026 w 10035679"/>
              <a:gd name="connsiteY4691" fmla="*/ 957559 h 5893281"/>
              <a:gd name="connsiteX4692" fmla="*/ 8164026 w 10035679"/>
              <a:gd name="connsiteY4692" fmla="*/ 951520 h 5893281"/>
              <a:gd name="connsiteX4693" fmla="*/ 8164026 w 10035679"/>
              <a:gd name="connsiteY4693" fmla="*/ 941257 h 5893281"/>
              <a:gd name="connsiteX4694" fmla="*/ 8164026 w 10035679"/>
              <a:gd name="connsiteY4694" fmla="*/ 929182 h 5893281"/>
              <a:gd name="connsiteX4695" fmla="*/ 8170062 w 10035679"/>
              <a:gd name="connsiteY4695" fmla="*/ 927371 h 5893281"/>
              <a:gd name="connsiteX4696" fmla="*/ 8174290 w 10035679"/>
              <a:gd name="connsiteY4696" fmla="*/ 927371 h 5893281"/>
              <a:gd name="connsiteX4697" fmla="*/ 8174290 w 10035679"/>
              <a:gd name="connsiteY4697" fmla="*/ 923143 h 5893281"/>
              <a:gd name="connsiteX4698" fmla="*/ 8178514 w 10035679"/>
              <a:gd name="connsiteY4698" fmla="*/ 918917 h 5893281"/>
              <a:gd name="connsiteX4699" fmla="*/ 8199044 w 10035679"/>
              <a:gd name="connsiteY4699" fmla="*/ 929182 h 5893281"/>
              <a:gd name="connsiteX4700" fmla="*/ 8221382 w 10035679"/>
              <a:gd name="connsiteY4700" fmla="*/ 941257 h 5893281"/>
              <a:gd name="connsiteX4701" fmla="*/ 8241910 w 10035679"/>
              <a:gd name="connsiteY4701" fmla="*/ 951520 h 5893281"/>
              <a:gd name="connsiteX4702" fmla="*/ 8264250 w 10035679"/>
              <a:gd name="connsiteY4702" fmla="*/ 932805 h 5893281"/>
              <a:gd name="connsiteX4703" fmla="*/ 8288400 w 10035679"/>
              <a:gd name="connsiteY4703" fmla="*/ 922540 h 5893281"/>
              <a:gd name="connsiteX4704" fmla="*/ 8327040 w 10035679"/>
              <a:gd name="connsiteY4704" fmla="*/ 918314 h 5893281"/>
              <a:gd name="connsiteX4705" fmla="*/ 8327040 w 10035679"/>
              <a:gd name="connsiteY4705" fmla="*/ 928577 h 5893281"/>
              <a:gd name="connsiteX4706" fmla="*/ 8333078 w 10035679"/>
              <a:gd name="connsiteY4706" fmla="*/ 928577 h 5893281"/>
              <a:gd name="connsiteX4707" fmla="*/ 8351190 w 10035679"/>
              <a:gd name="connsiteY4707" fmla="*/ 1000426 h 5893281"/>
              <a:gd name="connsiteX4708" fmla="*/ 8327040 w 10035679"/>
              <a:gd name="connsiteY4708" fmla="*/ 1025180 h 5893281"/>
              <a:gd name="connsiteX4709" fmla="*/ 8313154 w 10035679"/>
              <a:gd name="connsiteY4709" fmla="*/ 1062009 h 5893281"/>
              <a:gd name="connsiteX4710" fmla="*/ 8317380 w 10035679"/>
              <a:gd name="connsiteY4710" fmla="*/ 1068046 h 5893281"/>
              <a:gd name="connsiteX4711" fmla="*/ 8321606 w 10035679"/>
              <a:gd name="connsiteY4711" fmla="*/ 1076500 h 5893281"/>
              <a:gd name="connsiteX4712" fmla="*/ 8321606 w 10035679"/>
              <a:gd name="connsiteY4712" fmla="*/ 1082537 h 5893281"/>
              <a:gd name="connsiteX4713" fmla="*/ 8323417 w 10035679"/>
              <a:gd name="connsiteY4713" fmla="*/ 1090989 h 5893281"/>
              <a:gd name="connsiteX4714" fmla="*/ 8327645 w 10035679"/>
              <a:gd name="connsiteY4714" fmla="*/ 1101253 h 5893281"/>
              <a:gd name="connsiteX4715" fmla="*/ 8345757 w 10035679"/>
              <a:gd name="connsiteY4715" fmla="*/ 1119972 h 5893281"/>
              <a:gd name="connsiteX4716" fmla="*/ 8369907 w 10035679"/>
              <a:gd name="connsiteY4716" fmla="*/ 1134460 h 5893281"/>
              <a:gd name="connsiteX4717" fmla="*/ 8390435 w 10035679"/>
              <a:gd name="connsiteY4717" fmla="*/ 1148951 h 5893281"/>
              <a:gd name="connsiteX4718" fmla="*/ 8394661 w 10035679"/>
              <a:gd name="connsiteY4718" fmla="*/ 1144725 h 5893281"/>
              <a:gd name="connsiteX4719" fmla="*/ 8398887 w 10035679"/>
              <a:gd name="connsiteY4719" fmla="*/ 1140499 h 5893281"/>
              <a:gd name="connsiteX4720" fmla="*/ 8409152 w 10035679"/>
              <a:gd name="connsiteY4720" fmla="*/ 1124198 h 5893281"/>
              <a:gd name="connsiteX4721" fmla="*/ 8417001 w 10035679"/>
              <a:gd name="connsiteY4721" fmla="*/ 1101856 h 5893281"/>
              <a:gd name="connsiteX4722" fmla="*/ 8423038 w 10035679"/>
              <a:gd name="connsiteY4722" fmla="*/ 1081329 h 5893281"/>
              <a:gd name="connsiteX4723" fmla="*/ 8436924 w 10035679"/>
              <a:gd name="connsiteY4723" fmla="*/ 1062612 h 5893281"/>
              <a:gd name="connsiteX4724" fmla="*/ 8436924 w 10035679"/>
              <a:gd name="connsiteY4724" fmla="*/ 1081329 h 5893281"/>
              <a:gd name="connsiteX4725" fmla="*/ 8441150 w 10035679"/>
              <a:gd name="connsiteY4725" fmla="*/ 1095819 h 5893281"/>
              <a:gd name="connsiteX4726" fmla="*/ 8447188 w 10035679"/>
              <a:gd name="connsiteY4726" fmla="*/ 1106086 h 5893281"/>
              <a:gd name="connsiteX4727" fmla="*/ 8459264 w 10035679"/>
              <a:gd name="connsiteY4727" fmla="*/ 1112122 h 5893281"/>
              <a:gd name="connsiteX4728" fmla="*/ 8473150 w 10035679"/>
              <a:gd name="connsiteY4728" fmla="*/ 1116348 h 5893281"/>
              <a:gd name="connsiteX4729" fmla="*/ 8489451 w 10035679"/>
              <a:gd name="connsiteY4729" fmla="*/ 1120574 h 5893281"/>
              <a:gd name="connsiteX4730" fmla="*/ 8516017 w 10035679"/>
              <a:gd name="connsiteY4730" fmla="*/ 1077103 h 5893281"/>
              <a:gd name="connsiteX4731" fmla="*/ 8526280 w 10035679"/>
              <a:gd name="connsiteY4731" fmla="*/ 1087367 h 5893281"/>
              <a:gd name="connsiteX4732" fmla="*/ 8536545 w 10035679"/>
              <a:gd name="connsiteY4732" fmla="*/ 1095819 h 5893281"/>
              <a:gd name="connsiteX4733" fmla="*/ 8542582 w 10035679"/>
              <a:gd name="connsiteY4733" fmla="*/ 1106086 h 5893281"/>
              <a:gd name="connsiteX4734" fmla="*/ 8554657 w 10035679"/>
              <a:gd name="connsiteY4734" fmla="*/ 1112122 h 5893281"/>
              <a:gd name="connsiteX4735" fmla="*/ 8568543 w 10035679"/>
              <a:gd name="connsiteY4735" fmla="*/ 1120574 h 5893281"/>
              <a:gd name="connsiteX4736" fmla="*/ 8574582 w 10035679"/>
              <a:gd name="connsiteY4736" fmla="*/ 1112122 h 5893281"/>
              <a:gd name="connsiteX4737" fmla="*/ 8582431 w 10035679"/>
              <a:gd name="connsiteY4737" fmla="*/ 1106086 h 5893281"/>
              <a:gd name="connsiteX4738" fmla="*/ 8588468 w 10035679"/>
              <a:gd name="connsiteY4738" fmla="*/ 1106086 h 5893281"/>
              <a:gd name="connsiteX4739" fmla="*/ 8592694 w 10035679"/>
              <a:gd name="connsiteY4739" fmla="*/ 1106086 h 5893281"/>
              <a:gd name="connsiteX4740" fmla="*/ 8602958 w 10035679"/>
              <a:gd name="connsiteY4740" fmla="*/ 1106086 h 5893281"/>
              <a:gd name="connsiteX4741" fmla="*/ 8610808 w 10035679"/>
              <a:gd name="connsiteY4741" fmla="*/ 1110312 h 5893281"/>
              <a:gd name="connsiteX4742" fmla="*/ 8624694 w 10035679"/>
              <a:gd name="connsiteY4742" fmla="*/ 1110312 h 5893281"/>
              <a:gd name="connsiteX4743" fmla="*/ 8620467 w 10035679"/>
              <a:gd name="connsiteY4743" fmla="*/ 1073479 h 5893281"/>
              <a:gd name="connsiteX4744" fmla="*/ 8612618 w 10035679"/>
              <a:gd name="connsiteY4744" fmla="*/ 1048725 h 5893281"/>
              <a:gd name="connsiteX4745" fmla="*/ 8606581 w 10035679"/>
              <a:gd name="connsiteY4745" fmla="*/ 1015520 h 5893281"/>
              <a:gd name="connsiteX4746" fmla="*/ 8630732 w 10035679"/>
              <a:gd name="connsiteY4746" fmla="*/ 1009481 h 5893281"/>
              <a:gd name="connsiteX4747" fmla="*/ 8653070 w 10035679"/>
              <a:gd name="connsiteY4747" fmla="*/ 1001029 h 5893281"/>
              <a:gd name="connsiteX4748" fmla="*/ 8687484 w 10035679"/>
              <a:gd name="connsiteY4748" fmla="*/ 1001029 h 5893281"/>
              <a:gd name="connsiteX4749" fmla="*/ 8726125 w 10035679"/>
              <a:gd name="connsiteY4749" fmla="*/ 1005255 h 5893281"/>
              <a:gd name="connsiteX4750" fmla="*/ 8764765 w 10035679"/>
              <a:gd name="connsiteY4750" fmla="*/ 1015520 h 5893281"/>
              <a:gd name="connsiteX4751" fmla="*/ 8800991 w 10035679"/>
              <a:gd name="connsiteY4751" fmla="*/ 1025783 h 5893281"/>
              <a:gd name="connsiteX4752" fmla="*/ 8833594 w 10035679"/>
              <a:gd name="connsiteY4752" fmla="*/ 1037858 h 5893281"/>
              <a:gd name="connsiteX4753" fmla="*/ 8847482 w 10035679"/>
              <a:gd name="connsiteY4753" fmla="*/ 1048123 h 5893281"/>
              <a:gd name="connsiteX4754" fmla="*/ 8853518 w 10035679"/>
              <a:gd name="connsiteY4754" fmla="*/ 1054159 h 5893281"/>
              <a:gd name="connsiteX4755" fmla="*/ 8857744 w 10035679"/>
              <a:gd name="connsiteY4755" fmla="*/ 1066235 h 5893281"/>
              <a:gd name="connsiteX4756" fmla="*/ 8857744 w 10035679"/>
              <a:gd name="connsiteY4756" fmla="*/ 1072274 h 5893281"/>
              <a:gd name="connsiteX4757" fmla="*/ 8861970 w 10035679"/>
              <a:gd name="connsiteY4757" fmla="*/ 1076500 h 5893281"/>
              <a:gd name="connsiteX4758" fmla="*/ 8861970 w 10035679"/>
              <a:gd name="connsiteY4758" fmla="*/ 1082537 h 5893281"/>
              <a:gd name="connsiteX4759" fmla="*/ 8868009 w 10035679"/>
              <a:gd name="connsiteY4759" fmla="*/ 1086762 h 5893281"/>
              <a:gd name="connsiteX4760" fmla="*/ 8875856 w 10035679"/>
              <a:gd name="connsiteY4760" fmla="*/ 1090989 h 5893281"/>
              <a:gd name="connsiteX4761" fmla="*/ 8886121 w 10035679"/>
              <a:gd name="connsiteY4761" fmla="*/ 1095217 h 5893281"/>
              <a:gd name="connsiteX4762" fmla="*/ 8906649 w 10035679"/>
              <a:gd name="connsiteY4762" fmla="*/ 1086762 h 5893281"/>
              <a:gd name="connsiteX4763" fmla="*/ 8930799 w 10035679"/>
              <a:gd name="connsiteY4763" fmla="*/ 1086762 h 5893281"/>
              <a:gd name="connsiteX4764" fmla="*/ 8957365 w 10035679"/>
              <a:gd name="connsiteY4764" fmla="*/ 1086762 h 5893281"/>
              <a:gd name="connsiteX4765" fmla="*/ 8967628 w 10035679"/>
              <a:gd name="connsiteY4765" fmla="*/ 1109104 h 5893281"/>
              <a:gd name="connsiteX4766" fmla="*/ 8981514 w 10035679"/>
              <a:gd name="connsiteY4766" fmla="*/ 1129632 h 5893281"/>
              <a:gd name="connsiteX4767" fmla="*/ 9002044 w 10035679"/>
              <a:gd name="connsiteY4767" fmla="*/ 1148348 h 5893281"/>
              <a:gd name="connsiteX4768" fmla="*/ 9028608 w 10035679"/>
              <a:gd name="connsiteY4768" fmla="*/ 1158611 h 5893281"/>
              <a:gd name="connsiteX4769" fmla="*/ 9052758 w 10035679"/>
              <a:gd name="connsiteY4769" fmla="*/ 1148348 h 5893281"/>
              <a:gd name="connsiteX4770" fmla="*/ 9087172 w 10035679"/>
              <a:gd name="connsiteY4770" fmla="*/ 1148348 h 5893281"/>
              <a:gd name="connsiteX4771" fmla="*/ 9119777 w 10035679"/>
              <a:gd name="connsiteY4771" fmla="*/ 1152575 h 5893281"/>
              <a:gd name="connsiteX4772" fmla="*/ 9152380 w 10035679"/>
              <a:gd name="connsiteY4772" fmla="*/ 1158611 h 5893281"/>
              <a:gd name="connsiteX4773" fmla="*/ 9176530 w 10035679"/>
              <a:gd name="connsiteY4773" fmla="*/ 1164650 h 5893281"/>
              <a:gd name="connsiteX4774" fmla="*/ 9186793 w 10035679"/>
              <a:gd name="connsiteY4774" fmla="*/ 1197855 h 5893281"/>
              <a:gd name="connsiteX4775" fmla="*/ 9191019 w 10035679"/>
              <a:gd name="connsiteY4775" fmla="*/ 1226837 h 5893281"/>
              <a:gd name="connsiteX4776" fmla="*/ 9197058 w 10035679"/>
              <a:gd name="connsiteY4776" fmla="*/ 1251591 h 5893281"/>
              <a:gd name="connsiteX4777" fmla="*/ 9204905 w 10035679"/>
              <a:gd name="connsiteY4777" fmla="*/ 1255817 h 5893281"/>
              <a:gd name="connsiteX4778" fmla="*/ 9209133 w 10035679"/>
              <a:gd name="connsiteY4778" fmla="*/ 1264270 h 5893281"/>
              <a:gd name="connsiteX4779" fmla="*/ 9215170 w 10035679"/>
              <a:gd name="connsiteY4779" fmla="*/ 1266082 h 5893281"/>
              <a:gd name="connsiteX4780" fmla="*/ 9282188 w 10035679"/>
              <a:gd name="connsiteY4780" fmla="*/ 1260043 h 5893281"/>
              <a:gd name="connsiteX4781" fmla="*/ 9349204 w 10035679"/>
              <a:gd name="connsiteY4781" fmla="*/ 1260043 h 5893281"/>
              <a:gd name="connsiteX4782" fmla="*/ 9418033 w 10035679"/>
              <a:gd name="connsiteY4782" fmla="*/ 1260043 h 5893281"/>
              <a:gd name="connsiteX4783" fmla="*/ 9424070 w 10035679"/>
              <a:gd name="connsiteY4783" fmla="*/ 1274535 h 5893281"/>
              <a:gd name="connsiteX4784" fmla="*/ 9434335 w 10035679"/>
              <a:gd name="connsiteY4784" fmla="*/ 1284799 h 5893281"/>
              <a:gd name="connsiteX4785" fmla="*/ 9446410 w 10035679"/>
              <a:gd name="connsiteY4785" fmla="*/ 1299288 h 5893281"/>
              <a:gd name="connsiteX4786" fmla="*/ 9456673 w 10035679"/>
              <a:gd name="connsiteY4786" fmla="*/ 1307739 h 5893281"/>
              <a:gd name="connsiteX4787" fmla="*/ 9470559 w 10035679"/>
              <a:gd name="connsiteY4787" fmla="*/ 1318004 h 5893281"/>
              <a:gd name="connsiteX4788" fmla="*/ 9470559 w 10035679"/>
              <a:gd name="connsiteY4788" fmla="*/ 1307739 h 5893281"/>
              <a:gd name="connsiteX4789" fmla="*/ 9474787 w 10035679"/>
              <a:gd name="connsiteY4789" fmla="*/ 1303513 h 5893281"/>
              <a:gd name="connsiteX4790" fmla="*/ 9476597 w 10035679"/>
              <a:gd name="connsiteY4790" fmla="*/ 1295061 h 5893281"/>
              <a:gd name="connsiteX4791" fmla="*/ 9476597 w 10035679"/>
              <a:gd name="connsiteY4791" fmla="*/ 1289025 h 5893281"/>
              <a:gd name="connsiteX4792" fmla="*/ 9480823 w 10035679"/>
              <a:gd name="connsiteY4792" fmla="*/ 1278760 h 5893281"/>
              <a:gd name="connsiteX4793" fmla="*/ 9474787 w 10035679"/>
              <a:gd name="connsiteY4793" fmla="*/ 1266685 h 5893281"/>
              <a:gd name="connsiteX4794" fmla="*/ 9470559 w 10035679"/>
              <a:gd name="connsiteY4794" fmla="*/ 1260648 h 5893281"/>
              <a:gd name="connsiteX4795" fmla="*/ 9466335 w 10035679"/>
              <a:gd name="connsiteY4795" fmla="*/ 1256422 h 5893281"/>
              <a:gd name="connsiteX4796" fmla="*/ 9466335 w 10035679"/>
              <a:gd name="connsiteY4796" fmla="*/ 1250383 h 5893281"/>
              <a:gd name="connsiteX4797" fmla="*/ 9470559 w 10035679"/>
              <a:gd name="connsiteY4797" fmla="*/ 1241930 h 5893281"/>
              <a:gd name="connsiteX4798" fmla="*/ 9470559 w 10035679"/>
              <a:gd name="connsiteY4798" fmla="*/ 1231666 h 5893281"/>
              <a:gd name="connsiteX4799" fmla="*/ 9470559 w 10035679"/>
              <a:gd name="connsiteY4799" fmla="*/ 1221404 h 5893281"/>
              <a:gd name="connsiteX4800" fmla="*/ 9504974 w 10035679"/>
              <a:gd name="connsiteY4800" fmla="*/ 1227440 h 5893281"/>
              <a:gd name="connsiteX4801" fmla="*/ 9529125 w 10035679"/>
              <a:gd name="connsiteY4801" fmla="*/ 1241930 h 5893281"/>
              <a:gd name="connsiteX4802" fmla="*/ 9557502 w 10035679"/>
              <a:gd name="connsiteY4802" fmla="*/ 1252194 h 5893281"/>
              <a:gd name="connsiteX4803" fmla="*/ 9569577 w 10035679"/>
              <a:gd name="connsiteY4803" fmla="*/ 1252194 h 5893281"/>
              <a:gd name="connsiteX4804" fmla="*/ 9579840 w 10035679"/>
              <a:gd name="connsiteY4804" fmla="*/ 1252194 h 5893281"/>
              <a:gd name="connsiteX4805" fmla="*/ 9590104 w 10035679"/>
              <a:gd name="connsiteY4805" fmla="*/ 1250383 h 5893281"/>
              <a:gd name="connsiteX4806" fmla="*/ 9597952 w 10035679"/>
              <a:gd name="connsiteY4806" fmla="*/ 1241930 h 5893281"/>
              <a:gd name="connsiteX4807" fmla="*/ 9603990 w 10035679"/>
              <a:gd name="connsiteY4807" fmla="*/ 1237704 h 5893281"/>
              <a:gd name="connsiteX4808" fmla="*/ 9611840 w 10035679"/>
              <a:gd name="connsiteY4808" fmla="*/ 1235891 h 5893281"/>
              <a:gd name="connsiteX4809" fmla="*/ 9727157 w 10035679"/>
              <a:gd name="connsiteY4809" fmla="*/ 1285402 h 5893281"/>
              <a:gd name="connsiteX4810" fmla="*/ 9791760 w 10035679"/>
              <a:gd name="connsiteY4810" fmla="*/ 1353022 h 5893281"/>
              <a:gd name="connsiteX4811" fmla="*/ 9802023 w 10035679"/>
              <a:gd name="connsiteY4811" fmla="*/ 1361474 h 5893281"/>
              <a:gd name="connsiteX4812" fmla="*/ 9812287 w 10035679"/>
              <a:gd name="connsiteY4812" fmla="*/ 1361474 h 5893281"/>
              <a:gd name="connsiteX4813" fmla="*/ 9822552 w 10035679"/>
              <a:gd name="connsiteY4813" fmla="*/ 1363285 h 5893281"/>
              <a:gd name="connsiteX4814" fmla="*/ 9834625 w 10035679"/>
              <a:gd name="connsiteY4814" fmla="*/ 1363285 h 5893281"/>
              <a:gd name="connsiteX4815" fmla="*/ 9844890 w 10035679"/>
              <a:gd name="connsiteY4815" fmla="*/ 1371739 h 5893281"/>
              <a:gd name="connsiteX4816" fmla="*/ 9865417 w 10035679"/>
              <a:gd name="connsiteY4816" fmla="*/ 1390457 h 5893281"/>
              <a:gd name="connsiteX4817" fmla="*/ 9879303 w 10035679"/>
              <a:gd name="connsiteY4817" fmla="*/ 1410985 h 5893281"/>
              <a:gd name="connsiteX4818" fmla="*/ 9893191 w 10035679"/>
              <a:gd name="connsiteY4818" fmla="*/ 1429702 h 5893281"/>
              <a:gd name="connsiteX4819" fmla="*/ 9911303 w 10035679"/>
              <a:gd name="connsiteY4819" fmla="*/ 1444191 h 5893281"/>
              <a:gd name="connsiteX4820" fmla="*/ 9945719 w 10035679"/>
              <a:gd name="connsiteY4820" fmla="*/ 1450228 h 5893281"/>
              <a:gd name="connsiteX4821" fmla="*/ 9949943 w 10035679"/>
              <a:gd name="connsiteY4821" fmla="*/ 1448416 h 5893281"/>
              <a:gd name="connsiteX4822" fmla="*/ 9954169 w 10035679"/>
              <a:gd name="connsiteY4822" fmla="*/ 1448416 h 5893281"/>
              <a:gd name="connsiteX4823" fmla="*/ 9958397 w 10035679"/>
              <a:gd name="connsiteY4823" fmla="*/ 1444191 h 5893281"/>
              <a:gd name="connsiteX4824" fmla="*/ 9960208 w 10035679"/>
              <a:gd name="connsiteY4824" fmla="*/ 1444191 h 5893281"/>
              <a:gd name="connsiteX4825" fmla="*/ 9968057 w 10035679"/>
              <a:gd name="connsiteY4825" fmla="*/ 1444191 h 5893281"/>
              <a:gd name="connsiteX4826" fmla="*/ 9988585 w 10035679"/>
              <a:gd name="connsiteY4826" fmla="*/ 1468945 h 5893281"/>
              <a:gd name="connsiteX4827" fmla="*/ 10010923 w 10035679"/>
              <a:gd name="connsiteY4827" fmla="*/ 1493701 h 5893281"/>
              <a:gd name="connsiteX4828" fmla="*/ 10029037 w 10035679"/>
              <a:gd name="connsiteY4828" fmla="*/ 1520264 h 5893281"/>
              <a:gd name="connsiteX4829" fmla="*/ 10035679 w 10035679"/>
              <a:gd name="connsiteY4829" fmla="*/ 1551661 h 5893281"/>
              <a:gd name="connsiteX4830" fmla="*/ 9965039 w 10035679"/>
              <a:gd name="connsiteY4830" fmla="*/ 1551661 h 5893281"/>
              <a:gd name="connsiteX4831" fmla="*/ 9960813 w 10035679"/>
              <a:gd name="connsiteY4831" fmla="*/ 1557697 h 5893281"/>
              <a:gd name="connsiteX4832" fmla="*/ 9954774 w 10035679"/>
              <a:gd name="connsiteY4832" fmla="*/ 1566150 h 5893281"/>
              <a:gd name="connsiteX4833" fmla="*/ 9950548 w 10035679"/>
              <a:gd name="connsiteY4833" fmla="*/ 1570376 h 5893281"/>
              <a:gd name="connsiteX4834" fmla="*/ 9946322 w 10035679"/>
              <a:gd name="connsiteY4834" fmla="*/ 1580640 h 5893281"/>
              <a:gd name="connsiteX4835" fmla="*/ 9942096 w 10035679"/>
              <a:gd name="connsiteY4835" fmla="*/ 1590904 h 5893281"/>
              <a:gd name="connsiteX4836" fmla="*/ 9949943 w 10035679"/>
              <a:gd name="connsiteY4836" fmla="*/ 1595130 h 5893281"/>
              <a:gd name="connsiteX4837" fmla="*/ 9954169 w 10035679"/>
              <a:gd name="connsiteY4837" fmla="*/ 1599356 h 5893281"/>
              <a:gd name="connsiteX4838" fmla="*/ 9955982 w 10035679"/>
              <a:gd name="connsiteY4838" fmla="*/ 1601167 h 5893281"/>
              <a:gd name="connsiteX4839" fmla="*/ 9960208 w 10035679"/>
              <a:gd name="connsiteY4839" fmla="*/ 1609619 h 5893281"/>
              <a:gd name="connsiteX4840" fmla="*/ 9960208 w 10035679"/>
              <a:gd name="connsiteY4840" fmla="*/ 1613845 h 5893281"/>
              <a:gd name="connsiteX4841" fmla="*/ 9955982 w 10035679"/>
              <a:gd name="connsiteY4841" fmla="*/ 1619884 h 5893281"/>
              <a:gd name="connsiteX4842" fmla="*/ 9949943 w 10035679"/>
              <a:gd name="connsiteY4842" fmla="*/ 1630148 h 5893281"/>
              <a:gd name="connsiteX4843" fmla="*/ 9945719 w 10035679"/>
              <a:gd name="connsiteY4843" fmla="*/ 1634374 h 5893281"/>
              <a:gd name="connsiteX4844" fmla="*/ 9939681 w 10035679"/>
              <a:gd name="connsiteY4844" fmla="*/ 1638600 h 5893281"/>
              <a:gd name="connsiteX4845" fmla="*/ 9931831 w 10035679"/>
              <a:gd name="connsiteY4845" fmla="*/ 1638600 h 5893281"/>
              <a:gd name="connsiteX4846" fmla="*/ 9925795 w 10035679"/>
              <a:gd name="connsiteY4846" fmla="*/ 1638600 h 5893281"/>
              <a:gd name="connsiteX4847" fmla="*/ 9911907 w 10035679"/>
              <a:gd name="connsiteY4847" fmla="*/ 1638600 h 5893281"/>
              <a:gd name="connsiteX4848" fmla="*/ 9898021 w 10035679"/>
              <a:gd name="connsiteY4848" fmla="*/ 1616261 h 5893281"/>
              <a:gd name="connsiteX4849" fmla="*/ 9875683 w 10035679"/>
              <a:gd name="connsiteY4849" fmla="*/ 1605998 h 5893281"/>
              <a:gd name="connsiteX4850" fmla="*/ 9847305 w 10035679"/>
              <a:gd name="connsiteY4850" fmla="*/ 1599959 h 5893281"/>
              <a:gd name="connsiteX4851" fmla="*/ 9847305 w 10035679"/>
              <a:gd name="connsiteY4851" fmla="*/ 1573396 h 5893281"/>
              <a:gd name="connsiteX4852" fmla="*/ 9841267 w 10035679"/>
              <a:gd name="connsiteY4852" fmla="*/ 1571583 h 5893281"/>
              <a:gd name="connsiteX4853" fmla="*/ 9833418 w 10035679"/>
              <a:gd name="connsiteY4853" fmla="*/ 1567357 h 5893281"/>
              <a:gd name="connsiteX4854" fmla="*/ 9831607 w 10035679"/>
              <a:gd name="connsiteY4854" fmla="*/ 1563131 h 5893281"/>
              <a:gd name="connsiteX4855" fmla="*/ 9823758 w 10035679"/>
              <a:gd name="connsiteY4855" fmla="*/ 1558905 h 5893281"/>
              <a:gd name="connsiteX4856" fmla="*/ 9809872 w 10035679"/>
              <a:gd name="connsiteY4856" fmla="*/ 1558905 h 5893281"/>
              <a:gd name="connsiteX4857" fmla="*/ 9805646 w 10035679"/>
              <a:gd name="connsiteY4857" fmla="*/ 1558905 h 5893281"/>
              <a:gd name="connsiteX4858" fmla="*/ 9803835 w 10035679"/>
              <a:gd name="connsiteY4858" fmla="*/ 1563131 h 5893281"/>
              <a:gd name="connsiteX4859" fmla="*/ 9799607 w 10035679"/>
              <a:gd name="connsiteY4859" fmla="*/ 1563131 h 5893281"/>
              <a:gd name="connsiteX4860" fmla="*/ 9795381 w 10035679"/>
              <a:gd name="connsiteY4860" fmla="*/ 1563131 h 5893281"/>
              <a:gd name="connsiteX4861" fmla="*/ 9789345 w 10035679"/>
              <a:gd name="connsiteY4861" fmla="*/ 1567357 h 5893281"/>
              <a:gd name="connsiteX4862" fmla="*/ 9781495 w 10035679"/>
              <a:gd name="connsiteY4862" fmla="*/ 1552869 h 5893281"/>
              <a:gd name="connsiteX4863" fmla="*/ 9771233 w 10035679"/>
              <a:gd name="connsiteY4863" fmla="*/ 1538378 h 5893281"/>
              <a:gd name="connsiteX4864" fmla="*/ 9763383 w 10035679"/>
              <a:gd name="connsiteY4864" fmla="*/ 1528113 h 5893281"/>
              <a:gd name="connsiteX4865" fmla="*/ 9763383 w 10035679"/>
              <a:gd name="connsiteY4865" fmla="*/ 1552869 h 5893281"/>
              <a:gd name="connsiteX4866" fmla="*/ 9757345 w 10035679"/>
              <a:gd name="connsiteY4866" fmla="*/ 1581848 h 5893281"/>
              <a:gd name="connsiteX4867" fmla="*/ 9749497 w 10035679"/>
              <a:gd name="connsiteY4867" fmla="*/ 1606601 h 5893281"/>
              <a:gd name="connsiteX4868" fmla="*/ 9733194 w 10035679"/>
              <a:gd name="connsiteY4868" fmla="*/ 1621091 h 5893281"/>
              <a:gd name="connsiteX4869" fmla="*/ 9725347 w 10035679"/>
              <a:gd name="connsiteY4869" fmla="*/ 1625317 h 5893281"/>
              <a:gd name="connsiteX4870" fmla="*/ 9719308 w 10035679"/>
              <a:gd name="connsiteY4870" fmla="*/ 1625317 h 5893281"/>
              <a:gd name="connsiteX4871" fmla="*/ 9715082 w 10035679"/>
              <a:gd name="connsiteY4871" fmla="*/ 1625317 h 5893281"/>
              <a:gd name="connsiteX4872" fmla="*/ 9710856 w 10035679"/>
              <a:gd name="connsiteY4872" fmla="*/ 1625317 h 5893281"/>
              <a:gd name="connsiteX4873" fmla="*/ 9706630 w 10035679"/>
              <a:gd name="connsiteY4873" fmla="*/ 1621091 h 5893281"/>
              <a:gd name="connsiteX4874" fmla="*/ 9704819 w 10035679"/>
              <a:gd name="connsiteY4874" fmla="*/ 1621091 h 5893281"/>
              <a:gd name="connsiteX4875" fmla="*/ 9700591 w 10035679"/>
              <a:gd name="connsiteY4875" fmla="*/ 1621091 h 5893281"/>
              <a:gd name="connsiteX4876" fmla="*/ 9696365 w 10035679"/>
              <a:gd name="connsiteY4876" fmla="*/ 1625317 h 5893281"/>
              <a:gd name="connsiteX4877" fmla="*/ 9692139 w 10035679"/>
              <a:gd name="connsiteY4877" fmla="*/ 1629543 h 5893281"/>
              <a:gd name="connsiteX4878" fmla="*/ 9686102 w 10035679"/>
              <a:gd name="connsiteY4878" fmla="*/ 1639808 h 5893281"/>
              <a:gd name="connsiteX4879" fmla="*/ 9706630 w 10035679"/>
              <a:gd name="connsiteY4879" fmla="*/ 1664561 h 5893281"/>
              <a:gd name="connsiteX4880" fmla="*/ 9728967 w 10035679"/>
              <a:gd name="connsiteY4880" fmla="*/ 1708030 h 5893281"/>
              <a:gd name="connsiteX4881" fmla="*/ 9739233 w 10035679"/>
              <a:gd name="connsiteY4881" fmla="*/ 1757539 h 5893281"/>
              <a:gd name="connsiteX4882" fmla="*/ 9733194 w 10035679"/>
              <a:gd name="connsiteY4882" fmla="*/ 1757539 h 5893281"/>
              <a:gd name="connsiteX4883" fmla="*/ 9728967 w 10035679"/>
              <a:gd name="connsiteY4883" fmla="*/ 1761765 h 5893281"/>
              <a:gd name="connsiteX4884" fmla="*/ 9721119 w 10035679"/>
              <a:gd name="connsiteY4884" fmla="*/ 1761765 h 5893281"/>
              <a:gd name="connsiteX4885" fmla="*/ 9710856 w 10035679"/>
              <a:gd name="connsiteY4885" fmla="*/ 1765992 h 5893281"/>
              <a:gd name="connsiteX4886" fmla="*/ 9696970 w 10035679"/>
              <a:gd name="connsiteY4886" fmla="*/ 1755727 h 5893281"/>
              <a:gd name="connsiteX4887" fmla="*/ 9686705 w 10035679"/>
              <a:gd name="connsiteY4887" fmla="*/ 1747275 h 5893281"/>
              <a:gd name="connsiteX4888" fmla="*/ 9672819 w 10035679"/>
              <a:gd name="connsiteY4888" fmla="*/ 1745464 h 5893281"/>
              <a:gd name="connsiteX4889" fmla="*/ 9654705 w 10035679"/>
              <a:gd name="connsiteY4889" fmla="*/ 1741238 h 5893281"/>
              <a:gd name="connsiteX4890" fmla="*/ 9644443 w 10035679"/>
              <a:gd name="connsiteY4890" fmla="*/ 1770218 h 5893281"/>
              <a:gd name="connsiteX4891" fmla="*/ 9623915 w 10035679"/>
              <a:gd name="connsiteY4891" fmla="*/ 1784709 h 5893281"/>
              <a:gd name="connsiteX4892" fmla="*/ 9597349 w 10035679"/>
              <a:gd name="connsiteY4892" fmla="*/ 1794972 h 5893281"/>
              <a:gd name="connsiteX4893" fmla="*/ 9568972 w 10035679"/>
              <a:gd name="connsiteY4893" fmla="*/ 1805237 h 5893281"/>
              <a:gd name="connsiteX4894" fmla="*/ 9567161 w 10035679"/>
              <a:gd name="connsiteY4894" fmla="*/ 1834217 h 5893281"/>
              <a:gd name="connsiteX4895" fmla="*/ 9559312 w 10035679"/>
              <a:gd name="connsiteY4895" fmla="*/ 1856558 h 5893281"/>
              <a:gd name="connsiteX4896" fmla="*/ 9545426 w 10035679"/>
              <a:gd name="connsiteY4896" fmla="*/ 1877086 h 5893281"/>
              <a:gd name="connsiteX4897" fmla="*/ 9517049 w 10035679"/>
              <a:gd name="connsiteY4897" fmla="*/ 1881312 h 5893281"/>
              <a:gd name="connsiteX4898" fmla="*/ 9496522 w 10035679"/>
              <a:gd name="connsiteY4898" fmla="*/ 1887349 h 5893281"/>
              <a:gd name="connsiteX4899" fmla="*/ 9482634 w 10035679"/>
              <a:gd name="connsiteY4899" fmla="*/ 1895802 h 5893281"/>
              <a:gd name="connsiteX4900" fmla="*/ 9468748 w 10035679"/>
              <a:gd name="connsiteY4900" fmla="*/ 1900029 h 5893281"/>
              <a:gd name="connsiteX4901" fmla="*/ 9458485 w 10035679"/>
              <a:gd name="connsiteY4901" fmla="*/ 1891577 h 5893281"/>
              <a:gd name="connsiteX4902" fmla="*/ 9446410 w 10035679"/>
              <a:gd name="connsiteY4902" fmla="*/ 1881312 h 5893281"/>
              <a:gd name="connsiteX4903" fmla="*/ 9440371 w 10035679"/>
              <a:gd name="connsiteY4903" fmla="*/ 1871047 h 5893281"/>
              <a:gd name="connsiteX4904" fmla="*/ 9426485 w 10035679"/>
              <a:gd name="connsiteY4904" fmla="*/ 1872860 h 5893281"/>
              <a:gd name="connsiteX4905" fmla="*/ 9408373 w 10035679"/>
              <a:gd name="connsiteY4905" fmla="*/ 1877086 h 5893281"/>
              <a:gd name="connsiteX4906" fmla="*/ 9394485 w 10035679"/>
              <a:gd name="connsiteY4906" fmla="*/ 1885538 h 5893281"/>
              <a:gd name="connsiteX4907" fmla="*/ 9384223 w 10035679"/>
              <a:gd name="connsiteY4907" fmla="*/ 1891577 h 5893281"/>
              <a:gd name="connsiteX4908" fmla="*/ 9384223 w 10035679"/>
              <a:gd name="connsiteY4908" fmla="*/ 1906065 h 5893281"/>
              <a:gd name="connsiteX4909" fmla="*/ 9373958 w 10035679"/>
              <a:gd name="connsiteY4909" fmla="*/ 1910292 h 5893281"/>
              <a:gd name="connsiteX4910" fmla="*/ 9355846 w 10035679"/>
              <a:gd name="connsiteY4910" fmla="*/ 1910292 h 5893281"/>
              <a:gd name="connsiteX4911" fmla="*/ 9331695 w 10035679"/>
              <a:gd name="connsiteY4911" fmla="*/ 1910292 h 5893281"/>
              <a:gd name="connsiteX4912" fmla="*/ 9309357 w 10035679"/>
              <a:gd name="connsiteY4912" fmla="*/ 1914519 h 5893281"/>
              <a:gd name="connsiteX4913" fmla="*/ 9299092 w 10035679"/>
              <a:gd name="connsiteY4913" fmla="*/ 1916330 h 5893281"/>
              <a:gd name="connsiteX4914" fmla="*/ 9280978 w 10035679"/>
              <a:gd name="connsiteY4914" fmla="*/ 1959802 h 5893281"/>
              <a:gd name="connsiteX4915" fmla="*/ 9279168 w 10035679"/>
              <a:gd name="connsiteY4915" fmla="*/ 2006893 h 5893281"/>
              <a:gd name="connsiteX4916" fmla="*/ 9279168 w 10035679"/>
              <a:gd name="connsiteY4916" fmla="*/ 2060626 h 5893281"/>
              <a:gd name="connsiteX4917" fmla="*/ 9285206 w 10035679"/>
              <a:gd name="connsiteY4917" fmla="*/ 2107721 h 5893281"/>
              <a:gd name="connsiteX4918" fmla="*/ 9274942 w 10035679"/>
              <a:gd name="connsiteY4918" fmla="*/ 2107721 h 5893281"/>
              <a:gd name="connsiteX4919" fmla="*/ 9270716 w 10035679"/>
              <a:gd name="connsiteY4919" fmla="*/ 2107721 h 5893281"/>
              <a:gd name="connsiteX4920" fmla="*/ 9266490 w 10035679"/>
              <a:gd name="connsiteY4920" fmla="*/ 2107721 h 5893281"/>
              <a:gd name="connsiteX4921" fmla="*/ 9264679 w 10035679"/>
              <a:gd name="connsiteY4921" fmla="*/ 2111946 h 5893281"/>
              <a:gd name="connsiteX4922" fmla="*/ 9260453 w 10035679"/>
              <a:gd name="connsiteY4922" fmla="*/ 2113758 h 5893281"/>
              <a:gd name="connsiteX4923" fmla="*/ 9256225 w 10035679"/>
              <a:gd name="connsiteY4923" fmla="*/ 2125834 h 5893281"/>
              <a:gd name="connsiteX4924" fmla="*/ 9251999 w 10035679"/>
              <a:gd name="connsiteY4924" fmla="*/ 2136096 h 5893281"/>
              <a:gd name="connsiteX4925" fmla="*/ 9251999 w 10035679"/>
              <a:gd name="connsiteY4925" fmla="*/ 2150587 h 5893281"/>
              <a:gd name="connsiteX4926" fmla="*/ 9251999 w 10035679"/>
              <a:gd name="connsiteY4926" fmla="*/ 2166885 h 5893281"/>
              <a:gd name="connsiteX4927" fmla="*/ 9227848 w 10035679"/>
              <a:gd name="connsiteY4927" fmla="*/ 2166885 h 5893281"/>
              <a:gd name="connsiteX4928" fmla="*/ 9213962 w 10035679"/>
              <a:gd name="connsiteY4928" fmla="*/ 2189223 h 5893281"/>
              <a:gd name="connsiteX4929" fmla="*/ 9203699 w 10035679"/>
              <a:gd name="connsiteY4929" fmla="*/ 2203714 h 5893281"/>
              <a:gd name="connsiteX4930" fmla="*/ 9199471 w 10035679"/>
              <a:gd name="connsiteY4930" fmla="*/ 2218204 h 5893281"/>
              <a:gd name="connsiteX4931" fmla="*/ 9195245 w 10035679"/>
              <a:gd name="connsiteY4931" fmla="*/ 2247182 h 5893281"/>
              <a:gd name="connsiteX4932" fmla="*/ 9189209 w 10035679"/>
              <a:gd name="connsiteY4932" fmla="*/ 2247182 h 5893281"/>
              <a:gd name="connsiteX4933" fmla="*/ 9181359 w 10035679"/>
              <a:gd name="connsiteY4933" fmla="*/ 2247182 h 5893281"/>
              <a:gd name="connsiteX4934" fmla="*/ 9179549 w 10035679"/>
              <a:gd name="connsiteY4934" fmla="*/ 2247182 h 5893281"/>
              <a:gd name="connsiteX4935" fmla="*/ 9175321 w 10035679"/>
              <a:gd name="connsiteY4935" fmla="*/ 2247182 h 5893281"/>
              <a:gd name="connsiteX4936" fmla="*/ 9167473 w 10035679"/>
              <a:gd name="connsiteY4936" fmla="*/ 2247182 h 5893281"/>
              <a:gd name="connsiteX4937" fmla="*/ 9153585 w 10035679"/>
              <a:gd name="connsiteY4937" fmla="*/ 2276167 h 5893281"/>
              <a:gd name="connsiteX4938" fmla="*/ 9143323 w 10035679"/>
              <a:gd name="connsiteY4938" fmla="*/ 2311185 h 5893281"/>
              <a:gd name="connsiteX4939" fmla="*/ 9119172 w 10035679"/>
              <a:gd name="connsiteY4939" fmla="*/ 2311185 h 5893281"/>
              <a:gd name="connsiteX4940" fmla="*/ 9111323 w 10035679"/>
              <a:gd name="connsiteY4940" fmla="*/ 2350426 h 5893281"/>
              <a:gd name="connsiteX4941" fmla="*/ 9099247 w 10035679"/>
              <a:gd name="connsiteY4941" fmla="*/ 2350426 h 5893281"/>
              <a:gd name="connsiteX4942" fmla="*/ 9099247 w 10035679"/>
              <a:gd name="connsiteY4942" fmla="*/ 2340164 h 5893281"/>
              <a:gd name="connsiteX4943" fmla="*/ 9070872 w 10035679"/>
              <a:gd name="connsiteY4943" fmla="*/ 2300923 h 5893281"/>
              <a:gd name="connsiteX4944" fmla="*/ 9052758 w 10035679"/>
              <a:gd name="connsiteY4944" fmla="*/ 2253824 h 5893281"/>
              <a:gd name="connsiteX4945" fmla="*/ 9048532 w 10035679"/>
              <a:gd name="connsiteY4945" fmla="*/ 2200090 h 5893281"/>
              <a:gd name="connsiteX4946" fmla="*/ 9052758 w 10035679"/>
              <a:gd name="connsiteY4946" fmla="*/ 2136096 h 5893281"/>
              <a:gd name="connsiteX4947" fmla="*/ 9063023 w 10035679"/>
              <a:gd name="connsiteY4947" fmla="*/ 2127644 h 5893281"/>
              <a:gd name="connsiteX4948" fmla="*/ 9070872 w 10035679"/>
              <a:gd name="connsiteY4948" fmla="*/ 2121605 h 5893281"/>
              <a:gd name="connsiteX4949" fmla="*/ 9081135 w 10035679"/>
              <a:gd name="connsiteY4949" fmla="*/ 2113153 h 5893281"/>
              <a:gd name="connsiteX4950" fmla="*/ 9085361 w 10035679"/>
              <a:gd name="connsiteY4950" fmla="*/ 2102891 h 5893281"/>
              <a:gd name="connsiteX4951" fmla="*/ 9091400 w 10035679"/>
              <a:gd name="connsiteY4951" fmla="*/ 2088400 h 5893281"/>
              <a:gd name="connsiteX4952" fmla="*/ 9081135 w 10035679"/>
              <a:gd name="connsiteY4952" fmla="*/ 2069683 h 5893281"/>
              <a:gd name="connsiteX4953" fmla="*/ 9076909 w 10035679"/>
              <a:gd name="connsiteY4953" fmla="*/ 2044930 h 5893281"/>
              <a:gd name="connsiteX4954" fmla="*/ 9090795 w 10035679"/>
              <a:gd name="connsiteY4954" fmla="*/ 2015948 h 5893281"/>
              <a:gd name="connsiteX4955" fmla="*/ 9104681 w 10035679"/>
              <a:gd name="connsiteY4955" fmla="*/ 2005685 h 5893281"/>
              <a:gd name="connsiteX4956" fmla="*/ 9122795 w 10035679"/>
              <a:gd name="connsiteY4956" fmla="*/ 1997233 h 5893281"/>
              <a:gd name="connsiteX4957" fmla="*/ 9143323 w 10035679"/>
              <a:gd name="connsiteY4957" fmla="*/ 1991194 h 5893281"/>
              <a:gd name="connsiteX4958" fmla="*/ 9157209 w 10035679"/>
              <a:gd name="connsiteY4958" fmla="*/ 1976703 h 5893281"/>
              <a:gd name="connsiteX4959" fmla="*/ 9185585 w 10035679"/>
              <a:gd name="connsiteY4959" fmla="*/ 1933234 h 5893281"/>
              <a:gd name="connsiteX4960" fmla="*/ 9213962 w 10035679"/>
              <a:gd name="connsiteY4960" fmla="*/ 1889763 h 5893281"/>
              <a:gd name="connsiteX4961" fmla="*/ 9236302 w 10035679"/>
              <a:gd name="connsiteY4961" fmla="*/ 1871047 h 5893281"/>
              <a:gd name="connsiteX4962" fmla="*/ 9260453 w 10035679"/>
              <a:gd name="connsiteY4962" fmla="*/ 1854745 h 5893281"/>
              <a:gd name="connsiteX4963" fmla="*/ 9284602 w 10035679"/>
              <a:gd name="connsiteY4963" fmla="*/ 1836030 h 5893281"/>
              <a:gd name="connsiteX4964" fmla="*/ 9294866 w 10035679"/>
              <a:gd name="connsiteY4964" fmla="*/ 1811274 h 5893281"/>
              <a:gd name="connsiteX4965" fmla="*/ 9302716 w 10035679"/>
              <a:gd name="connsiteY4965" fmla="*/ 1782293 h 5893281"/>
              <a:gd name="connsiteX4966" fmla="*/ 9312978 w 10035679"/>
              <a:gd name="connsiteY4966" fmla="*/ 1755727 h 5893281"/>
              <a:gd name="connsiteX4967" fmla="*/ 9312978 w 10035679"/>
              <a:gd name="connsiteY4967" fmla="*/ 1753916 h 5893281"/>
              <a:gd name="connsiteX4968" fmla="*/ 9308752 w 10035679"/>
              <a:gd name="connsiteY4968" fmla="*/ 1753916 h 5893281"/>
              <a:gd name="connsiteX4969" fmla="*/ 9308752 w 10035679"/>
              <a:gd name="connsiteY4969" fmla="*/ 1749690 h 5893281"/>
              <a:gd name="connsiteX4970" fmla="*/ 9304526 w 10035679"/>
              <a:gd name="connsiteY4970" fmla="*/ 1745464 h 5893281"/>
              <a:gd name="connsiteX4971" fmla="*/ 9298488 w 10035679"/>
              <a:gd name="connsiteY4971" fmla="*/ 1749690 h 5893281"/>
              <a:gd name="connsiteX4972" fmla="*/ 9294261 w 10035679"/>
              <a:gd name="connsiteY4972" fmla="*/ 1753916 h 5893281"/>
              <a:gd name="connsiteX4973" fmla="*/ 9292451 w 10035679"/>
              <a:gd name="connsiteY4973" fmla="*/ 1755727 h 5893281"/>
              <a:gd name="connsiteX4974" fmla="*/ 9274339 w 10035679"/>
              <a:gd name="connsiteY4974" fmla="*/ 1782293 h 5893281"/>
              <a:gd name="connsiteX4975" fmla="*/ 9256225 w 10035679"/>
              <a:gd name="connsiteY4975" fmla="*/ 1811274 h 5893281"/>
              <a:gd name="connsiteX4976" fmla="*/ 9238113 w 10035679"/>
              <a:gd name="connsiteY4976" fmla="*/ 1836030 h 5893281"/>
              <a:gd name="connsiteX4977" fmla="*/ 9213962 w 10035679"/>
              <a:gd name="connsiteY4977" fmla="*/ 1854745 h 5893281"/>
              <a:gd name="connsiteX4978" fmla="*/ 9181359 w 10035679"/>
              <a:gd name="connsiteY4978" fmla="*/ 1869236 h 5893281"/>
              <a:gd name="connsiteX4979" fmla="*/ 9179549 w 10035679"/>
              <a:gd name="connsiteY4979" fmla="*/ 1857161 h 5893281"/>
              <a:gd name="connsiteX4980" fmla="*/ 9179549 w 10035679"/>
              <a:gd name="connsiteY4980" fmla="*/ 1855350 h 5893281"/>
              <a:gd name="connsiteX4981" fmla="*/ 9175321 w 10035679"/>
              <a:gd name="connsiteY4981" fmla="*/ 1846898 h 5893281"/>
              <a:gd name="connsiteX4982" fmla="*/ 9175321 w 10035679"/>
              <a:gd name="connsiteY4982" fmla="*/ 1836633 h 5893281"/>
              <a:gd name="connsiteX4983" fmla="*/ 9179549 w 10035679"/>
              <a:gd name="connsiteY4983" fmla="*/ 1832407 h 5893281"/>
              <a:gd name="connsiteX4984" fmla="*/ 9179549 w 10035679"/>
              <a:gd name="connsiteY4984" fmla="*/ 1828181 h 5893281"/>
              <a:gd name="connsiteX4985" fmla="*/ 9179549 w 10035679"/>
              <a:gd name="connsiteY4985" fmla="*/ 1826368 h 5893281"/>
              <a:gd name="connsiteX4986" fmla="*/ 9181359 w 10035679"/>
              <a:gd name="connsiteY4986" fmla="*/ 1817915 h 5893281"/>
              <a:gd name="connsiteX4987" fmla="*/ 9181359 w 10035679"/>
              <a:gd name="connsiteY4987" fmla="*/ 1811879 h 5893281"/>
              <a:gd name="connsiteX4988" fmla="*/ 9171095 w 10035679"/>
              <a:gd name="connsiteY4988" fmla="*/ 1803426 h 5893281"/>
              <a:gd name="connsiteX4989" fmla="*/ 9160832 w 10035679"/>
              <a:gd name="connsiteY4989" fmla="*/ 1799198 h 5893281"/>
              <a:gd name="connsiteX4990" fmla="*/ 9152982 w 10035679"/>
              <a:gd name="connsiteY4990" fmla="*/ 1797388 h 5893281"/>
              <a:gd name="connsiteX4991" fmla="*/ 9142720 w 10035679"/>
              <a:gd name="connsiteY4991" fmla="*/ 1793161 h 5893281"/>
              <a:gd name="connsiteX4992" fmla="*/ 9136681 w 10035679"/>
              <a:gd name="connsiteY4992" fmla="*/ 1797388 h 5893281"/>
              <a:gd name="connsiteX4993" fmla="*/ 9118569 w 10035679"/>
              <a:gd name="connsiteY4993" fmla="*/ 1807652 h 5893281"/>
              <a:gd name="connsiteX4994" fmla="*/ 9094418 w 10035679"/>
              <a:gd name="connsiteY4994" fmla="*/ 1828181 h 5893281"/>
              <a:gd name="connsiteX4995" fmla="*/ 9072078 w 10035679"/>
              <a:gd name="connsiteY4995" fmla="*/ 1854745 h 5893281"/>
              <a:gd name="connsiteX4996" fmla="*/ 9051551 w 10035679"/>
              <a:gd name="connsiteY4996" fmla="*/ 1879501 h 5893281"/>
              <a:gd name="connsiteX4997" fmla="*/ 9041288 w 10035679"/>
              <a:gd name="connsiteY4997" fmla="*/ 1898217 h 5893281"/>
              <a:gd name="connsiteX4998" fmla="*/ 9041288 w 10035679"/>
              <a:gd name="connsiteY4998" fmla="*/ 1904255 h 5893281"/>
              <a:gd name="connsiteX4999" fmla="*/ 9041288 w 10035679"/>
              <a:gd name="connsiteY4999" fmla="*/ 1912707 h 5893281"/>
              <a:gd name="connsiteX5000" fmla="*/ 9043099 w 10035679"/>
              <a:gd name="connsiteY5000" fmla="*/ 1918747 h 5893281"/>
              <a:gd name="connsiteX5001" fmla="*/ 9047325 w 10035679"/>
              <a:gd name="connsiteY5001" fmla="*/ 1929007 h 5893281"/>
              <a:gd name="connsiteX5002" fmla="*/ 9051551 w 10035679"/>
              <a:gd name="connsiteY5002" fmla="*/ 1937460 h 5893281"/>
              <a:gd name="connsiteX5003" fmla="*/ 9051551 w 10035679"/>
              <a:gd name="connsiteY5003" fmla="*/ 1943499 h 5893281"/>
              <a:gd name="connsiteX5004" fmla="*/ 9029213 w 10035679"/>
              <a:gd name="connsiteY5004" fmla="*/ 1953762 h 5893281"/>
              <a:gd name="connsiteX5005" fmla="*/ 9005062 w 10035679"/>
              <a:gd name="connsiteY5005" fmla="*/ 1957991 h 5893281"/>
              <a:gd name="connsiteX5006" fmla="*/ 8972459 w 10035679"/>
              <a:gd name="connsiteY5006" fmla="*/ 1962217 h 5893281"/>
              <a:gd name="connsiteX5007" fmla="*/ 8942270 w 10035679"/>
              <a:gd name="connsiteY5007" fmla="*/ 1962217 h 5893281"/>
              <a:gd name="connsiteX5008" fmla="*/ 8942270 w 10035679"/>
              <a:gd name="connsiteY5008" fmla="*/ 1922972 h 5893281"/>
              <a:gd name="connsiteX5009" fmla="*/ 8909667 w 10035679"/>
              <a:gd name="connsiteY5009" fmla="*/ 1929007 h 5893281"/>
              <a:gd name="connsiteX5010" fmla="*/ 8881290 w 10035679"/>
              <a:gd name="connsiteY5010" fmla="*/ 1941083 h 5893281"/>
              <a:gd name="connsiteX5011" fmla="*/ 8857141 w 10035679"/>
              <a:gd name="connsiteY5011" fmla="*/ 1936857 h 5893281"/>
              <a:gd name="connsiteX5012" fmla="*/ 8839027 w 10035679"/>
              <a:gd name="connsiteY5012" fmla="*/ 1914519 h 5893281"/>
              <a:gd name="connsiteX5013" fmla="*/ 8768388 w 10035679"/>
              <a:gd name="connsiteY5013" fmla="*/ 1904255 h 5893281"/>
              <a:gd name="connsiteX5014" fmla="*/ 8744237 w 10035679"/>
              <a:gd name="connsiteY5014" fmla="*/ 1929007 h 5893281"/>
              <a:gd name="connsiteX5015" fmla="*/ 8715861 w 10035679"/>
              <a:gd name="connsiteY5015" fmla="*/ 1947725 h 5893281"/>
              <a:gd name="connsiteX5016" fmla="*/ 8691710 w 10035679"/>
              <a:gd name="connsiteY5016" fmla="*/ 1968254 h 5893281"/>
              <a:gd name="connsiteX5017" fmla="*/ 8677824 w 10035679"/>
              <a:gd name="connsiteY5017" fmla="*/ 1994818 h 5893281"/>
              <a:gd name="connsiteX5018" fmla="*/ 8663938 w 10035679"/>
              <a:gd name="connsiteY5018" fmla="*/ 2019571 h 5893281"/>
              <a:gd name="connsiteX5019" fmla="*/ 8650052 w 10035679"/>
              <a:gd name="connsiteY5019" fmla="*/ 2044325 h 5893281"/>
              <a:gd name="connsiteX5020" fmla="*/ 8631938 w 10035679"/>
              <a:gd name="connsiteY5020" fmla="*/ 2063041 h 5893281"/>
              <a:gd name="connsiteX5021" fmla="*/ 8575186 w 10035679"/>
              <a:gd name="connsiteY5021" fmla="*/ 2081758 h 5893281"/>
              <a:gd name="connsiteX5022" fmla="*/ 8561298 w 10035679"/>
              <a:gd name="connsiteY5022" fmla="*/ 2096249 h 5893281"/>
              <a:gd name="connsiteX5023" fmla="*/ 8551036 w 10035679"/>
              <a:gd name="connsiteY5023" fmla="*/ 2112551 h 5893281"/>
              <a:gd name="connsiteX5024" fmla="*/ 8540771 w 10035679"/>
              <a:gd name="connsiteY5024" fmla="*/ 2127039 h 5893281"/>
              <a:gd name="connsiteX5025" fmla="*/ 8516620 w 10035679"/>
              <a:gd name="connsiteY5025" fmla="*/ 2145756 h 5893281"/>
              <a:gd name="connsiteX5026" fmla="*/ 8516620 w 10035679"/>
              <a:gd name="connsiteY5026" fmla="*/ 2166279 h 5893281"/>
              <a:gd name="connsiteX5027" fmla="*/ 8546808 w 10035679"/>
              <a:gd name="connsiteY5027" fmla="*/ 2166279 h 5893281"/>
              <a:gd name="connsiteX5028" fmla="*/ 8551036 w 10035679"/>
              <a:gd name="connsiteY5028" fmla="*/ 2178354 h 5893281"/>
              <a:gd name="connsiteX5029" fmla="*/ 8555262 w 10035679"/>
              <a:gd name="connsiteY5029" fmla="*/ 2184393 h 5893281"/>
              <a:gd name="connsiteX5030" fmla="*/ 8557072 w 10035679"/>
              <a:gd name="connsiteY5030" fmla="*/ 2192846 h 5893281"/>
              <a:gd name="connsiteX5031" fmla="*/ 8564922 w 10035679"/>
              <a:gd name="connsiteY5031" fmla="*/ 2198885 h 5893281"/>
              <a:gd name="connsiteX5032" fmla="*/ 8570958 w 10035679"/>
              <a:gd name="connsiteY5032" fmla="*/ 2203111 h 5893281"/>
              <a:gd name="connsiteX5033" fmla="*/ 8584846 w 10035679"/>
              <a:gd name="connsiteY5033" fmla="*/ 2207336 h 5893281"/>
              <a:gd name="connsiteX5034" fmla="*/ 8592694 w 10035679"/>
              <a:gd name="connsiteY5034" fmla="*/ 2198885 h 5893281"/>
              <a:gd name="connsiteX5035" fmla="*/ 8598732 w 10035679"/>
              <a:gd name="connsiteY5035" fmla="*/ 2194656 h 5893281"/>
              <a:gd name="connsiteX5036" fmla="*/ 8610808 w 10035679"/>
              <a:gd name="connsiteY5036" fmla="*/ 2192846 h 5893281"/>
              <a:gd name="connsiteX5037" fmla="*/ 8621070 w 10035679"/>
              <a:gd name="connsiteY5037" fmla="*/ 2192846 h 5893281"/>
              <a:gd name="connsiteX5038" fmla="*/ 8639184 w 10035679"/>
              <a:gd name="connsiteY5038" fmla="*/ 2192846 h 5893281"/>
              <a:gd name="connsiteX5039" fmla="*/ 8653070 w 10035679"/>
              <a:gd name="connsiteY5039" fmla="*/ 2209148 h 5893281"/>
              <a:gd name="connsiteX5040" fmla="*/ 8663335 w 10035679"/>
              <a:gd name="connsiteY5040" fmla="*/ 2223638 h 5893281"/>
              <a:gd name="connsiteX5041" fmla="*/ 8669372 w 10035679"/>
              <a:gd name="connsiteY5041" fmla="*/ 2242353 h 5893281"/>
              <a:gd name="connsiteX5042" fmla="*/ 8677221 w 10035679"/>
              <a:gd name="connsiteY5042" fmla="*/ 2271335 h 5893281"/>
              <a:gd name="connsiteX5043" fmla="*/ 8681447 w 10035679"/>
              <a:gd name="connsiteY5043" fmla="*/ 2290054 h 5893281"/>
              <a:gd name="connsiteX5044" fmla="*/ 8677221 w 10035679"/>
              <a:gd name="connsiteY5044" fmla="*/ 2300318 h 5893281"/>
              <a:gd name="connsiteX5045" fmla="*/ 8666956 w 10035679"/>
              <a:gd name="connsiteY5045" fmla="*/ 2310581 h 5893281"/>
              <a:gd name="connsiteX5046" fmla="*/ 8662730 w 10035679"/>
              <a:gd name="connsiteY5046" fmla="*/ 2329297 h 5893281"/>
              <a:gd name="connsiteX5047" fmla="*/ 8662730 w 10035679"/>
              <a:gd name="connsiteY5047" fmla="*/ 2349823 h 5893281"/>
              <a:gd name="connsiteX5048" fmla="*/ 8668769 w 10035679"/>
              <a:gd name="connsiteY5048" fmla="*/ 2368539 h 5893281"/>
              <a:gd name="connsiteX5049" fmla="*/ 8676616 w 10035679"/>
              <a:gd name="connsiteY5049" fmla="*/ 2387255 h 5893281"/>
              <a:gd name="connsiteX5050" fmla="*/ 8682655 w 10035679"/>
              <a:gd name="connsiteY5050" fmla="*/ 2412009 h 5893281"/>
              <a:gd name="connsiteX5051" fmla="*/ 8662127 w 10035679"/>
              <a:gd name="connsiteY5051" fmla="*/ 2434347 h 5893281"/>
              <a:gd name="connsiteX5052" fmla="*/ 8648241 w 10035679"/>
              <a:gd name="connsiteY5052" fmla="*/ 2459103 h 5893281"/>
              <a:gd name="connsiteX5053" fmla="*/ 8637977 w 10035679"/>
              <a:gd name="connsiteY5053" fmla="*/ 2483857 h 5893281"/>
              <a:gd name="connsiteX5054" fmla="*/ 8624091 w 10035679"/>
              <a:gd name="connsiteY5054" fmla="*/ 2517063 h 5893281"/>
              <a:gd name="connsiteX5055" fmla="*/ 8616241 w 10035679"/>
              <a:gd name="connsiteY5055" fmla="*/ 2523101 h 5893281"/>
              <a:gd name="connsiteX5056" fmla="*/ 8598127 w 10035679"/>
              <a:gd name="connsiteY5056" fmla="*/ 2545439 h 5893281"/>
              <a:gd name="connsiteX5057" fmla="*/ 8577600 w 10035679"/>
              <a:gd name="connsiteY5057" fmla="*/ 2570196 h 5893281"/>
              <a:gd name="connsiteX5058" fmla="*/ 8555262 w 10035679"/>
              <a:gd name="connsiteY5058" fmla="*/ 2599175 h 5893281"/>
              <a:gd name="connsiteX5059" fmla="*/ 8531111 w 10035679"/>
              <a:gd name="connsiteY5059" fmla="*/ 2623928 h 5893281"/>
              <a:gd name="connsiteX5060" fmla="*/ 8510584 w 10035679"/>
              <a:gd name="connsiteY5060" fmla="*/ 2648682 h 5893281"/>
              <a:gd name="connsiteX5061" fmla="*/ 8496698 w 10035679"/>
              <a:gd name="connsiteY5061" fmla="*/ 2667398 h 5893281"/>
              <a:gd name="connsiteX5062" fmla="*/ 8488848 w 10035679"/>
              <a:gd name="connsiteY5062" fmla="*/ 2675853 h 5893281"/>
              <a:gd name="connsiteX5063" fmla="*/ 8464698 w 10035679"/>
              <a:gd name="connsiteY5063" fmla="*/ 2681890 h 5893281"/>
              <a:gd name="connsiteX5064" fmla="*/ 8440547 w 10035679"/>
              <a:gd name="connsiteY5064" fmla="*/ 2677664 h 5893281"/>
              <a:gd name="connsiteX5065" fmla="*/ 8418209 w 10035679"/>
              <a:gd name="connsiteY5065" fmla="*/ 2677664 h 5893281"/>
              <a:gd name="connsiteX5066" fmla="*/ 8397681 w 10035679"/>
              <a:gd name="connsiteY5066" fmla="*/ 2681890 h 5893281"/>
              <a:gd name="connsiteX5067" fmla="*/ 8379567 w 10035679"/>
              <a:gd name="connsiteY5067" fmla="*/ 2700607 h 5893281"/>
              <a:gd name="connsiteX5068" fmla="*/ 8365681 w 10035679"/>
              <a:gd name="connsiteY5068" fmla="*/ 2721134 h 5893281"/>
              <a:gd name="connsiteX5069" fmla="*/ 8355417 w 10035679"/>
              <a:gd name="connsiteY5069" fmla="*/ 2743474 h 5893281"/>
              <a:gd name="connsiteX5070" fmla="*/ 8341531 w 10035679"/>
              <a:gd name="connsiteY5070" fmla="*/ 2764001 h 5893281"/>
              <a:gd name="connsiteX5071" fmla="*/ 8321003 w 10035679"/>
              <a:gd name="connsiteY5071" fmla="*/ 2778492 h 5893281"/>
              <a:gd name="connsiteX5072" fmla="*/ 8316777 w 10035679"/>
              <a:gd name="connsiteY5072" fmla="*/ 2778492 h 5893281"/>
              <a:gd name="connsiteX5073" fmla="*/ 8312551 w 10035679"/>
              <a:gd name="connsiteY5073" fmla="*/ 2782718 h 5893281"/>
              <a:gd name="connsiteX5074" fmla="*/ 8308323 w 10035679"/>
              <a:gd name="connsiteY5074" fmla="*/ 2782718 h 5893281"/>
              <a:gd name="connsiteX5075" fmla="*/ 8302286 w 10035679"/>
              <a:gd name="connsiteY5075" fmla="*/ 2782718 h 5893281"/>
              <a:gd name="connsiteX5076" fmla="*/ 8294437 w 10035679"/>
              <a:gd name="connsiteY5076" fmla="*/ 2786944 h 5893281"/>
              <a:gd name="connsiteX5077" fmla="*/ 8302286 w 10035679"/>
              <a:gd name="connsiteY5077" fmla="*/ 2807472 h 5893281"/>
              <a:gd name="connsiteX5078" fmla="*/ 8316172 w 10035679"/>
              <a:gd name="connsiteY5078" fmla="*/ 2829809 h 5893281"/>
              <a:gd name="connsiteX5079" fmla="*/ 8326437 w 10035679"/>
              <a:gd name="connsiteY5079" fmla="*/ 2854565 h 5893281"/>
              <a:gd name="connsiteX5080" fmla="*/ 8340323 w 10035679"/>
              <a:gd name="connsiteY5080" fmla="*/ 2879318 h 5893281"/>
              <a:gd name="connsiteX5081" fmla="*/ 8346362 w 10035679"/>
              <a:gd name="connsiteY5081" fmla="*/ 2901656 h 5893281"/>
              <a:gd name="connsiteX5082" fmla="*/ 8350588 w 10035679"/>
              <a:gd name="connsiteY5082" fmla="*/ 2926411 h 5893281"/>
              <a:gd name="connsiteX5083" fmla="*/ 8344549 w 10035679"/>
              <a:gd name="connsiteY5083" fmla="*/ 2942712 h 5893281"/>
              <a:gd name="connsiteX5084" fmla="*/ 8330663 w 10035679"/>
              <a:gd name="connsiteY5084" fmla="*/ 2957201 h 5893281"/>
              <a:gd name="connsiteX5085" fmla="*/ 8302286 w 10035679"/>
              <a:gd name="connsiteY5085" fmla="*/ 2969276 h 5893281"/>
              <a:gd name="connsiteX5086" fmla="*/ 8255797 w 10035679"/>
              <a:gd name="connsiteY5086" fmla="*/ 2975315 h 5893281"/>
              <a:gd name="connsiteX5087" fmla="*/ 8255797 w 10035679"/>
              <a:gd name="connsiteY5087" fmla="*/ 2956598 h 5893281"/>
              <a:gd name="connsiteX5088" fmla="*/ 8251569 w 10035679"/>
              <a:gd name="connsiteY5088" fmla="*/ 2940297 h 5893281"/>
              <a:gd name="connsiteX5089" fmla="*/ 8251569 w 10035679"/>
              <a:gd name="connsiteY5089" fmla="*/ 2915544 h 5893281"/>
              <a:gd name="connsiteX5090" fmla="*/ 8255797 w 10035679"/>
              <a:gd name="connsiteY5090" fmla="*/ 2886562 h 5893281"/>
              <a:gd name="connsiteX5091" fmla="*/ 8255797 w 10035679"/>
              <a:gd name="connsiteY5091" fmla="*/ 2864225 h 5893281"/>
              <a:gd name="connsiteX5092" fmla="*/ 8245533 w 10035679"/>
              <a:gd name="connsiteY5092" fmla="*/ 2864225 h 5893281"/>
              <a:gd name="connsiteX5093" fmla="*/ 8237683 w 10035679"/>
              <a:gd name="connsiteY5093" fmla="*/ 2864225 h 5893281"/>
              <a:gd name="connsiteX5094" fmla="*/ 8231647 w 10035679"/>
              <a:gd name="connsiteY5094" fmla="*/ 2864225 h 5893281"/>
              <a:gd name="connsiteX5095" fmla="*/ 8227421 w 10035679"/>
              <a:gd name="connsiteY5095" fmla="*/ 2864225 h 5893281"/>
              <a:gd name="connsiteX5096" fmla="*/ 8223195 w 10035679"/>
              <a:gd name="connsiteY5096" fmla="*/ 2859998 h 5893281"/>
              <a:gd name="connsiteX5097" fmla="*/ 8217156 w 10035679"/>
              <a:gd name="connsiteY5097" fmla="*/ 2858186 h 5893281"/>
              <a:gd name="connsiteX5098" fmla="*/ 8209307 w 10035679"/>
              <a:gd name="connsiteY5098" fmla="*/ 2846111 h 5893281"/>
              <a:gd name="connsiteX5099" fmla="*/ 8217156 w 10035679"/>
              <a:gd name="connsiteY5099" fmla="*/ 2835848 h 5893281"/>
              <a:gd name="connsiteX5100" fmla="*/ 8223195 w 10035679"/>
              <a:gd name="connsiteY5100" fmla="*/ 2825583 h 5893281"/>
              <a:gd name="connsiteX5101" fmla="*/ 8227421 w 10035679"/>
              <a:gd name="connsiteY5101" fmla="*/ 2815321 h 5893281"/>
              <a:gd name="connsiteX5102" fmla="*/ 8235268 w 10035679"/>
              <a:gd name="connsiteY5102" fmla="*/ 2800830 h 5893281"/>
              <a:gd name="connsiteX5103" fmla="*/ 8217156 w 10035679"/>
              <a:gd name="connsiteY5103" fmla="*/ 2800830 h 5893281"/>
              <a:gd name="connsiteX5104" fmla="*/ 8194818 w 10035679"/>
              <a:gd name="connsiteY5104" fmla="*/ 2796604 h 5893281"/>
              <a:gd name="connsiteX5105" fmla="*/ 8170667 w 10035679"/>
              <a:gd name="connsiteY5105" fmla="*/ 2802641 h 5893281"/>
              <a:gd name="connsiteX5106" fmla="*/ 8142290 w 10035679"/>
              <a:gd name="connsiteY5106" fmla="*/ 2814716 h 5893281"/>
              <a:gd name="connsiteX5107" fmla="*/ 8118140 w 10035679"/>
              <a:gd name="connsiteY5107" fmla="*/ 2824980 h 5893281"/>
              <a:gd name="connsiteX5108" fmla="*/ 8118140 w 10035679"/>
              <a:gd name="connsiteY5108" fmla="*/ 2816529 h 5893281"/>
              <a:gd name="connsiteX5109" fmla="*/ 8122366 w 10035679"/>
              <a:gd name="connsiteY5109" fmla="*/ 2806264 h 5893281"/>
              <a:gd name="connsiteX5110" fmla="*/ 8126592 w 10035679"/>
              <a:gd name="connsiteY5110" fmla="*/ 2800225 h 5893281"/>
              <a:gd name="connsiteX5111" fmla="*/ 8128404 w 10035679"/>
              <a:gd name="connsiteY5111" fmla="*/ 2788152 h 5893281"/>
              <a:gd name="connsiteX5112" fmla="*/ 8132630 w 10035679"/>
              <a:gd name="connsiteY5112" fmla="*/ 2782114 h 5893281"/>
              <a:gd name="connsiteX5113" fmla="*/ 8138667 w 10035679"/>
              <a:gd name="connsiteY5113" fmla="*/ 2767623 h 5893281"/>
              <a:gd name="connsiteX5114" fmla="*/ 8132630 w 10035679"/>
              <a:gd name="connsiteY5114" fmla="*/ 2767623 h 5893281"/>
              <a:gd name="connsiteX5115" fmla="*/ 8126592 w 10035679"/>
              <a:gd name="connsiteY5115" fmla="*/ 2763396 h 5893281"/>
              <a:gd name="connsiteX5116" fmla="*/ 8118743 w 10035679"/>
              <a:gd name="connsiteY5116" fmla="*/ 2763396 h 5893281"/>
              <a:gd name="connsiteX5117" fmla="*/ 8108480 w 10035679"/>
              <a:gd name="connsiteY5117" fmla="*/ 2759171 h 5893281"/>
              <a:gd name="connsiteX5118" fmla="*/ 8086142 w 10035679"/>
              <a:gd name="connsiteY5118" fmla="*/ 2781511 h 5893281"/>
              <a:gd name="connsiteX5119" fmla="*/ 8061991 w 10035679"/>
              <a:gd name="connsiteY5119" fmla="*/ 2800225 h 5893281"/>
              <a:gd name="connsiteX5120" fmla="*/ 8037840 w 10035679"/>
              <a:gd name="connsiteY5120" fmla="*/ 2820754 h 5893281"/>
              <a:gd name="connsiteX5121" fmla="*/ 8023952 w 10035679"/>
              <a:gd name="connsiteY5121" fmla="*/ 2845508 h 5893281"/>
              <a:gd name="connsiteX5122" fmla="*/ 8037840 w 10035679"/>
              <a:gd name="connsiteY5122" fmla="*/ 2853960 h 5893281"/>
              <a:gd name="connsiteX5123" fmla="*/ 8048103 w 10035679"/>
              <a:gd name="connsiteY5123" fmla="*/ 2859998 h 5893281"/>
              <a:gd name="connsiteX5124" fmla="*/ 8055952 w 10035679"/>
              <a:gd name="connsiteY5124" fmla="*/ 2868450 h 5893281"/>
              <a:gd name="connsiteX5125" fmla="*/ 8061991 w 10035679"/>
              <a:gd name="connsiteY5125" fmla="*/ 2874487 h 5893281"/>
              <a:gd name="connsiteX5126" fmla="*/ 8069838 w 10035679"/>
              <a:gd name="connsiteY5126" fmla="*/ 2886562 h 5893281"/>
              <a:gd name="connsiteX5127" fmla="*/ 8090366 w 10035679"/>
              <a:gd name="connsiteY5127" fmla="*/ 2874487 h 5893281"/>
              <a:gd name="connsiteX5128" fmla="*/ 8108480 w 10035679"/>
              <a:gd name="connsiteY5128" fmla="*/ 2868450 h 5893281"/>
              <a:gd name="connsiteX5129" fmla="*/ 8126592 w 10035679"/>
              <a:gd name="connsiteY5129" fmla="*/ 2868450 h 5893281"/>
              <a:gd name="connsiteX5130" fmla="*/ 8147119 w 10035679"/>
              <a:gd name="connsiteY5130" fmla="*/ 2878713 h 5893281"/>
              <a:gd name="connsiteX5131" fmla="*/ 8157384 w 10035679"/>
              <a:gd name="connsiteY5131" fmla="*/ 2878713 h 5893281"/>
              <a:gd name="connsiteX5132" fmla="*/ 8157384 w 10035679"/>
              <a:gd name="connsiteY5132" fmla="*/ 2903468 h 5893281"/>
              <a:gd name="connsiteX5133" fmla="*/ 8118743 w 10035679"/>
              <a:gd name="connsiteY5133" fmla="*/ 2903468 h 5893281"/>
              <a:gd name="connsiteX5134" fmla="*/ 8104857 w 10035679"/>
              <a:gd name="connsiteY5134" fmla="*/ 2922185 h 5893281"/>
              <a:gd name="connsiteX5135" fmla="*/ 8090971 w 10035679"/>
              <a:gd name="connsiteY5135" fmla="*/ 2936674 h 5893281"/>
              <a:gd name="connsiteX5136" fmla="*/ 8080706 w 10035679"/>
              <a:gd name="connsiteY5136" fmla="*/ 2951164 h 5893281"/>
              <a:gd name="connsiteX5137" fmla="*/ 8070443 w 10035679"/>
              <a:gd name="connsiteY5137" fmla="*/ 2975918 h 5893281"/>
              <a:gd name="connsiteX5138" fmla="*/ 8098820 w 10035679"/>
              <a:gd name="connsiteY5138" fmla="*/ 2994635 h 5893281"/>
              <a:gd name="connsiteX5139" fmla="*/ 8115121 w 10035679"/>
              <a:gd name="connsiteY5139" fmla="*/ 3023614 h 5893281"/>
              <a:gd name="connsiteX5140" fmla="*/ 8129007 w 10035679"/>
              <a:gd name="connsiteY5140" fmla="*/ 3062859 h 5893281"/>
              <a:gd name="connsiteX5141" fmla="*/ 8136857 w 10035679"/>
              <a:gd name="connsiteY5141" fmla="*/ 3102103 h 5893281"/>
              <a:gd name="connsiteX5142" fmla="*/ 8138667 w 10035679"/>
              <a:gd name="connsiteY5142" fmla="*/ 3145575 h 5893281"/>
              <a:gd name="connsiteX5143" fmla="*/ 8138667 w 10035679"/>
              <a:gd name="connsiteY5143" fmla="*/ 3183612 h 5893281"/>
              <a:gd name="connsiteX5144" fmla="*/ 8114517 w 10035679"/>
              <a:gd name="connsiteY5144" fmla="*/ 3199914 h 5893281"/>
              <a:gd name="connsiteX5145" fmla="*/ 8100631 w 10035679"/>
              <a:gd name="connsiteY5145" fmla="*/ 3228893 h 5893281"/>
              <a:gd name="connsiteX5146" fmla="*/ 8086745 w 10035679"/>
              <a:gd name="connsiteY5146" fmla="*/ 3255459 h 5893281"/>
              <a:gd name="connsiteX5147" fmla="*/ 8070443 w 10035679"/>
              <a:gd name="connsiteY5147" fmla="*/ 3284439 h 5893281"/>
              <a:gd name="connsiteX5148" fmla="*/ 8034217 w 10035679"/>
              <a:gd name="connsiteY5148" fmla="*/ 3323683 h 5893281"/>
              <a:gd name="connsiteX5149" fmla="*/ 7987728 w 10035679"/>
              <a:gd name="connsiteY5149" fmla="*/ 3352663 h 5893281"/>
              <a:gd name="connsiteX5150" fmla="*/ 7938824 w 10035679"/>
              <a:gd name="connsiteY5150" fmla="*/ 3373193 h 5893281"/>
              <a:gd name="connsiteX5151" fmla="*/ 7882071 w 10035679"/>
              <a:gd name="connsiteY5151" fmla="*/ 3391907 h 5893281"/>
              <a:gd name="connsiteX5152" fmla="*/ 7829543 w 10035679"/>
              <a:gd name="connsiteY5152" fmla="*/ 3402172 h 5893281"/>
              <a:gd name="connsiteX5153" fmla="*/ 7829543 w 10035679"/>
              <a:gd name="connsiteY5153" fmla="*/ 3416663 h 5893281"/>
              <a:gd name="connsiteX5154" fmla="*/ 7829543 w 10035679"/>
              <a:gd name="connsiteY5154" fmla="*/ 3425115 h 5893281"/>
              <a:gd name="connsiteX5155" fmla="*/ 7829543 w 10035679"/>
              <a:gd name="connsiteY5155" fmla="*/ 3431152 h 5893281"/>
              <a:gd name="connsiteX5156" fmla="*/ 7829543 w 10035679"/>
              <a:gd name="connsiteY5156" fmla="*/ 3435380 h 5893281"/>
              <a:gd name="connsiteX5157" fmla="*/ 7833769 w 10035679"/>
              <a:gd name="connsiteY5157" fmla="*/ 3439606 h 5893281"/>
              <a:gd name="connsiteX5158" fmla="*/ 7833769 w 10035679"/>
              <a:gd name="connsiteY5158" fmla="*/ 3449869 h 5893281"/>
              <a:gd name="connsiteX5159" fmla="*/ 7835582 w 10035679"/>
              <a:gd name="connsiteY5159" fmla="*/ 3460133 h 5893281"/>
              <a:gd name="connsiteX5160" fmla="*/ 7829543 w 10035679"/>
              <a:gd name="connsiteY5160" fmla="*/ 3468586 h 5893281"/>
              <a:gd name="connsiteX5161" fmla="*/ 7821694 w 10035679"/>
              <a:gd name="connsiteY5161" fmla="*/ 3474622 h 5893281"/>
              <a:gd name="connsiteX5162" fmla="*/ 7819883 w 10035679"/>
              <a:gd name="connsiteY5162" fmla="*/ 3478850 h 5893281"/>
              <a:gd name="connsiteX5163" fmla="*/ 7812034 w 10035679"/>
              <a:gd name="connsiteY5163" fmla="*/ 3484887 h 5893281"/>
              <a:gd name="connsiteX5164" fmla="*/ 7798148 w 10035679"/>
              <a:gd name="connsiteY5164" fmla="*/ 3493339 h 5893281"/>
              <a:gd name="connsiteX5165" fmla="*/ 7793922 w 10035679"/>
              <a:gd name="connsiteY5165" fmla="*/ 3493339 h 5893281"/>
              <a:gd name="connsiteX5166" fmla="*/ 7792109 w 10035679"/>
              <a:gd name="connsiteY5166" fmla="*/ 3497565 h 5893281"/>
              <a:gd name="connsiteX5167" fmla="*/ 7787883 w 10035679"/>
              <a:gd name="connsiteY5167" fmla="*/ 3497565 h 5893281"/>
              <a:gd name="connsiteX5168" fmla="*/ 7783657 w 10035679"/>
              <a:gd name="connsiteY5168" fmla="*/ 3497565 h 5893281"/>
              <a:gd name="connsiteX5169" fmla="*/ 7777619 w 10035679"/>
              <a:gd name="connsiteY5169" fmla="*/ 3499378 h 5893281"/>
              <a:gd name="connsiteX5170" fmla="*/ 7773392 w 10035679"/>
              <a:gd name="connsiteY5170" fmla="*/ 3489113 h 5893281"/>
              <a:gd name="connsiteX5171" fmla="*/ 7769166 w 10035679"/>
              <a:gd name="connsiteY5171" fmla="*/ 3478850 h 5893281"/>
              <a:gd name="connsiteX5172" fmla="*/ 7769166 w 10035679"/>
              <a:gd name="connsiteY5172" fmla="*/ 3468586 h 5893281"/>
              <a:gd name="connsiteX5173" fmla="*/ 7769166 w 10035679"/>
              <a:gd name="connsiteY5173" fmla="*/ 3449869 h 5893281"/>
              <a:gd name="connsiteX5174" fmla="*/ 7777016 w 10035679"/>
              <a:gd name="connsiteY5174" fmla="*/ 3445643 h 5893281"/>
              <a:gd name="connsiteX5175" fmla="*/ 7783054 w 10035679"/>
              <a:gd name="connsiteY5175" fmla="*/ 3445643 h 5893281"/>
              <a:gd name="connsiteX5176" fmla="*/ 7790902 w 10035679"/>
              <a:gd name="connsiteY5176" fmla="*/ 3441417 h 5893281"/>
              <a:gd name="connsiteX5177" fmla="*/ 7792714 w 10035679"/>
              <a:gd name="connsiteY5177" fmla="*/ 3435380 h 5893281"/>
              <a:gd name="connsiteX5178" fmla="*/ 7796940 w 10035679"/>
              <a:gd name="connsiteY5178" fmla="*/ 3426926 h 5893281"/>
              <a:gd name="connsiteX5179" fmla="*/ 7792714 w 10035679"/>
              <a:gd name="connsiteY5179" fmla="*/ 3420889 h 5893281"/>
              <a:gd name="connsiteX5180" fmla="*/ 7786676 w 10035679"/>
              <a:gd name="connsiteY5180" fmla="*/ 3410624 h 5893281"/>
              <a:gd name="connsiteX5181" fmla="*/ 7782449 w 10035679"/>
              <a:gd name="connsiteY5181" fmla="*/ 3402172 h 5893281"/>
              <a:gd name="connsiteX5182" fmla="*/ 7776413 w 10035679"/>
              <a:gd name="connsiteY5182" fmla="*/ 3397946 h 5893281"/>
              <a:gd name="connsiteX5183" fmla="*/ 7772187 w 10035679"/>
              <a:gd name="connsiteY5183" fmla="*/ 3397946 h 5893281"/>
              <a:gd name="connsiteX5184" fmla="*/ 7761922 w 10035679"/>
              <a:gd name="connsiteY5184" fmla="*/ 3396135 h 5893281"/>
              <a:gd name="connsiteX5185" fmla="*/ 7749847 w 10035679"/>
              <a:gd name="connsiteY5185" fmla="*/ 3396135 h 5893281"/>
              <a:gd name="connsiteX5186" fmla="*/ 7737771 w 10035679"/>
              <a:gd name="connsiteY5186" fmla="*/ 3412437 h 5893281"/>
              <a:gd name="connsiteX5187" fmla="*/ 7723885 w 10035679"/>
              <a:gd name="connsiteY5187" fmla="*/ 3424512 h 5893281"/>
              <a:gd name="connsiteX5188" fmla="*/ 7711810 w 10035679"/>
              <a:gd name="connsiteY5188" fmla="*/ 3434775 h 5893281"/>
              <a:gd name="connsiteX5189" fmla="*/ 7701545 w 10035679"/>
              <a:gd name="connsiteY5189" fmla="*/ 3453492 h 5893281"/>
              <a:gd name="connsiteX5190" fmla="*/ 7697319 w 10035679"/>
              <a:gd name="connsiteY5190" fmla="*/ 3482472 h 5893281"/>
              <a:gd name="connsiteX5191" fmla="*/ 7729924 w 10035679"/>
              <a:gd name="connsiteY5191" fmla="*/ 3513264 h 5893281"/>
              <a:gd name="connsiteX5192" fmla="*/ 7754073 w 10035679"/>
              <a:gd name="connsiteY5192" fmla="*/ 3546471 h 5893281"/>
              <a:gd name="connsiteX5193" fmla="*/ 7776413 w 10035679"/>
              <a:gd name="connsiteY5193" fmla="*/ 3581488 h 5893281"/>
              <a:gd name="connsiteX5194" fmla="*/ 7786676 w 10035679"/>
              <a:gd name="connsiteY5194" fmla="*/ 3628581 h 5893281"/>
              <a:gd name="connsiteX5195" fmla="*/ 7790902 w 10035679"/>
              <a:gd name="connsiteY5195" fmla="*/ 3685940 h 5893281"/>
              <a:gd name="connsiteX5196" fmla="*/ 7673170 w 10035679"/>
              <a:gd name="connsiteY5196" fmla="*/ 3782541 h 5893281"/>
              <a:gd name="connsiteX5197" fmla="*/ 7659283 w 10035679"/>
              <a:gd name="connsiteY5197" fmla="*/ 3782541 h 5893281"/>
              <a:gd name="connsiteX5198" fmla="*/ 7649020 w 10035679"/>
              <a:gd name="connsiteY5198" fmla="*/ 3743296 h 5893281"/>
              <a:gd name="connsiteX5199" fmla="*/ 7626680 w 10035679"/>
              <a:gd name="connsiteY5199" fmla="*/ 3714315 h 5893281"/>
              <a:gd name="connsiteX5200" fmla="*/ 7598303 w 10035679"/>
              <a:gd name="connsiteY5200" fmla="*/ 3689561 h 5893281"/>
              <a:gd name="connsiteX5201" fmla="*/ 7568116 w 10035679"/>
              <a:gd name="connsiteY5201" fmla="*/ 3664807 h 5893281"/>
              <a:gd name="connsiteX5202" fmla="*/ 7535513 w 10035679"/>
              <a:gd name="connsiteY5202" fmla="*/ 3638241 h 5893281"/>
              <a:gd name="connsiteX5203" fmla="*/ 7521627 w 10035679"/>
              <a:gd name="connsiteY5203" fmla="*/ 3695600 h 5893281"/>
              <a:gd name="connsiteX5204" fmla="*/ 7503513 w 10035679"/>
              <a:gd name="connsiteY5204" fmla="*/ 3742691 h 5893281"/>
              <a:gd name="connsiteX5205" fmla="*/ 7521627 w 10035679"/>
              <a:gd name="connsiteY5205" fmla="*/ 3752956 h 5893281"/>
              <a:gd name="connsiteX5206" fmla="*/ 7529474 w 10035679"/>
              <a:gd name="connsiteY5206" fmla="*/ 3767447 h 5893281"/>
              <a:gd name="connsiteX5207" fmla="*/ 7531287 w 10035679"/>
              <a:gd name="connsiteY5207" fmla="*/ 3786162 h 5893281"/>
              <a:gd name="connsiteX5208" fmla="*/ 7543362 w 10035679"/>
              <a:gd name="connsiteY5208" fmla="*/ 3806691 h 5893281"/>
              <a:gd name="connsiteX5209" fmla="*/ 7545173 w 10035679"/>
              <a:gd name="connsiteY5209" fmla="*/ 3810917 h 5893281"/>
              <a:gd name="connsiteX5210" fmla="*/ 7553022 w 10035679"/>
              <a:gd name="connsiteY5210" fmla="*/ 3810917 h 5893281"/>
              <a:gd name="connsiteX5211" fmla="*/ 7559059 w 10035679"/>
              <a:gd name="connsiteY5211" fmla="*/ 3810917 h 5893281"/>
              <a:gd name="connsiteX5212" fmla="*/ 7566908 w 10035679"/>
              <a:gd name="connsiteY5212" fmla="*/ 3810917 h 5893281"/>
              <a:gd name="connsiteX5213" fmla="*/ 7572946 w 10035679"/>
              <a:gd name="connsiteY5213" fmla="*/ 3815143 h 5893281"/>
              <a:gd name="connsiteX5214" fmla="*/ 7601321 w 10035679"/>
              <a:gd name="connsiteY5214" fmla="*/ 3844123 h 5893281"/>
              <a:gd name="connsiteX5215" fmla="*/ 7623661 w 10035679"/>
              <a:gd name="connsiteY5215" fmla="*/ 3887594 h 5893281"/>
              <a:gd name="connsiteX5216" fmla="*/ 7637547 w 10035679"/>
              <a:gd name="connsiteY5216" fmla="*/ 3937103 h 5893281"/>
              <a:gd name="connsiteX5217" fmla="*/ 7639360 w 10035679"/>
              <a:gd name="connsiteY5217" fmla="*/ 3988422 h 5893281"/>
              <a:gd name="connsiteX5218" fmla="*/ 7622253 w 10035679"/>
              <a:gd name="connsiteY5218" fmla="*/ 3988422 h 5893281"/>
              <a:gd name="connsiteX5219" fmla="*/ 7630303 w 10035679"/>
              <a:gd name="connsiteY5219" fmla="*/ 3998083 h 5893281"/>
              <a:gd name="connsiteX5220" fmla="*/ 7652641 w 10035679"/>
              <a:gd name="connsiteY5220" fmla="*/ 4028874 h 5893281"/>
              <a:gd name="connsiteX5221" fmla="*/ 7676792 w 10035679"/>
              <a:gd name="connsiteY5221" fmla="*/ 4065705 h 5893281"/>
              <a:gd name="connsiteX5222" fmla="*/ 7711205 w 10035679"/>
              <a:gd name="connsiteY5222" fmla="*/ 4094684 h 5893281"/>
              <a:gd name="connsiteX5223" fmla="*/ 7705169 w 10035679"/>
              <a:gd name="connsiteY5223" fmla="*/ 4129703 h 5893281"/>
              <a:gd name="connsiteX5224" fmla="*/ 7705169 w 10035679"/>
              <a:gd name="connsiteY5224" fmla="*/ 4172571 h 5893281"/>
              <a:gd name="connsiteX5225" fmla="*/ 7733545 w 10035679"/>
              <a:gd name="connsiteY5225" fmla="*/ 4176797 h 5893281"/>
              <a:gd name="connsiteX5226" fmla="*/ 7751657 w 10035679"/>
              <a:gd name="connsiteY5226" fmla="*/ 4182833 h 5893281"/>
              <a:gd name="connsiteX5227" fmla="*/ 7764338 w 10035679"/>
              <a:gd name="connsiteY5227" fmla="*/ 4195514 h 5893281"/>
              <a:gd name="connsiteX5228" fmla="*/ 7782450 w 10035679"/>
              <a:gd name="connsiteY5228" fmla="*/ 4205776 h 5893281"/>
              <a:gd name="connsiteX5229" fmla="*/ 7804788 w 10035679"/>
              <a:gd name="connsiteY5229" fmla="*/ 4205776 h 5893281"/>
              <a:gd name="connsiteX5230" fmla="*/ 7821091 w 10035679"/>
              <a:gd name="connsiteY5230" fmla="*/ 4197324 h 5893281"/>
              <a:gd name="connsiteX5231" fmla="*/ 7834977 w 10035679"/>
              <a:gd name="connsiteY5231" fmla="*/ 4191286 h 5893281"/>
              <a:gd name="connsiteX5232" fmla="*/ 7849468 w 10035679"/>
              <a:gd name="connsiteY5232" fmla="*/ 4187060 h 5893281"/>
              <a:gd name="connsiteX5233" fmla="*/ 7881466 w 10035679"/>
              <a:gd name="connsiteY5233" fmla="*/ 4197324 h 5893281"/>
              <a:gd name="connsiteX5234" fmla="*/ 7918295 w 10035679"/>
              <a:gd name="connsiteY5234" fmla="*/ 4211813 h 5893281"/>
              <a:gd name="connsiteX5235" fmla="*/ 7952710 w 10035679"/>
              <a:gd name="connsiteY5235" fmla="*/ 4230530 h 5893281"/>
              <a:gd name="connsiteX5236" fmla="*/ 7984708 w 10035679"/>
              <a:gd name="connsiteY5236" fmla="*/ 4245021 h 5893281"/>
              <a:gd name="connsiteX5237" fmla="*/ 7981087 w 10035679"/>
              <a:gd name="connsiteY5237" fmla="*/ 4245021 h 5893281"/>
              <a:gd name="connsiteX5238" fmla="*/ 7976861 w 10035679"/>
              <a:gd name="connsiteY5238" fmla="*/ 4249247 h 5893281"/>
              <a:gd name="connsiteX5239" fmla="*/ 7972635 w 10035679"/>
              <a:gd name="connsiteY5239" fmla="*/ 4249247 h 5893281"/>
              <a:gd name="connsiteX5240" fmla="*/ 7966596 w 10035679"/>
              <a:gd name="connsiteY5240" fmla="*/ 4252870 h 5893281"/>
              <a:gd name="connsiteX5241" fmla="*/ 7946671 w 10035679"/>
              <a:gd name="connsiteY5241" fmla="*/ 4259512 h 5893281"/>
              <a:gd name="connsiteX5242" fmla="*/ 7906221 w 10035679"/>
              <a:gd name="connsiteY5242" fmla="*/ 4259512 h 5893281"/>
              <a:gd name="connsiteX5243" fmla="*/ 7861541 w 10035679"/>
              <a:gd name="connsiteY5243" fmla="*/ 4252870 h 5893281"/>
              <a:gd name="connsiteX5244" fmla="*/ 7815052 w 10035679"/>
              <a:gd name="connsiteY5244" fmla="*/ 4240795 h 5893281"/>
              <a:gd name="connsiteX5245" fmla="*/ 7764338 w 10035679"/>
              <a:gd name="connsiteY5245" fmla="*/ 4230530 h 5893281"/>
              <a:gd name="connsiteX5246" fmla="*/ 7725696 w 10035679"/>
              <a:gd name="connsiteY5246" fmla="*/ 4220267 h 5893281"/>
              <a:gd name="connsiteX5247" fmla="*/ 7695509 w 10035679"/>
              <a:gd name="connsiteY5247" fmla="*/ 4205776 h 5893281"/>
              <a:gd name="connsiteX5248" fmla="*/ 7681018 w 10035679"/>
              <a:gd name="connsiteY5248" fmla="*/ 4197324 h 5893281"/>
              <a:gd name="connsiteX5249" fmla="*/ 7687057 w 10035679"/>
              <a:gd name="connsiteY5249" fmla="*/ 4191286 h 5893281"/>
              <a:gd name="connsiteX5250" fmla="*/ 7691283 w 10035679"/>
              <a:gd name="connsiteY5250" fmla="*/ 4187060 h 5893281"/>
              <a:gd name="connsiteX5251" fmla="*/ 7695509 w 10035679"/>
              <a:gd name="connsiteY5251" fmla="*/ 4181023 h 5893281"/>
              <a:gd name="connsiteX5252" fmla="*/ 7652641 w 10035679"/>
              <a:gd name="connsiteY5252" fmla="*/ 4168947 h 5893281"/>
              <a:gd name="connsiteX5253" fmla="*/ 7616417 w 10035679"/>
              <a:gd name="connsiteY5253" fmla="*/ 4148420 h 5893281"/>
              <a:gd name="connsiteX5254" fmla="*/ 7583812 w 10035679"/>
              <a:gd name="connsiteY5254" fmla="*/ 4115212 h 5893281"/>
              <a:gd name="connsiteX5255" fmla="*/ 7559664 w 10035679"/>
              <a:gd name="connsiteY5255" fmla="*/ 4080194 h 5893281"/>
              <a:gd name="connsiteX5256" fmla="*/ 7534908 w 10035679"/>
              <a:gd name="connsiteY5256" fmla="*/ 4040949 h 5893281"/>
              <a:gd name="connsiteX5257" fmla="*/ 7514985 w 10035679"/>
              <a:gd name="connsiteY5257" fmla="*/ 3999894 h 5893281"/>
              <a:gd name="connsiteX5258" fmla="*/ 7492645 w 10035679"/>
              <a:gd name="connsiteY5258" fmla="*/ 3969101 h 5893281"/>
              <a:gd name="connsiteX5259" fmla="*/ 7472118 w 10035679"/>
              <a:gd name="connsiteY5259" fmla="*/ 3942537 h 5893281"/>
              <a:gd name="connsiteX5260" fmla="*/ 7450383 w 10035679"/>
              <a:gd name="connsiteY5260" fmla="*/ 3925631 h 5893281"/>
              <a:gd name="connsiteX5261" fmla="*/ 7425629 w 10035679"/>
              <a:gd name="connsiteY5261" fmla="*/ 3903293 h 5893281"/>
              <a:gd name="connsiteX5262" fmla="*/ 7403289 w 10035679"/>
              <a:gd name="connsiteY5262" fmla="*/ 3882765 h 5893281"/>
              <a:gd name="connsiteX5263" fmla="*/ 7393629 w 10035679"/>
              <a:gd name="connsiteY5263" fmla="*/ 3849557 h 5893281"/>
              <a:gd name="connsiteX5264" fmla="*/ 7460043 w 10035679"/>
              <a:gd name="connsiteY5264" fmla="*/ 3858009 h 5893281"/>
              <a:gd name="connsiteX5265" fmla="*/ 7486609 w 10035679"/>
              <a:gd name="connsiteY5265" fmla="*/ 3888802 h 5893281"/>
              <a:gd name="connsiteX5266" fmla="*/ 7514985 w 10035679"/>
              <a:gd name="connsiteY5266" fmla="*/ 3907519 h 5893281"/>
              <a:gd name="connsiteX5267" fmla="*/ 7543362 w 10035679"/>
              <a:gd name="connsiteY5267" fmla="*/ 3925631 h 5893281"/>
              <a:gd name="connsiteX5268" fmla="*/ 7548358 w 10035679"/>
              <a:gd name="connsiteY5268" fmla="*/ 3928085 h 5893281"/>
              <a:gd name="connsiteX5269" fmla="*/ 7541549 w 10035679"/>
              <a:gd name="connsiteY5269" fmla="*/ 3911744 h 5893281"/>
              <a:gd name="connsiteX5270" fmla="*/ 7533702 w 10035679"/>
              <a:gd name="connsiteY5270" fmla="*/ 3878538 h 5893281"/>
              <a:gd name="connsiteX5271" fmla="*/ 7523437 w 10035679"/>
              <a:gd name="connsiteY5271" fmla="*/ 3849557 h 5893281"/>
              <a:gd name="connsiteX5272" fmla="*/ 7513173 w 10035679"/>
              <a:gd name="connsiteY5272" fmla="*/ 3820577 h 5893281"/>
              <a:gd name="connsiteX5273" fmla="*/ 7495061 w 10035679"/>
              <a:gd name="connsiteY5273" fmla="*/ 3795824 h 5893281"/>
              <a:gd name="connsiteX5274" fmla="*/ 7495061 w 10035679"/>
              <a:gd name="connsiteY5274" fmla="*/ 3789785 h 5893281"/>
              <a:gd name="connsiteX5275" fmla="*/ 7476949 w 10035679"/>
              <a:gd name="connsiteY5275" fmla="*/ 3795824 h 5893281"/>
              <a:gd name="connsiteX5276" fmla="*/ 7476949 w 10035679"/>
              <a:gd name="connsiteY5276" fmla="*/ 3789785 h 5893281"/>
              <a:gd name="connsiteX5277" fmla="*/ 7470910 w 10035679"/>
              <a:gd name="connsiteY5277" fmla="*/ 3760805 h 5893281"/>
              <a:gd name="connsiteX5278" fmla="*/ 7470910 w 10035679"/>
              <a:gd name="connsiteY5278" fmla="*/ 3723976 h 5893281"/>
              <a:gd name="connsiteX5279" fmla="*/ 7470910 w 10035679"/>
              <a:gd name="connsiteY5279" fmla="*/ 3684732 h 5893281"/>
              <a:gd name="connsiteX5280" fmla="*/ 7470910 w 10035679"/>
              <a:gd name="connsiteY5280" fmla="*/ 3641260 h 5893281"/>
              <a:gd name="connsiteX5281" fmla="*/ 7466684 w 10035679"/>
              <a:gd name="connsiteY5281" fmla="*/ 3602015 h 5893281"/>
              <a:gd name="connsiteX5282" fmla="*/ 7452798 w 10035679"/>
              <a:gd name="connsiteY5282" fmla="*/ 3568810 h 5893281"/>
              <a:gd name="connsiteX5283" fmla="*/ 7430458 w 10035679"/>
              <a:gd name="connsiteY5283" fmla="*/ 3544056 h 5893281"/>
              <a:gd name="connsiteX5284" fmla="*/ 7424421 w 10035679"/>
              <a:gd name="connsiteY5284" fmla="*/ 3550093 h 5893281"/>
              <a:gd name="connsiteX5285" fmla="*/ 7414156 w 10035679"/>
              <a:gd name="connsiteY5285" fmla="*/ 3558547 h 5893281"/>
              <a:gd name="connsiteX5286" fmla="*/ 7406307 w 10035679"/>
              <a:gd name="connsiteY5286" fmla="*/ 3562771 h 5893281"/>
              <a:gd name="connsiteX5287" fmla="*/ 7392421 w 10035679"/>
              <a:gd name="connsiteY5287" fmla="*/ 3564583 h 5893281"/>
              <a:gd name="connsiteX5288" fmla="*/ 7378535 w 10035679"/>
              <a:gd name="connsiteY5288" fmla="*/ 3564583 h 5893281"/>
              <a:gd name="connsiteX5289" fmla="*/ 7374309 w 10035679"/>
              <a:gd name="connsiteY5289" fmla="*/ 3564583 h 5893281"/>
              <a:gd name="connsiteX5290" fmla="*/ 7374309 w 10035679"/>
              <a:gd name="connsiteY5290" fmla="*/ 3562771 h 5893281"/>
              <a:gd name="connsiteX5291" fmla="*/ 7372497 w 10035679"/>
              <a:gd name="connsiteY5291" fmla="*/ 3562771 h 5893281"/>
              <a:gd name="connsiteX5292" fmla="*/ 7368270 w 10035679"/>
              <a:gd name="connsiteY5292" fmla="*/ 3558547 h 5893281"/>
              <a:gd name="connsiteX5293" fmla="*/ 7368270 w 10035679"/>
              <a:gd name="connsiteY5293" fmla="*/ 3515074 h 5893281"/>
              <a:gd name="connsiteX5294" fmla="*/ 7358008 w 10035679"/>
              <a:gd name="connsiteY5294" fmla="*/ 3480058 h 5893281"/>
              <a:gd name="connsiteX5295" fmla="*/ 7344122 w 10035679"/>
              <a:gd name="connsiteY5295" fmla="*/ 3451076 h 5893281"/>
              <a:gd name="connsiteX5296" fmla="*/ 7321782 w 10035679"/>
              <a:gd name="connsiteY5296" fmla="*/ 3424512 h 5893281"/>
              <a:gd name="connsiteX5297" fmla="*/ 7305480 w 10035679"/>
              <a:gd name="connsiteY5297" fmla="*/ 3395531 h 5893281"/>
              <a:gd name="connsiteX5298" fmla="*/ 7283142 w 10035679"/>
              <a:gd name="connsiteY5298" fmla="*/ 3360512 h 5893281"/>
              <a:gd name="connsiteX5299" fmla="*/ 7277103 w 10035679"/>
              <a:gd name="connsiteY5299" fmla="*/ 3366551 h 5893281"/>
              <a:gd name="connsiteX5300" fmla="*/ 7272877 w 10035679"/>
              <a:gd name="connsiteY5300" fmla="*/ 3370777 h 5893281"/>
              <a:gd name="connsiteX5301" fmla="*/ 7268651 w 10035679"/>
              <a:gd name="connsiteY5301" fmla="*/ 3379229 h 5893281"/>
              <a:gd name="connsiteX5302" fmla="*/ 7264425 w 10035679"/>
              <a:gd name="connsiteY5302" fmla="*/ 3381040 h 5893281"/>
              <a:gd name="connsiteX5303" fmla="*/ 7262613 w 10035679"/>
              <a:gd name="connsiteY5303" fmla="*/ 3385268 h 5893281"/>
              <a:gd name="connsiteX5304" fmla="*/ 7230010 w 10035679"/>
              <a:gd name="connsiteY5304" fmla="*/ 3389494 h 5893281"/>
              <a:gd name="connsiteX5305" fmla="*/ 7201633 w 10035679"/>
              <a:gd name="connsiteY5305" fmla="*/ 3385268 h 5893281"/>
              <a:gd name="connsiteX5306" fmla="*/ 7173256 w 10035679"/>
              <a:gd name="connsiteY5306" fmla="*/ 3385268 h 5893281"/>
              <a:gd name="connsiteX5307" fmla="*/ 7165409 w 10035679"/>
              <a:gd name="connsiteY5307" fmla="*/ 3414247 h 5893281"/>
              <a:gd name="connsiteX5308" fmla="*/ 7155144 w 10035679"/>
              <a:gd name="connsiteY5308" fmla="*/ 3428738 h 5893281"/>
              <a:gd name="connsiteX5309" fmla="*/ 7149106 w 10035679"/>
              <a:gd name="connsiteY5309" fmla="*/ 3432964 h 5893281"/>
              <a:gd name="connsiteX5310" fmla="*/ 7135220 w 10035679"/>
              <a:gd name="connsiteY5310" fmla="*/ 3432964 h 5893281"/>
              <a:gd name="connsiteX5311" fmla="*/ 7121334 w 10035679"/>
              <a:gd name="connsiteY5311" fmla="*/ 3437190 h 5893281"/>
              <a:gd name="connsiteX5312" fmla="*/ 7107448 w 10035679"/>
              <a:gd name="connsiteY5312" fmla="*/ 3447453 h 5893281"/>
              <a:gd name="connsiteX5313" fmla="*/ 7083297 w 10035679"/>
              <a:gd name="connsiteY5313" fmla="*/ 3511453 h 5893281"/>
              <a:gd name="connsiteX5314" fmla="*/ 7050694 w 10035679"/>
              <a:gd name="connsiteY5314" fmla="*/ 3511453 h 5893281"/>
              <a:gd name="connsiteX5315" fmla="*/ 7032582 w 10035679"/>
              <a:gd name="connsiteY5315" fmla="*/ 3525942 h 5893281"/>
              <a:gd name="connsiteX5316" fmla="*/ 7014468 w 10035679"/>
              <a:gd name="connsiteY5316" fmla="*/ 3544659 h 5893281"/>
              <a:gd name="connsiteX5317" fmla="*/ 6990317 w 10035679"/>
              <a:gd name="connsiteY5317" fmla="*/ 3559150 h 5893281"/>
              <a:gd name="connsiteX5318" fmla="*/ 6984281 w 10035679"/>
              <a:gd name="connsiteY5318" fmla="*/ 3630997 h 5893281"/>
              <a:gd name="connsiteX5319" fmla="*/ 6966169 w 10035679"/>
              <a:gd name="connsiteY5319" fmla="*/ 3692579 h 5893281"/>
              <a:gd name="connsiteX5320" fmla="*/ 6942018 w 10035679"/>
              <a:gd name="connsiteY5320" fmla="*/ 3742088 h 5893281"/>
              <a:gd name="connsiteX5321" fmla="*/ 6903377 w 10035679"/>
              <a:gd name="connsiteY5321" fmla="*/ 3789182 h 5893281"/>
              <a:gd name="connsiteX5322" fmla="*/ 6899150 w 10035679"/>
              <a:gd name="connsiteY5322" fmla="*/ 3789182 h 5893281"/>
              <a:gd name="connsiteX5323" fmla="*/ 6894924 w 10035679"/>
              <a:gd name="connsiteY5323" fmla="*/ 3784956 h 5893281"/>
              <a:gd name="connsiteX5324" fmla="*/ 6890698 w 10035679"/>
              <a:gd name="connsiteY5324" fmla="*/ 3784956 h 5893281"/>
              <a:gd name="connsiteX5325" fmla="*/ 6888886 w 10035679"/>
              <a:gd name="connsiteY5325" fmla="*/ 3780730 h 5893281"/>
              <a:gd name="connsiteX5326" fmla="*/ 6866548 w 10035679"/>
              <a:gd name="connsiteY5326" fmla="*/ 3755974 h 5893281"/>
              <a:gd name="connsiteX5327" fmla="*/ 6846020 w 10035679"/>
              <a:gd name="connsiteY5327" fmla="*/ 3716730 h 5893281"/>
              <a:gd name="connsiteX5328" fmla="*/ 6833945 w 10035679"/>
              <a:gd name="connsiteY5328" fmla="*/ 3683524 h 5893281"/>
              <a:gd name="connsiteX5329" fmla="*/ 6832132 w 10035679"/>
              <a:gd name="connsiteY5329" fmla="*/ 3677486 h 5893281"/>
              <a:gd name="connsiteX5330" fmla="*/ 6833945 w 10035679"/>
              <a:gd name="connsiteY5330" fmla="*/ 3669034 h 5893281"/>
              <a:gd name="connsiteX5331" fmla="*/ 6838171 w 10035679"/>
              <a:gd name="connsiteY5331" fmla="*/ 3662997 h 5893281"/>
              <a:gd name="connsiteX5332" fmla="*/ 6842397 w 10035679"/>
              <a:gd name="connsiteY5332" fmla="*/ 3658769 h 5893281"/>
              <a:gd name="connsiteX5333" fmla="*/ 6842397 w 10035679"/>
              <a:gd name="connsiteY5333" fmla="*/ 3654543 h 5893281"/>
              <a:gd name="connsiteX5334" fmla="*/ 6806173 w 10035679"/>
              <a:gd name="connsiteY5334" fmla="*/ 3600810 h 5893281"/>
              <a:gd name="connsiteX5335" fmla="*/ 6782022 w 10035679"/>
              <a:gd name="connsiteY5335" fmla="*/ 3543451 h 5893281"/>
              <a:gd name="connsiteX5336" fmla="*/ 6765719 w 10035679"/>
              <a:gd name="connsiteY5336" fmla="*/ 3481869 h 5893281"/>
              <a:gd name="connsiteX5337" fmla="*/ 6757872 w 10035679"/>
              <a:gd name="connsiteY5337" fmla="*/ 3407606 h 5893281"/>
              <a:gd name="connsiteX5338" fmla="*/ 6733721 w 10035679"/>
              <a:gd name="connsiteY5338" fmla="*/ 3409417 h 5893281"/>
              <a:gd name="connsiteX5339" fmla="*/ 6715609 w 10035679"/>
              <a:gd name="connsiteY5339" fmla="*/ 3409417 h 5893281"/>
              <a:gd name="connsiteX5340" fmla="*/ 6695079 w 10035679"/>
              <a:gd name="connsiteY5340" fmla="*/ 3407606 h 5893281"/>
              <a:gd name="connsiteX5341" fmla="*/ 6687230 w 10035679"/>
              <a:gd name="connsiteY5341" fmla="*/ 3399154 h 5893281"/>
              <a:gd name="connsiteX5342" fmla="*/ 6676967 w 10035679"/>
              <a:gd name="connsiteY5342" fmla="*/ 3393115 h 5893281"/>
              <a:gd name="connsiteX5343" fmla="*/ 6669118 w 10035679"/>
              <a:gd name="connsiteY5343" fmla="*/ 3384663 h 5893281"/>
              <a:gd name="connsiteX5344" fmla="*/ 6663081 w 10035679"/>
              <a:gd name="connsiteY5344" fmla="*/ 3378626 h 5893281"/>
              <a:gd name="connsiteX5345" fmla="*/ 6669118 w 10035679"/>
              <a:gd name="connsiteY5345" fmla="*/ 3352060 h 5893281"/>
              <a:gd name="connsiteX5346" fmla="*/ 6655232 w 10035679"/>
              <a:gd name="connsiteY5346" fmla="*/ 3331533 h 5893281"/>
              <a:gd name="connsiteX5347" fmla="*/ 6631081 w 10035679"/>
              <a:gd name="connsiteY5347" fmla="*/ 3312816 h 5893281"/>
              <a:gd name="connsiteX5348" fmla="*/ 6606931 w 10035679"/>
              <a:gd name="connsiteY5348" fmla="*/ 3296514 h 5893281"/>
              <a:gd name="connsiteX5349" fmla="*/ 6584593 w 10035679"/>
              <a:gd name="connsiteY5349" fmla="*/ 3274174 h 5893281"/>
              <a:gd name="connsiteX5350" fmla="*/ 6526028 w 10035679"/>
              <a:gd name="connsiteY5350" fmla="*/ 3282628 h 5893281"/>
              <a:gd name="connsiteX5351" fmla="*/ 6465049 w 10035679"/>
              <a:gd name="connsiteY5351" fmla="*/ 3282628 h 5893281"/>
              <a:gd name="connsiteX5352" fmla="*/ 6404067 w 10035679"/>
              <a:gd name="connsiteY5352" fmla="*/ 3278402 h 5893281"/>
              <a:gd name="connsiteX5353" fmla="*/ 6345503 w 10035679"/>
              <a:gd name="connsiteY5353" fmla="*/ 3274174 h 5893281"/>
              <a:gd name="connsiteX5354" fmla="*/ 6335240 w 10035679"/>
              <a:gd name="connsiteY5354" fmla="*/ 3253647 h 5893281"/>
              <a:gd name="connsiteX5355" fmla="*/ 6321353 w 10035679"/>
              <a:gd name="connsiteY5355" fmla="*/ 3227083 h 5893281"/>
              <a:gd name="connsiteX5356" fmla="*/ 6299014 w 10035679"/>
              <a:gd name="connsiteY5356" fmla="*/ 3235535 h 5893281"/>
              <a:gd name="connsiteX5357" fmla="*/ 6285128 w 10035679"/>
              <a:gd name="connsiteY5357" fmla="*/ 3239761 h 5893281"/>
              <a:gd name="connsiteX5358" fmla="*/ 6267014 w 10035679"/>
              <a:gd name="connsiteY5358" fmla="*/ 3241571 h 5893281"/>
              <a:gd name="connsiteX5359" fmla="*/ 6242864 w 10035679"/>
              <a:gd name="connsiteY5359" fmla="*/ 3241571 h 5893281"/>
              <a:gd name="connsiteX5360" fmla="*/ 6222336 w 10035679"/>
              <a:gd name="connsiteY5360" fmla="*/ 3227083 h 5893281"/>
              <a:gd name="connsiteX5361" fmla="*/ 6199998 w 10035679"/>
              <a:gd name="connsiteY5361" fmla="*/ 3216818 h 5893281"/>
              <a:gd name="connsiteX5362" fmla="*/ 6175847 w 10035679"/>
              <a:gd name="connsiteY5362" fmla="*/ 3202327 h 5893281"/>
              <a:gd name="connsiteX5363" fmla="*/ 6157735 w 10035679"/>
              <a:gd name="connsiteY5363" fmla="*/ 3187838 h 5893281"/>
              <a:gd name="connsiteX5364" fmla="*/ 6151697 w 10035679"/>
              <a:gd name="connsiteY5364" fmla="*/ 3167309 h 5893281"/>
              <a:gd name="connsiteX5365" fmla="*/ 6141434 w 10035679"/>
              <a:gd name="connsiteY5365" fmla="*/ 3148594 h 5893281"/>
              <a:gd name="connsiteX5366" fmla="*/ 6119094 w 10035679"/>
              <a:gd name="connsiteY5366" fmla="*/ 3129877 h 5893281"/>
              <a:gd name="connsiteX5367" fmla="*/ 6114868 w 10035679"/>
              <a:gd name="connsiteY5367" fmla="*/ 3129877 h 5893281"/>
              <a:gd name="connsiteX5368" fmla="*/ 6113057 w 10035679"/>
              <a:gd name="connsiteY5368" fmla="*/ 3129877 h 5893281"/>
              <a:gd name="connsiteX5369" fmla="*/ 6108829 w 10035679"/>
              <a:gd name="connsiteY5369" fmla="*/ 3129877 h 5893281"/>
              <a:gd name="connsiteX5370" fmla="*/ 6100982 w 10035679"/>
              <a:gd name="connsiteY5370" fmla="*/ 3129877 h 5893281"/>
              <a:gd name="connsiteX5371" fmla="*/ 6087094 w 10035679"/>
              <a:gd name="connsiteY5371" fmla="*/ 3129877 h 5893281"/>
              <a:gd name="connsiteX5372" fmla="*/ 6094943 w 10035679"/>
              <a:gd name="connsiteY5372" fmla="*/ 3158857 h 5893281"/>
              <a:gd name="connsiteX5373" fmla="*/ 6105208 w 10035679"/>
              <a:gd name="connsiteY5373" fmla="*/ 3192064 h 5893281"/>
              <a:gd name="connsiteX5374" fmla="*/ 6123320 w 10035679"/>
              <a:gd name="connsiteY5374" fmla="*/ 3225270 h 5893281"/>
              <a:gd name="connsiteX5375" fmla="*/ 6137206 w 10035679"/>
              <a:gd name="connsiteY5375" fmla="*/ 3254252 h 5893281"/>
              <a:gd name="connsiteX5376" fmla="*/ 6151094 w 10035679"/>
              <a:gd name="connsiteY5376" fmla="*/ 3274779 h 5893281"/>
              <a:gd name="connsiteX5377" fmla="*/ 6155320 w 10035679"/>
              <a:gd name="connsiteY5377" fmla="*/ 3264514 h 5893281"/>
              <a:gd name="connsiteX5378" fmla="*/ 6157131 w 10035679"/>
              <a:gd name="connsiteY5378" fmla="*/ 3260288 h 5893281"/>
              <a:gd name="connsiteX5379" fmla="*/ 6157131 w 10035679"/>
              <a:gd name="connsiteY5379" fmla="*/ 3256062 h 5893281"/>
              <a:gd name="connsiteX5380" fmla="*/ 6161357 w 10035679"/>
              <a:gd name="connsiteY5380" fmla="*/ 3256062 h 5893281"/>
              <a:gd name="connsiteX5381" fmla="*/ 6165583 w 10035679"/>
              <a:gd name="connsiteY5381" fmla="*/ 3256062 h 5893281"/>
              <a:gd name="connsiteX5382" fmla="*/ 6175847 w 10035679"/>
              <a:gd name="connsiteY5382" fmla="*/ 3260288 h 5893281"/>
              <a:gd name="connsiteX5383" fmla="*/ 6180074 w 10035679"/>
              <a:gd name="connsiteY5383" fmla="*/ 3270553 h 5893281"/>
              <a:gd name="connsiteX5384" fmla="*/ 6184300 w 10035679"/>
              <a:gd name="connsiteY5384" fmla="*/ 3282628 h 5893281"/>
              <a:gd name="connsiteX5385" fmla="*/ 6184300 w 10035679"/>
              <a:gd name="connsiteY5385" fmla="*/ 3292891 h 5893281"/>
              <a:gd name="connsiteX5386" fmla="*/ 6186110 w 10035679"/>
              <a:gd name="connsiteY5386" fmla="*/ 3303156 h 5893281"/>
              <a:gd name="connsiteX5387" fmla="*/ 6190338 w 10035679"/>
              <a:gd name="connsiteY5387" fmla="*/ 3313419 h 5893281"/>
              <a:gd name="connsiteX5388" fmla="*/ 6204224 w 10035679"/>
              <a:gd name="connsiteY5388" fmla="*/ 3311608 h 5893281"/>
              <a:gd name="connsiteX5389" fmla="*/ 6222336 w 10035679"/>
              <a:gd name="connsiteY5389" fmla="*/ 3307382 h 5893281"/>
              <a:gd name="connsiteX5390" fmla="*/ 6242864 w 10035679"/>
              <a:gd name="connsiteY5390" fmla="*/ 3307382 h 5893281"/>
              <a:gd name="connsiteX5391" fmla="*/ 6275469 w 10035679"/>
              <a:gd name="connsiteY5391" fmla="*/ 3270553 h 5893281"/>
              <a:gd name="connsiteX5392" fmla="*/ 6314108 w 10035679"/>
              <a:gd name="connsiteY5392" fmla="*/ 3241571 h 5893281"/>
              <a:gd name="connsiteX5393" fmla="*/ 6318334 w 10035679"/>
              <a:gd name="connsiteY5393" fmla="*/ 3278402 h 5893281"/>
              <a:gd name="connsiteX5394" fmla="*/ 6322560 w 10035679"/>
              <a:gd name="connsiteY5394" fmla="*/ 3307382 h 5893281"/>
              <a:gd name="connsiteX5395" fmla="*/ 6375088 w 10035679"/>
              <a:gd name="connsiteY5395" fmla="*/ 3336362 h 5893281"/>
              <a:gd name="connsiteX5396" fmla="*/ 6417350 w 10035679"/>
              <a:gd name="connsiteY5396" fmla="*/ 3371380 h 5893281"/>
              <a:gd name="connsiteX5397" fmla="*/ 6403464 w 10035679"/>
              <a:gd name="connsiteY5397" fmla="*/ 3390097 h 5893281"/>
              <a:gd name="connsiteX5398" fmla="*/ 6391389 w 10035679"/>
              <a:gd name="connsiteY5398" fmla="*/ 3408814 h 5893281"/>
              <a:gd name="connsiteX5399" fmla="*/ 6379314 w 10035679"/>
              <a:gd name="connsiteY5399" fmla="*/ 3423304 h 5893281"/>
              <a:gd name="connsiteX5400" fmla="*/ 6352748 w 10035679"/>
              <a:gd name="connsiteY5400" fmla="*/ 3433567 h 5893281"/>
              <a:gd name="connsiteX5401" fmla="*/ 6352748 w 10035679"/>
              <a:gd name="connsiteY5401" fmla="*/ 3472812 h 5893281"/>
              <a:gd name="connsiteX5402" fmla="*/ 6318334 w 10035679"/>
              <a:gd name="connsiteY5402" fmla="*/ 3495152 h 5893281"/>
              <a:gd name="connsiteX5403" fmla="*/ 6282108 w 10035679"/>
              <a:gd name="connsiteY5403" fmla="*/ 3519905 h 5893281"/>
              <a:gd name="connsiteX5404" fmla="*/ 6282108 w 10035679"/>
              <a:gd name="connsiteY5404" fmla="*/ 3537414 h 5893281"/>
              <a:gd name="connsiteX5405" fmla="*/ 6237430 w 10035679"/>
              <a:gd name="connsiteY5405" fmla="*/ 3537414 h 5893281"/>
              <a:gd name="connsiteX5406" fmla="*/ 6210866 w 10035679"/>
              <a:gd name="connsiteY5406" fmla="*/ 3551905 h 5893281"/>
              <a:gd name="connsiteX5407" fmla="*/ 6190338 w 10035679"/>
              <a:gd name="connsiteY5407" fmla="*/ 3574243 h 5893281"/>
              <a:gd name="connsiteX5408" fmla="*/ 6166188 w 10035679"/>
              <a:gd name="connsiteY5408" fmla="*/ 3592960 h 5893281"/>
              <a:gd name="connsiteX5409" fmla="*/ 6133585 w 10035679"/>
              <a:gd name="connsiteY5409" fmla="*/ 3607451 h 5893281"/>
              <a:gd name="connsiteX5410" fmla="*/ 6100982 w 10035679"/>
              <a:gd name="connsiteY5410" fmla="*/ 3613488 h 5893281"/>
              <a:gd name="connsiteX5411" fmla="*/ 6066566 w 10035679"/>
              <a:gd name="connsiteY5411" fmla="*/ 3623752 h 5893281"/>
              <a:gd name="connsiteX5412" fmla="*/ 6038190 w 10035679"/>
              <a:gd name="connsiteY5412" fmla="*/ 3635828 h 5893281"/>
              <a:gd name="connsiteX5413" fmla="*/ 6014039 w 10035679"/>
              <a:gd name="connsiteY5413" fmla="*/ 3650317 h 5893281"/>
              <a:gd name="connsiteX5414" fmla="*/ 5989890 w 10035679"/>
              <a:gd name="connsiteY5414" fmla="*/ 3656355 h 5893281"/>
              <a:gd name="connsiteX5415" fmla="*/ 5971776 w 10035679"/>
              <a:gd name="connsiteY5415" fmla="*/ 3656355 h 5893281"/>
              <a:gd name="connsiteX5416" fmla="*/ 5963927 w 10035679"/>
              <a:gd name="connsiteY5416" fmla="*/ 3652129 h 5893281"/>
              <a:gd name="connsiteX5417" fmla="*/ 5962116 w 10035679"/>
              <a:gd name="connsiteY5417" fmla="*/ 3652129 h 5893281"/>
              <a:gd name="connsiteX5418" fmla="*/ 5957890 w 10035679"/>
              <a:gd name="connsiteY5418" fmla="*/ 3650317 h 5893281"/>
              <a:gd name="connsiteX5419" fmla="*/ 5953664 w 10035679"/>
              <a:gd name="connsiteY5419" fmla="*/ 3646091 h 5893281"/>
              <a:gd name="connsiteX5420" fmla="*/ 5949438 w 10035679"/>
              <a:gd name="connsiteY5420" fmla="*/ 3637638 h 5893281"/>
              <a:gd name="connsiteX5421" fmla="*/ 5939173 w 10035679"/>
              <a:gd name="connsiteY5421" fmla="*/ 3617111 h 5893281"/>
              <a:gd name="connsiteX5422" fmla="*/ 5934947 w 10035679"/>
              <a:gd name="connsiteY5422" fmla="*/ 3594771 h 5893281"/>
              <a:gd name="connsiteX5423" fmla="*/ 5934947 w 10035679"/>
              <a:gd name="connsiteY5423" fmla="*/ 3574243 h 5893281"/>
              <a:gd name="connsiteX5424" fmla="*/ 5933137 w 10035679"/>
              <a:gd name="connsiteY5424" fmla="*/ 3551905 h 5893281"/>
              <a:gd name="connsiteX5425" fmla="*/ 5915023 w 10035679"/>
              <a:gd name="connsiteY5425" fmla="*/ 3516887 h 5893281"/>
              <a:gd name="connsiteX5426" fmla="*/ 5890874 w 10035679"/>
              <a:gd name="connsiteY5426" fmla="*/ 3483679 h 5893281"/>
              <a:gd name="connsiteX5427" fmla="*/ 5864308 w 10035679"/>
              <a:gd name="connsiteY5427" fmla="*/ 3454700 h 5893281"/>
              <a:gd name="connsiteX5428" fmla="*/ 5840157 w 10035679"/>
              <a:gd name="connsiteY5428" fmla="*/ 3425718 h 5893281"/>
              <a:gd name="connsiteX5429" fmla="*/ 5834121 w 10035679"/>
              <a:gd name="connsiteY5429" fmla="*/ 3405191 h 5893281"/>
              <a:gd name="connsiteX5430" fmla="*/ 5829892 w 10035679"/>
              <a:gd name="connsiteY5430" fmla="*/ 3380437 h 5893281"/>
              <a:gd name="connsiteX5431" fmla="*/ 5825666 w 10035679"/>
              <a:gd name="connsiteY5431" fmla="*/ 3353871 h 5893281"/>
              <a:gd name="connsiteX5432" fmla="*/ 5815404 w 10035679"/>
              <a:gd name="connsiteY5432" fmla="*/ 3333343 h 5893281"/>
              <a:gd name="connsiteX5433" fmla="*/ 5776762 w 10035679"/>
              <a:gd name="connsiteY5433" fmla="*/ 3308590 h 5893281"/>
              <a:gd name="connsiteX5434" fmla="*/ 5766499 w 10035679"/>
              <a:gd name="connsiteY5434" fmla="*/ 3283836 h 5893281"/>
              <a:gd name="connsiteX5435" fmla="*/ 5754424 w 10035679"/>
              <a:gd name="connsiteY5435" fmla="*/ 3257270 h 5893281"/>
              <a:gd name="connsiteX5436" fmla="*/ 5744159 w 10035679"/>
              <a:gd name="connsiteY5436" fmla="*/ 3232516 h 5893281"/>
              <a:gd name="connsiteX5437" fmla="*/ 5730273 w 10035679"/>
              <a:gd name="connsiteY5437" fmla="*/ 3211989 h 5893281"/>
              <a:gd name="connsiteX5438" fmla="*/ 5709746 w 10035679"/>
              <a:gd name="connsiteY5438" fmla="*/ 3197498 h 5893281"/>
              <a:gd name="connsiteX5439" fmla="*/ 5697671 w 10035679"/>
              <a:gd name="connsiteY5439" fmla="*/ 3193272 h 5893281"/>
              <a:gd name="connsiteX5440" fmla="*/ 5695860 w 10035679"/>
              <a:gd name="connsiteY5440" fmla="*/ 3184818 h 5893281"/>
              <a:gd name="connsiteX5441" fmla="*/ 5688011 w 10035679"/>
              <a:gd name="connsiteY5441" fmla="*/ 3183007 h 5893281"/>
              <a:gd name="connsiteX5442" fmla="*/ 5681972 w 10035679"/>
              <a:gd name="connsiteY5442" fmla="*/ 3178781 h 5893281"/>
              <a:gd name="connsiteX5443" fmla="*/ 5674123 w 10035679"/>
              <a:gd name="connsiteY5443" fmla="*/ 3174555 h 5893281"/>
              <a:gd name="connsiteX5444" fmla="*/ 5668086 w 10035679"/>
              <a:gd name="connsiteY5444" fmla="*/ 3168517 h 5893281"/>
              <a:gd name="connsiteX5445" fmla="*/ 5660237 w 10035679"/>
              <a:gd name="connsiteY5445" fmla="*/ 3156443 h 5893281"/>
              <a:gd name="connsiteX5446" fmla="*/ 5654200 w 10035679"/>
              <a:gd name="connsiteY5446" fmla="*/ 3141952 h 5893281"/>
              <a:gd name="connsiteX5447" fmla="*/ 5646351 w 10035679"/>
              <a:gd name="connsiteY5447" fmla="*/ 3141952 h 5893281"/>
              <a:gd name="connsiteX5448" fmla="*/ 5646351 w 10035679"/>
              <a:gd name="connsiteY5448" fmla="*/ 3156443 h 5893281"/>
              <a:gd name="connsiteX5449" fmla="*/ 5670501 w 10035679"/>
              <a:gd name="connsiteY5449" fmla="*/ 3189649 h 5893281"/>
              <a:gd name="connsiteX5450" fmla="*/ 5692840 w 10035679"/>
              <a:gd name="connsiteY5450" fmla="*/ 3226478 h 5893281"/>
              <a:gd name="connsiteX5451" fmla="*/ 5706727 w 10035679"/>
              <a:gd name="connsiteY5451" fmla="*/ 3269948 h 5893281"/>
              <a:gd name="connsiteX5452" fmla="*/ 5720613 w 10035679"/>
              <a:gd name="connsiteY5452" fmla="*/ 3309193 h 5893281"/>
              <a:gd name="connsiteX5453" fmla="*/ 5738726 w 10035679"/>
              <a:gd name="connsiteY5453" fmla="*/ 3348437 h 5893281"/>
              <a:gd name="connsiteX5454" fmla="*/ 5744764 w 10035679"/>
              <a:gd name="connsiteY5454" fmla="*/ 3354476 h 5893281"/>
              <a:gd name="connsiteX5455" fmla="*/ 5755027 w 10035679"/>
              <a:gd name="connsiteY5455" fmla="*/ 3362928 h 5893281"/>
              <a:gd name="connsiteX5456" fmla="*/ 5762876 w 10035679"/>
              <a:gd name="connsiteY5456" fmla="*/ 3368964 h 5893281"/>
              <a:gd name="connsiteX5457" fmla="*/ 5773141 w 10035679"/>
              <a:gd name="connsiteY5457" fmla="*/ 3377419 h 5893281"/>
              <a:gd name="connsiteX5458" fmla="*/ 5777367 w 10035679"/>
              <a:gd name="connsiteY5458" fmla="*/ 3387681 h 5893281"/>
              <a:gd name="connsiteX5459" fmla="*/ 5777367 w 10035679"/>
              <a:gd name="connsiteY5459" fmla="*/ 3459529 h 5893281"/>
              <a:gd name="connsiteX5460" fmla="*/ 5783404 w 10035679"/>
              <a:gd name="connsiteY5460" fmla="*/ 3467983 h 5893281"/>
              <a:gd name="connsiteX5461" fmla="*/ 5791253 w 10035679"/>
              <a:gd name="connsiteY5461" fmla="*/ 3478245 h 5893281"/>
              <a:gd name="connsiteX5462" fmla="*/ 5801518 w 10035679"/>
              <a:gd name="connsiteY5462" fmla="*/ 3484284 h 5893281"/>
              <a:gd name="connsiteX5463" fmla="*/ 5811780 w 10035679"/>
              <a:gd name="connsiteY5463" fmla="*/ 3492736 h 5893281"/>
              <a:gd name="connsiteX5464" fmla="*/ 5816007 w 10035679"/>
              <a:gd name="connsiteY5464" fmla="*/ 3498773 h 5893281"/>
              <a:gd name="connsiteX5465" fmla="*/ 5822045 w 10035679"/>
              <a:gd name="connsiteY5465" fmla="*/ 3521113 h 5893281"/>
              <a:gd name="connsiteX5466" fmla="*/ 5826271 w 10035679"/>
              <a:gd name="connsiteY5466" fmla="*/ 3537414 h 5893281"/>
              <a:gd name="connsiteX5467" fmla="*/ 5834121 w 10035679"/>
              <a:gd name="connsiteY5467" fmla="*/ 3559753 h 5893281"/>
              <a:gd name="connsiteX5468" fmla="*/ 5854648 w 10035679"/>
              <a:gd name="connsiteY5468" fmla="*/ 3584508 h 5893281"/>
              <a:gd name="connsiteX5469" fmla="*/ 5887251 w 10035679"/>
              <a:gd name="connsiteY5469" fmla="*/ 3606846 h 5893281"/>
              <a:gd name="connsiteX5470" fmla="*/ 5921664 w 10035679"/>
              <a:gd name="connsiteY5470" fmla="*/ 3627374 h 5893281"/>
              <a:gd name="connsiteX5471" fmla="*/ 5950041 w 10035679"/>
              <a:gd name="connsiteY5471" fmla="*/ 3649714 h 5893281"/>
              <a:gd name="connsiteX5472" fmla="*/ 5957890 w 10035679"/>
              <a:gd name="connsiteY5472" fmla="*/ 3659977 h 5893281"/>
              <a:gd name="connsiteX5473" fmla="*/ 5957890 w 10035679"/>
              <a:gd name="connsiteY5473" fmla="*/ 3674467 h 5893281"/>
              <a:gd name="connsiteX5474" fmla="*/ 5957890 w 10035679"/>
              <a:gd name="connsiteY5474" fmla="*/ 3684732 h 5893281"/>
              <a:gd name="connsiteX5475" fmla="*/ 5962116 w 10035679"/>
              <a:gd name="connsiteY5475" fmla="*/ 3694995 h 5893281"/>
              <a:gd name="connsiteX5476" fmla="*/ 5972381 w 10035679"/>
              <a:gd name="connsiteY5476" fmla="*/ 3707070 h 5893281"/>
              <a:gd name="connsiteX5477" fmla="*/ 6002569 w 10035679"/>
              <a:gd name="connsiteY5477" fmla="*/ 3708881 h 5893281"/>
              <a:gd name="connsiteX5478" fmla="*/ 6038795 w 10035679"/>
              <a:gd name="connsiteY5478" fmla="*/ 3692579 h 5893281"/>
              <a:gd name="connsiteX5479" fmla="*/ 6087699 w 10035679"/>
              <a:gd name="connsiteY5479" fmla="*/ 3680504 h 5893281"/>
              <a:gd name="connsiteX5480" fmla="*/ 6134188 w 10035679"/>
              <a:gd name="connsiteY5480" fmla="*/ 3670241 h 5893281"/>
              <a:gd name="connsiteX5481" fmla="*/ 6176450 w 10035679"/>
              <a:gd name="connsiteY5481" fmla="*/ 3664205 h 5893281"/>
              <a:gd name="connsiteX5482" fmla="*/ 6176450 w 10035679"/>
              <a:gd name="connsiteY5482" fmla="*/ 3670241 h 5893281"/>
              <a:gd name="connsiteX5483" fmla="*/ 6166188 w 10035679"/>
              <a:gd name="connsiteY5483" fmla="*/ 3688958 h 5893281"/>
              <a:gd name="connsiteX5484" fmla="*/ 6166188 w 10035679"/>
              <a:gd name="connsiteY5484" fmla="*/ 3710693 h 5893281"/>
              <a:gd name="connsiteX5485" fmla="*/ 6158338 w 10035679"/>
              <a:gd name="connsiteY5485" fmla="*/ 3735447 h 5893281"/>
              <a:gd name="connsiteX5486" fmla="*/ 6144452 w 10035679"/>
              <a:gd name="connsiteY5486" fmla="*/ 3772276 h 5893281"/>
              <a:gd name="connsiteX5487" fmla="*/ 6123925 w 10035679"/>
              <a:gd name="connsiteY5487" fmla="*/ 3815746 h 5893281"/>
              <a:gd name="connsiteX5488" fmla="*/ 6099774 w 10035679"/>
              <a:gd name="connsiteY5488" fmla="*/ 3859217 h 5893281"/>
              <a:gd name="connsiteX5489" fmla="*/ 6073208 w 10035679"/>
              <a:gd name="connsiteY5489" fmla="*/ 3894235 h 5893281"/>
              <a:gd name="connsiteX5490" fmla="*/ 6034568 w 10035679"/>
              <a:gd name="connsiteY5490" fmla="*/ 3933479 h 5893281"/>
              <a:gd name="connsiteX5491" fmla="*/ 5992304 w 10035679"/>
              <a:gd name="connsiteY5491" fmla="*/ 3970308 h 5893281"/>
              <a:gd name="connsiteX5492" fmla="*/ 5947626 w 10035679"/>
              <a:gd name="connsiteY5492" fmla="*/ 4005327 h 5893281"/>
              <a:gd name="connsiteX5493" fmla="*/ 5905363 w 10035679"/>
              <a:gd name="connsiteY5493" fmla="*/ 4046384 h 5893281"/>
              <a:gd name="connsiteX5494" fmla="*/ 5869137 w 10035679"/>
              <a:gd name="connsiteY5494" fmla="*/ 4089854 h 5893281"/>
              <a:gd name="connsiteX5495" fmla="*/ 5840762 w 10035679"/>
              <a:gd name="connsiteY5495" fmla="*/ 4139361 h 5893281"/>
              <a:gd name="connsiteX5496" fmla="*/ 5830497 w 10035679"/>
              <a:gd name="connsiteY5496" fmla="*/ 4186455 h 5893281"/>
              <a:gd name="connsiteX5497" fmla="*/ 5836534 w 10035679"/>
              <a:gd name="connsiteY5497" fmla="*/ 4229925 h 5893281"/>
              <a:gd name="connsiteX5498" fmla="*/ 5850422 w 10035679"/>
              <a:gd name="connsiteY5498" fmla="*/ 4273396 h 5893281"/>
              <a:gd name="connsiteX5499" fmla="*/ 5864308 w 10035679"/>
              <a:gd name="connsiteY5499" fmla="*/ 4312640 h 5893281"/>
              <a:gd name="connsiteX5500" fmla="*/ 5878194 w 10035679"/>
              <a:gd name="connsiteY5500" fmla="*/ 4356111 h 5893281"/>
              <a:gd name="connsiteX5501" fmla="*/ 5890269 w 10035679"/>
              <a:gd name="connsiteY5501" fmla="*/ 4399581 h 5893281"/>
              <a:gd name="connsiteX5502" fmla="*/ 5886043 w 10035679"/>
              <a:gd name="connsiteY5502" fmla="*/ 4443053 h 5893281"/>
              <a:gd name="connsiteX5503" fmla="*/ 5863705 w 10035679"/>
              <a:gd name="connsiteY5503" fmla="*/ 4488335 h 5893281"/>
              <a:gd name="connsiteX5504" fmla="*/ 5833516 w 10035679"/>
              <a:gd name="connsiteY5504" fmla="*/ 4510673 h 5893281"/>
              <a:gd name="connsiteX5505" fmla="*/ 5797290 w 10035679"/>
              <a:gd name="connsiteY5505" fmla="*/ 4526974 h 5893281"/>
              <a:gd name="connsiteX5506" fmla="*/ 5762876 w 10035679"/>
              <a:gd name="connsiteY5506" fmla="*/ 4545691 h 5893281"/>
              <a:gd name="connsiteX5507" fmla="*/ 5734499 w 10035679"/>
              <a:gd name="connsiteY5507" fmla="*/ 4570447 h 5893281"/>
              <a:gd name="connsiteX5508" fmla="*/ 5716387 w 10035679"/>
              <a:gd name="connsiteY5508" fmla="*/ 4607275 h 5893281"/>
              <a:gd name="connsiteX5509" fmla="*/ 5734499 w 10035679"/>
              <a:gd name="connsiteY5509" fmla="*/ 4627803 h 5893281"/>
              <a:gd name="connsiteX5510" fmla="*/ 5748385 w 10035679"/>
              <a:gd name="connsiteY5510" fmla="*/ 4661011 h 5893281"/>
              <a:gd name="connsiteX5511" fmla="*/ 5754424 w 10035679"/>
              <a:gd name="connsiteY5511" fmla="*/ 4700255 h 5893281"/>
              <a:gd name="connsiteX5512" fmla="*/ 5744159 w 10035679"/>
              <a:gd name="connsiteY5512" fmla="*/ 4708707 h 5893281"/>
              <a:gd name="connsiteX5513" fmla="*/ 5738123 w 10035679"/>
              <a:gd name="connsiteY5513" fmla="*/ 4714744 h 5893281"/>
              <a:gd name="connsiteX5514" fmla="*/ 5733897 w 10035679"/>
              <a:gd name="connsiteY5514" fmla="*/ 4718970 h 5893281"/>
              <a:gd name="connsiteX5515" fmla="*/ 5726047 w 10035679"/>
              <a:gd name="connsiteY5515" fmla="*/ 4725009 h 5893281"/>
              <a:gd name="connsiteX5516" fmla="*/ 5724235 w 10035679"/>
              <a:gd name="connsiteY5516" fmla="*/ 4733461 h 5893281"/>
              <a:gd name="connsiteX5517" fmla="*/ 5716387 w 10035679"/>
              <a:gd name="connsiteY5517" fmla="*/ 4739498 h 5893281"/>
              <a:gd name="connsiteX5518" fmla="*/ 5677746 w 10035679"/>
              <a:gd name="connsiteY5518" fmla="*/ 4747952 h 5893281"/>
              <a:gd name="connsiteX5519" fmla="*/ 5667483 w 10035679"/>
              <a:gd name="connsiteY5519" fmla="*/ 4772705 h 5893281"/>
              <a:gd name="connsiteX5520" fmla="*/ 5663255 w 10035679"/>
              <a:gd name="connsiteY5520" fmla="*/ 4801685 h 5893281"/>
              <a:gd name="connsiteX5521" fmla="*/ 5659029 w 10035679"/>
              <a:gd name="connsiteY5521" fmla="*/ 4830666 h 5893281"/>
              <a:gd name="connsiteX5522" fmla="*/ 5652992 w 10035679"/>
              <a:gd name="connsiteY5522" fmla="*/ 4859646 h 5893281"/>
              <a:gd name="connsiteX5523" fmla="*/ 5606504 w 10035679"/>
              <a:gd name="connsiteY5523" fmla="*/ 4898891 h 5893281"/>
              <a:gd name="connsiteX5524" fmla="*/ 5592616 w 10035679"/>
              <a:gd name="connsiteY5524" fmla="*/ 4932098 h 5893281"/>
              <a:gd name="connsiteX5525" fmla="*/ 5574504 w 10035679"/>
              <a:gd name="connsiteY5525" fmla="*/ 4965304 h 5893281"/>
              <a:gd name="connsiteX5526" fmla="*/ 5540088 w 10035679"/>
              <a:gd name="connsiteY5526" fmla="*/ 4996096 h 5893281"/>
              <a:gd name="connsiteX5527" fmla="*/ 5497825 w 10035679"/>
              <a:gd name="connsiteY5527" fmla="*/ 5022662 h 5893281"/>
              <a:gd name="connsiteX5528" fmla="*/ 5445300 w 10035679"/>
              <a:gd name="connsiteY5528" fmla="*/ 5037151 h 5893281"/>
              <a:gd name="connsiteX5529" fmla="*/ 5392772 w 10035679"/>
              <a:gd name="connsiteY5529" fmla="*/ 5051642 h 5893281"/>
              <a:gd name="connsiteX5530" fmla="*/ 5337830 w 10035679"/>
              <a:gd name="connsiteY5530" fmla="*/ 5061907 h 5893281"/>
              <a:gd name="connsiteX5531" fmla="*/ 5288925 w 10035679"/>
              <a:gd name="connsiteY5531" fmla="*/ 5072169 h 5893281"/>
              <a:gd name="connsiteX5532" fmla="*/ 5278661 w 10035679"/>
              <a:gd name="connsiteY5532" fmla="*/ 5066133 h 5893281"/>
              <a:gd name="connsiteX5533" fmla="*/ 5270813 w 10035679"/>
              <a:gd name="connsiteY5533" fmla="*/ 5057679 h 5893281"/>
              <a:gd name="connsiteX5534" fmla="*/ 5264775 w 10035679"/>
              <a:gd name="connsiteY5534" fmla="*/ 5053453 h 5893281"/>
              <a:gd name="connsiteX5535" fmla="*/ 5256927 w 10035679"/>
              <a:gd name="connsiteY5535" fmla="*/ 5043190 h 5893281"/>
              <a:gd name="connsiteX5536" fmla="*/ 5250889 w 10035679"/>
              <a:gd name="connsiteY5536" fmla="*/ 5037151 h 5893281"/>
              <a:gd name="connsiteX5537" fmla="*/ 5246663 w 10035679"/>
              <a:gd name="connsiteY5537" fmla="*/ 5018434 h 5893281"/>
              <a:gd name="connsiteX5538" fmla="*/ 5246663 w 10035679"/>
              <a:gd name="connsiteY5538" fmla="*/ 4996096 h 5893281"/>
              <a:gd name="connsiteX5539" fmla="*/ 5246663 w 10035679"/>
              <a:gd name="connsiteY5539" fmla="*/ 4971343 h 5893281"/>
              <a:gd name="connsiteX5540" fmla="*/ 5242436 w 10035679"/>
              <a:gd name="connsiteY5540" fmla="*/ 4946587 h 5893281"/>
              <a:gd name="connsiteX5541" fmla="*/ 5221909 w 10035679"/>
              <a:gd name="connsiteY5541" fmla="*/ 4911571 h 5893281"/>
              <a:gd name="connsiteX5542" fmla="*/ 5193532 w 10035679"/>
              <a:gd name="connsiteY5542" fmla="*/ 4878363 h 5893281"/>
              <a:gd name="connsiteX5543" fmla="*/ 5165155 w 10035679"/>
              <a:gd name="connsiteY5543" fmla="*/ 4841534 h 5893281"/>
              <a:gd name="connsiteX5544" fmla="*/ 5147041 w 10035679"/>
              <a:gd name="connsiteY5544" fmla="*/ 4806516 h 5893281"/>
              <a:gd name="connsiteX5545" fmla="*/ 5154891 w 10035679"/>
              <a:gd name="connsiteY5545" fmla="*/ 4781762 h 5893281"/>
              <a:gd name="connsiteX5546" fmla="*/ 5154891 w 10035679"/>
              <a:gd name="connsiteY5546" fmla="*/ 4777536 h 5893281"/>
              <a:gd name="connsiteX5547" fmla="*/ 5147041 w 10035679"/>
              <a:gd name="connsiteY5547" fmla="*/ 4769082 h 5893281"/>
              <a:gd name="connsiteX5548" fmla="*/ 5141005 w 10035679"/>
              <a:gd name="connsiteY5548" fmla="*/ 4767271 h 5893281"/>
              <a:gd name="connsiteX5549" fmla="*/ 5136779 w 10035679"/>
              <a:gd name="connsiteY5549" fmla="*/ 4758819 h 5893281"/>
              <a:gd name="connsiteX5550" fmla="*/ 5132553 w 10035679"/>
              <a:gd name="connsiteY5550" fmla="*/ 4758819 h 5893281"/>
              <a:gd name="connsiteX5551" fmla="*/ 5128327 w 10035679"/>
              <a:gd name="connsiteY5551" fmla="*/ 4748555 h 5893281"/>
              <a:gd name="connsiteX5552" fmla="*/ 5132553 w 10035679"/>
              <a:gd name="connsiteY5552" fmla="*/ 4738292 h 5893281"/>
              <a:gd name="connsiteX5553" fmla="*/ 5132553 w 10035679"/>
              <a:gd name="connsiteY5553" fmla="*/ 4729838 h 5893281"/>
              <a:gd name="connsiteX5554" fmla="*/ 5136779 w 10035679"/>
              <a:gd name="connsiteY5554" fmla="*/ 4723801 h 5893281"/>
              <a:gd name="connsiteX5555" fmla="*/ 5141005 w 10035679"/>
              <a:gd name="connsiteY5555" fmla="*/ 4715349 h 5893281"/>
              <a:gd name="connsiteX5556" fmla="*/ 5127119 w 10035679"/>
              <a:gd name="connsiteY5556" fmla="*/ 4709310 h 5893281"/>
              <a:gd name="connsiteX5557" fmla="*/ 5127119 w 10035679"/>
              <a:gd name="connsiteY5557" fmla="*/ 4700858 h 5893281"/>
              <a:gd name="connsiteX5558" fmla="*/ 5127119 w 10035679"/>
              <a:gd name="connsiteY5558" fmla="*/ 4694819 h 5893281"/>
              <a:gd name="connsiteX5559" fmla="*/ 5128929 w 10035679"/>
              <a:gd name="connsiteY5559" fmla="*/ 4684556 h 5893281"/>
              <a:gd name="connsiteX5560" fmla="*/ 5133156 w 10035679"/>
              <a:gd name="connsiteY5560" fmla="*/ 4676104 h 5893281"/>
              <a:gd name="connsiteX5561" fmla="*/ 5133156 w 10035679"/>
              <a:gd name="connsiteY5561" fmla="*/ 4665840 h 5893281"/>
              <a:gd name="connsiteX5562" fmla="*/ 5133156 w 10035679"/>
              <a:gd name="connsiteY5562" fmla="*/ 4655575 h 5893281"/>
              <a:gd name="connsiteX5563" fmla="*/ 5119270 w 10035679"/>
              <a:gd name="connsiteY5563" fmla="*/ 4626595 h 5893281"/>
              <a:gd name="connsiteX5564" fmla="*/ 5098742 w 10035679"/>
              <a:gd name="connsiteY5564" fmla="*/ 4593389 h 5893281"/>
              <a:gd name="connsiteX5565" fmla="*/ 5076402 w 10035679"/>
              <a:gd name="connsiteY5565" fmla="*/ 4564408 h 5893281"/>
              <a:gd name="connsiteX5566" fmla="*/ 5062516 w 10035679"/>
              <a:gd name="connsiteY5566" fmla="*/ 4535428 h 5893281"/>
              <a:gd name="connsiteX5567" fmla="*/ 5058290 w 10035679"/>
              <a:gd name="connsiteY5567" fmla="*/ 4500410 h 5893281"/>
              <a:gd name="connsiteX5568" fmla="*/ 5066139 w 10035679"/>
              <a:gd name="connsiteY5568" fmla="*/ 4459355 h 5893281"/>
              <a:gd name="connsiteX5569" fmla="*/ 5080025 w 10035679"/>
              <a:gd name="connsiteY5569" fmla="*/ 4424337 h 5893281"/>
              <a:gd name="connsiteX5570" fmla="*/ 5100553 w 10035679"/>
              <a:gd name="connsiteY5570" fmla="*/ 4385092 h 5893281"/>
              <a:gd name="connsiteX5571" fmla="*/ 5114439 w 10035679"/>
              <a:gd name="connsiteY5571" fmla="*/ 4351885 h 5893281"/>
              <a:gd name="connsiteX5572" fmla="*/ 5126514 w 10035679"/>
              <a:gd name="connsiteY5572" fmla="*/ 4322905 h 5893281"/>
              <a:gd name="connsiteX5573" fmla="*/ 5112628 w 10035679"/>
              <a:gd name="connsiteY5573" fmla="*/ 4293923 h 5893281"/>
              <a:gd name="connsiteX5574" fmla="*/ 5108402 w 10035679"/>
              <a:gd name="connsiteY5574" fmla="*/ 4269170 h 5893281"/>
              <a:gd name="connsiteX5575" fmla="*/ 5108402 w 10035679"/>
              <a:gd name="connsiteY5575" fmla="*/ 4244416 h 5893281"/>
              <a:gd name="connsiteX5576" fmla="*/ 5100553 w 10035679"/>
              <a:gd name="connsiteY5576" fmla="*/ 4211208 h 5893281"/>
              <a:gd name="connsiteX5577" fmla="*/ 5080025 w 10035679"/>
              <a:gd name="connsiteY5577" fmla="*/ 4167738 h 5893281"/>
              <a:gd name="connsiteX5578" fmla="*/ 5047436 w 10035679"/>
              <a:gd name="connsiteY5578" fmla="*/ 4124268 h 5893281"/>
              <a:gd name="connsiteX5579" fmla="*/ 5017253 w 10035679"/>
              <a:gd name="connsiteY5579" fmla="*/ 4085023 h 5893281"/>
              <a:gd name="connsiteX5580" fmla="*/ 4984649 w 10035679"/>
              <a:gd name="connsiteY5580" fmla="*/ 4051817 h 5893281"/>
              <a:gd name="connsiteX5581" fmla="*/ 4994914 w 10035679"/>
              <a:gd name="connsiteY5581" fmla="*/ 4008347 h 5893281"/>
              <a:gd name="connsiteX5582" fmla="*/ 5005179 w 10035679"/>
              <a:gd name="connsiteY5582" fmla="*/ 3969103 h 5893281"/>
              <a:gd name="connsiteX5583" fmla="*/ 5017253 w 10035679"/>
              <a:gd name="connsiteY5583" fmla="*/ 3925632 h 5893281"/>
              <a:gd name="connsiteX5584" fmla="*/ 5005179 w 10035679"/>
              <a:gd name="connsiteY5584" fmla="*/ 3919593 h 5893281"/>
              <a:gd name="connsiteX5585" fmla="*/ 4999138 w 10035679"/>
              <a:gd name="connsiteY5585" fmla="*/ 3915367 h 5893281"/>
              <a:gd name="connsiteX5586" fmla="*/ 4991290 w 10035679"/>
              <a:gd name="connsiteY5586" fmla="*/ 3906915 h 5893281"/>
              <a:gd name="connsiteX5587" fmla="*/ 4985253 w 10035679"/>
              <a:gd name="connsiteY5587" fmla="*/ 3905103 h 5893281"/>
              <a:gd name="connsiteX5588" fmla="*/ 4974988 w 10035679"/>
              <a:gd name="connsiteY5588" fmla="*/ 3905103 h 5893281"/>
              <a:gd name="connsiteX5589" fmla="*/ 4961103 w 10035679"/>
              <a:gd name="connsiteY5589" fmla="*/ 3900877 h 5893281"/>
              <a:gd name="connsiteX5590" fmla="*/ 4953254 w 10035679"/>
              <a:gd name="connsiteY5590" fmla="*/ 3906915 h 5893281"/>
              <a:gd name="connsiteX5591" fmla="*/ 4949028 w 10035679"/>
              <a:gd name="connsiteY5591" fmla="*/ 3911141 h 5893281"/>
              <a:gd name="connsiteX5592" fmla="*/ 4938764 w 10035679"/>
              <a:gd name="connsiteY5592" fmla="*/ 3915367 h 5893281"/>
              <a:gd name="connsiteX5593" fmla="*/ 4928500 w 10035679"/>
              <a:gd name="connsiteY5593" fmla="*/ 3915367 h 5893281"/>
              <a:gd name="connsiteX5594" fmla="*/ 4914614 w 10035679"/>
              <a:gd name="connsiteY5594" fmla="*/ 3915367 h 5893281"/>
              <a:gd name="connsiteX5595" fmla="*/ 4875973 w 10035679"/>
              <a:gd name="connsiteY5595" fmla="*/ 3853783 h 5893281"/>
              <a:gd name="connsiteX5596" fmla="*/ 4849408 w 10035679"/>
              <a:gd name="connsiteY5596" fmla="*/ 3849557 h 5893281"/>
              <a:gd name="connsiteX5597" fmla="*/ 4825258 w 10035679"/>
              <a:gd name="connsiteY5597" fmla="*/ 3847746 h 5893281"/>
              <a:gd name="connsiteX5598" fmla="*/ 4796881 w 10035679"/>
              <a:gd name="connsiteY5598" fmla="*/ 3843520 h 5893281"/>
              <a:gd name="connsiteX5599" fmla="*/ 4762465 w 10035679"/>
              <a:gd name="connsiteY5599" fmla="*/ 3858011 h 5893281"/>
              <a:gd name="connsiteX5600" fmla="*/ 4726239 w 10035679"/>
              <a:gd name="connsiteY5600" fmla="*/ 3872500 h 5893281"/>
              <a:gd name="connsiteX5601" fmla="*/ 4697864 w 10035679"/>
              <a:gd name="connsiteY5601" fmla="*/ 3882765 h 5893281"/>
              <a:gd name="connsiteX5602" fmla="*/ 4629033 w 10035679"/>
              <a:gd name="connsiteY5602" fmla="*/ 3868274 h 5893281"/>
              <a:gd name="connsiteX5603" fmla="*/ 4621186 w 10035679"/>
              <a:gd name="connsiteY5603" fmla="*/ 3893027 h 5893281"/>
              <a:gd name="connsiteX5604" fmla="*/ 4597035 w 10035679"/>
              <a:gd name="connsiteY5604" fmla="*/ 3893027 h 5893281"/>
              <a:gd name="connsiteX5605" fmla="*/ 4574697 w 10035679"/>
              <a:gd name="connsiteY5605" fmla="*/ 3886991 h 5893281"/>
              <a:gd name="connsiteX5606" fmla="*/ 4558396 w 10035679"/>
              <a:gd name="connsiteY5606" fmla="*/ 3882765 h 5893281"/>
              <a:gd name="connsiteX5607" fmla="*/ 4550547 w 10035679"/>
              <a:gd name="connsiteY5607" fmla="*/ 3886991 h 5893281"/>
              <a:gd name="connsiteX5608" fmla="*/ 4544509 w 10035679"/>
              <a:gd name="connsiteY5608" fmla="*/ 3893027 h 5893281"/>
              <a:gd name="connsiteX5609" fmla="*/ 4532435 w 10035679"/>
              <a:gd name="connsiteY5609" fmla="*/ 3897255 h 5893281"/>
              <a:gd name="connsiteX5610" fmla="*/ 4518548 w 10035679"/>
              <a:gd name="connsiteY5610" fmla="*/ 3901481 h 5893281"/>
              <a:gd name="connsiteX5611" fmla="*/ 4498019 w 10035679"/>
              <a:gd name="connsiteY5611" fmla="*/ 3876726 h 5893281"/>
              <a:gd name="connsiteX5612" fmla="*/ 4469643 w 10035679"/>
              <a:gd name="connsiteY5612" fmla="*/ 3862237 h 5893281"/>
              <a:gd name="connsiteX5613" fmla="*/ 4441267 w 10035679"/>
              <a:gd name="connsiteY5613" fmla="*/ 3847746 h 5893281"/>
              <a:gd name="connsiteX5614" fmla="*/ 4412890 w 10035679"/>
              <a:gd name="connsiteY5614" fmla="*/ 3833255 h 5893281"/>
              <a:gd name="connsiteX5615" fmla="*/ 4388741 w 10035679"/>
              <a:gd name="connsiteY5615" fmla="*/ 3814539 h 5893281"/>
              <a:gd name="connsiteX5616" fmla="*/ 4370627 w 10035679"/>
              <a:gd name="connsiteY5616" fmla="*/ 3767447 h 5893281"/>
              <a:gd name="connsiteX5617" fmla="*/ 4350099 w 10035679"/>
              <a:gd name="connsiteY5617" fmla="*/ 3742691 h 5893281"/>
              <a:gd name="connsiteX5618" fmla="*/ 4317498 w 10035679"/>
              <a:gd name="connsiteY5618" fmla="*/ 3717938 h 5893281"/>
              <a:gd name="connsiteX5619" fmla="*/ 4289121 w 10035679"/>
              <a:gd name="connsiteY5619" fmla="*/ 3693184 h 5893281"/>
              <a:gd name="connsiteX5620" fmla="*/ 4271009 w 10035679"/>
              <a:gd name="connsiteY5620" fmla="*/ 3670844 h 5893281"/>
              <a:gd name="connsiteX5621" fmla="*/ 4271009 w 10035679"/>
              <a:gd name="connsiteY5621" fmla="*/ 3623752 h 5893281"/>
              <a:gd name="connsiteX5622" fmla="*/ 4264970 w 10035679"/>
              <a:gd name="connsiteY5622" fmla="*/ 3603223 h 5893281"/>
              <a:gd name="connsiteX5623" fmla="*/ 4266782 w 10035679"/>
              <a:gd name="connsiteY5623" fmla="*/ 3570017 h 5893281"/>
              <a:gd name="connsiteX5624" fmla="*/ 4274631 w 10035679"/>
              <a:gd name="connsiteY5624" fmla="*/ 3541038 h 5893281"/>
              <a:gd name="connsiteX5625" fmla="*/ 4280668 w 10035679"/>
              <a:gd name="connsiteY5625" fmla="*/ 3516282 h 5893281"/>
              <a:gd name="connsiteX5626" fmla="*/ 4284895 w 10035679"/>
              <a:gd name="connsiteY5626" fmla="*/ 3497565 h 5893281"/>
              <a:gd name="connsiteX5627" fmla="*/ 4284895 w 10035679"/>
              <a:gd name="connsiteY5627" fmla="*/ 3468586 h 5893281"/>
              <a:gd name="connsiteX5628" fmla="*/ 4278856 w 10035679"/>
              <a:gd name="connsiteY5628" fmla="*/ 3452284 h 5893281"/>
              <a:gd name="connsiteX5629" fmla="*/ 4266782 w 10035679"/>
              <a:gd name="connsiteY5629" fmla="*/ 3433567 h 5893281"/>
              <a:gd name="connsiteX5630" fmla="*/ 4260744 w 10035679"/>
              <a:gd name="connsiteY5630" fmla="*/ 3419076 h 5893281"/>
              <a:gd name="connsiteX5631" fmla="*/ 4260744 w 10035679"/>
              <a:gd name="connsiteY5631" fmla="*/ 3396738 h 5893281"/>
              <a:gd name="connsiteX5632" fmla="*/ 4266782 w 10035679"/>
              <a:gd name="connsiteY5632" fmla="*/ 3367759 h 5893281"/>
              <a:gd name="connsiteX5633" fmla="*/ 4280668 w 10035679"/>
              <a:gd name="connsiteY5633" fmla="*/ 3336966 h 5893281"/>
              <a:gd name="connsiteX5634" fmla="*/ 4294555 w 10035679"/>
              <a:gd name="connsiteY5634" fmla="*/ 3300138 h 5893281"/>
              <a:gd name="connsiteX5635" fmla="*/ 4308441 w 10035679"/>
              <a:gd name="connsiteY5635" fmla="*/ 3269345 h 5893281"/>
              <a:gd name="connsiteX5636" fmla="*/ 4322329 w 10035679"/>
              <a:gd name="connsiteY5636" fmla="*/ 3242779 h 5893281"/>
              <a:gd name="connsiteX5637" fmla="*/ 4330176 w 10035679"/>
              <a:gd name="connsiteY5637" fmla="*/ 3228290 h 5893281"/>
              <a:gd name="connsiteX5638" fmla="*/ 4354326 w 10035679"/>
              <a:gd name="connsiteY5638" fmla="*/ 3207761 h 5893281"/>
              <a:gd name="connsiteX5639" fmla="*/ 4382702 w 10035679"/>
              <a:gd name="connsiteY5639" fmla="*/ 3189046 h 5893281"/>
              <a:gd name="connsiteX5640" fmla="*/ 4411079 w 10035679"/>
              <a:gd name="connsiteY5640" fmla="*/ 3174555 h 5893281"/>
              <a:gd name="connsiteX5641" fmla="*/ 4439455 w 10035679"/>
              <a:gd name="connsiteY5641" fmla="*/ 3155838 h 5893281"/>
              <a:gd name="connsiteX5642" fmla="*/ 4445492 w 10035679"/>
              <a:gd name="connsiteY5642" fmla="*/ 3139537 h 5893281"/>
              <a:gd name="connsiteX5643" fmla="*/ 4445492 w 10035679"/>
              <a:gd name="connsiteY5643" fmla="*/ 3117199 h 5893281"/>
              <a:gd name="connsiteX5644" fmla="*/ 4443682 w 10035679"/>
              <a:gd name="connsiteY5644" fmla="*/ 3092443 h 5893281"/>
              <a:gd name="connsiteX5645" fmla="*/ 4445492 w 10035679"/>
              <a:gd name="connsiteY5645" fmla="*/ 3071916 h 5893281"/>
              <a:gd name="connsiteX5646" fmla="*/ 4463607 w 10035679"/>
              <a:gd name="connsiteY5646" fmla="*/ 3042936 h 5893281"/>
              <a:gd name="connsiteX5647" fmla="*/ 4487756 w 10035679"/>
              <a:gd name="connsiteY5647" fmla="*/ 3020596 h 5893281"/>
              <a:gd name="connsiteX5648" fmla="*/ 4514322 w 10035679"/>
              <a:gd name="connsiteY5648" fmla="*/ 3000068 h 5893281"/>
              <a:gd name="connsiteX5649" fmla="*/ 4538472 w 10035679"/>
              <a:gd name="connsiteY5649" fmla="*/ 2977730 h 5893281"/>
              <a:gd name="connsiteX5650" fmla="*/ 4558999 w 10035679"/>
              <a:gd name="connsiteY5650" fmla="*/ 2952975 h 5893281"/>
              <a:gd name="connsiteX5651" fmla="*/ 4571074 w 10035679"/>
              <a:gd name="connsiteY5651" fmla="*/ 2919770 h 5893281"/>
              <a:gd name="connsiteX5652" fmla="*/ 4571074 w 10035679"/>
              <a:gd name="connsiteY5652" fmla="*/ 2917957 h 5893281"/>
              <a:gd name="connsiteX5653" fmla="*/ 4566849 w 10035679"/>
              <a:gd name="connsiteY5653" fmla="*/ 2917957 h 5893281"/>
              <a:gd name="connsiteX5654" fmla="*/ 4566849 w 10035679"/>
              <a:gd name="connsiteY5654" fmla="*/ 2913731 h 5893281"/>
              <a:gd name="connsiteX5655" fmla="*/ 4566849 w 10035679"/>
              <a:gd name="connsiteY5655" fmla="*/ 2909505 h 5893281"/>
              <a:gd name="connsiteX5656" fmla="*/ 4562622 w 10035679"/>
              <a:gd name="connsiteY5656" fmla="*/ 2905279 h 5893281"/>
              <a:gd name="connsiteX5657" fmla="*/ 4556584 w 10035679"/>
              <a:gd name="connsiteY5657" fmla="*/ 2903468 h 5893281"/>
              <a:gd name="connsiteX5658" fmla="*/ 4548737 w 10035679"/>
              <a:gd name="connsiteY5658" fmla="*/ 2899242 h 5893281"/>
              <a:gd name="connsiteX5659" fmla="*/ 4542697 w 10035679"/>
              <a:gd name="connsiteY5659" fmla="*/ 2899242 h 5893281"/>
              <a:gd name="connsiteX5660" fmla="*/ 4530622 w 10035679"/>
              <a:gd name="connsiteY5660" fmla="*/ 2895016 h 5893281"/>
              <a:gd name="connsiteX5661" fmla="*/ 4524584 w 10035679"/>
              <a:gd name="connsiteY5661" fmla="*/ 2903468 h 5893281"/>
              <a:gd name="connsiteX5662" fmla="*/ 4516736 w 10035679"/>
              <a:gd name="connsiteY5662" fmla="*/ 2903468 h 5893281"/>
              <a:gd name="connsiteX5663" fmla="*/ 4506471 w 10035679"/>
              <a:gd name="connsiteY5663" fmla="*/ 2905279 h 5893281"/>
              <a:gd name="connsiteX5664" fmla="*/ 4492586 w 10035679"/>
              <a:gd name="connsiteY5664" fmla="*/ 2905279 h 5893281"/>
              <a:gd name="connsiteX5665" fmla="*/ 4492586 w 10035679"/>
              <a:gd name="connsiteY5665" fmla="*/ 2895016 h 5893281"/>
              <a:gd name="connsiteX5666" fmla="*/ 4486550 w 10035679"/>
              <a:gd name="connsiteY5666" fmla="*/ 2895016 h 5893281"/>
              <a:gd name="connsiteX5667" fmla="*/ 4486550 w 10035679"/>
              <a:gd name="connsiteY5667" fmla="*/ 2866035 h 5893281"/>
              <a:gd name="connsiteX5668" fmla="*/ 4482323 w 10035679"/>
              <a:gd name="connsiteY5668" fmla="*/ 2826791 h 5893281"/>
              <a:gd name="connsiteX5669" fmla="*/ 4478094 w 10035679"/>
              <a:gd name="connsiteY5669" fmla="*/ 2779698 h 5893281"/>
              <a:gd name="connsiteX5670" fmla="*/ 4478094 w 10035679"/>
              <a:gd name="connsiteY5670" fmla="*/ 2734417 h 5893281"/>
              <a:gd name="connsiteX5671" fmla="*/ 4478094 w 10035679"/>
              <a:gd name="connsiteY5671" fmla="*/ 2693362 h 5893281"/>
              <a:gd name="connsiteX5672" fmla="*/ 4485945 w 10035679"/>
              <a:gd name="connsiteY5672" fmla="*/ 2668606 h 5893281"/>
              <a:gd name="connsiteX5673" fmla="*/ 4487152 w 10035679"/>
              <a:gd name="connsiteY5673" fmla="*/ 2661362 h 5893281"/>
              <a:gd name="connsiteX5674" fmla="*/ 4491378 w 10035679"/>
              <a:gd name="connsiteY5674" fmla="*/ 2652908 h 5893281"/>
              <a:gd name="connsiteX5675" fmla="*/ 4495605 w 10035679"/>
              <a:gd name="connsiteY5675" fmla="*/ 2651095 h 5893281"/>
              <a:gd name="connsiteX5676" fmla="*/ 4499831 w 10035679"/>
              <a:gd name="connsiteY5676" fmla="*/ 2651095 h 5893281"/>
              <a:gd name="connsiteX5677" fmla="*/ 4505870 w 10035679"/>
              <a:gd name="connsiteY5677" fmla="*/ 2651095 h 5893281"/>
              <a:gd name="connsiteX5678" fmla="*/ 4513719 w 10035679"/>
              <a:gd name="connsiteY5678" fmla="*/ 2646870 h 5893281"/>
              <a:gd name="connsiteX5679" fmla="*/ 4523980 w 10035679"/>
              <a:gd name="connsiteY5679" fmla="*/ 2646870 h 5893281"/>
              <a:gd name="connsiteX5680" fmla="*/ 4552358 w 10035679"/>
              <a:gd name="connsiteY5680" fmla="*/ 2657135 h 5893281"/>
              <a:gd name="connsiteX5681" fmla="*/ 4584960 w 10035679"/>
              <a:gd name="connsiteY5681" fmla="*/ 2665587 h 5893281"/>
              <a:gd name="connsiteX5682" fmla="*/ 4619374 w 10035679"/>
              <a:gd name="connsiteY5682" fmla="*/ 2665587 h 5893281"/>
              <a:gd name="connsiteX5683" fmla="*/ 4653790 w 10035679"/>
              <a:gd name="connsiteY5683" fmla="*/ 2657135 h 5893281"/>
              <a:gd name="connsiteX5684" fmla="*/ 4680355 w 10035679"/>
              <a:gd name="connsiteY5684" fmla="*/ 2646870 h 5893281"/>
              <a:gd name="connsiteX5685" fmla="*/ 4682166 w 10035679"/>
              <a:gd name="connsiteY5685" fmla="*/ 2642645 h 5893281"/>
              <a:gd name="connsiteX5686" fmla="*/ 4682166 w 10035679"/>
              <a:gd name="connsiteY5686" fmla="*/ 2638419 h 5893281"/>
              <a:gd name="connsiteX5687" fmla="*/ 4686391 w 10035679"/>
              <a:gd name="connsiteY5687" fmla="*/ 2638419 h 5893281"/>
              <a:gd name="connsiteX5688" fmla="*/ 4686391 w 10035679"/>
              <a:gd name="connsiteY5688" fmla="*/ 2636609 h 5893281"/>
              <a:gd name="connsiteX5689" fmla="*/ 4686391 w 10035679"/>
              <a:gd name="connsiteY5689" fmla="*/ 2632382 h 5893281"/>
              <a:gd name="connsiteX5690" fmla="*/ 4694241 w 10035679"/>
              <a:gd name="connsiteY5690" fmla="*/ 2603401 h 5893281"/>
              <a:gd name="connsiteX5691" fmla="*/ 4694241 w 10035679"/>
              <a:gd name="connsiteY5691" fmla="*/ 2570196 h 5893281"/>
              <a:gd name="connsiteX5692" fmla="*/ 4690015 w 10035679"/>
              <a:gd name="connsiteY5692" fmla="*/ 2539402 h 5893281"/>
              <a:gd name="connsiteX5693" fmla="*/ 4685790 w 10035679"/>
              <a:gd name="connsiteY5693" fmla="*/ 2502574 h 5893281"/>
              <a:gd name="connsiteX5694" fmla="*/ 4661637 w 10035679"/>
              <a:gd name="connsiteY5694" fmla="*/ 2496535 h 5893281"/>
              <a:gd name="connsiteX5695" fmla="*/ 4637486 w 10035679"/>
              <a:gd name="connsiteY5695" fmla="*/ 2488083 h 5893281"/>
              <a:gd name="connsiteX5696" fmla="*/ 4613337 w 10035679"/>
              <a:gd name="connsiteY5696" fmla="*/ 2473592 h 5893281"/>
              <a:gd name="connsiteX5697" fmla="*/ 4595224 w 10035679"/>
              <a:gd name="connsiteY5697" fmla="*/ 2454877 h 5893281"/>
              <a:gd name="connsiteX5698" fmla="*/ 4601262 w 10035679"/>
              <a:gd name="connsiteY5698" fmla="*/ 2453064 h 5893281"/>
              <a:gd name="connsiteX5699" fmla="*/ 4609111 w 10035679"/>
              <a:gd name="connsiteY5699" fmla="*/ 2448838 h 5893281"/>
              <a:gd name="connsiteX5700" fmla="*/ 4613337 w 10035679"/>
              <a:gd name="connsiteY5700" fmla="*/ 2444612 h 5893281"/>
              <a:gd name="connsiteX5701" fmla="*/ 4619374 w 10035679"/>
              <a:gd name="connsiteY5701" fmla="*/ 2444612 h 5893281"/>
              <a:gd name="connsiteX5702" fmla="*/ 4627225 w 10035679"/>
              <a:gd name="connsiteY5702" fmla="*/ 2440386 h 5893281"/>
              <a:gd name="connsiteX5703" fmla="*/ 4639299 w 10035679"/>
              <a:gd name="connsiteY5703" fmla="*/ 2440386 h 5893281"/>
              <a:gd name="connsiteX5704" fmla="*/ 4647146 w 10035679"/>
              <a:gd name="connsiteY5704" fmla="*/ 2438573 h 5893281"/>
              <a:gd name="connsiteX5705" fmla="*/ 4657412 w 10035679"/>
              <a:gd name="connsiteY5705" fmla="*/ 2434347 h 5893281"/>
              <a:gd name="connsiteX5706" fmla="*/ 4667675 w 10035679"/>
              <a:gd name="connsiteY5706" fmla="*/ 2434347 h 5893281"/>
              <a:gd name="connsiteX5707" fmla="*/ 4679750 w 10035679"/>
              <a:gd name="connsiteY5707" fmla="*/ 2434347 h 5893281"/>
              <a:gd name="connsiteX5708" fmla="*/ 4679750 w 10035679"/>
              <a:gd name="connsiteY5708" fmla="*/ 2395102 h 5893281"/>
              <a:gd name="connsiteX5709" fmla="*/ 4690015 w 10035679"/>
              <a:gd name="connsiteY5709" fmla="*/ 2395102 h 5893281"/>
              <a:gd name="connsiteX5710" fmla="*/ 4700279 w 10035679"/>
              <a:gd name="connsiteY5710" fmla="*/ 2396915 h 5893281"/>
              <a:gd name="connsiteX5711" fmla="*/ 4704506 w 10035679"/>
              <a:gd name="connsiteY5711" fmla="*/ 2401141 h 5893281"/>
              <a:gd name="connsiteX5712" fmla="*/ 4710542 w 10035679"/>
              <a:gd name="connsiteY5712" fmla="*/ 2401141 h 5893281"/>
              <a:gd name="connsiteX5713" fmla="*/ 4718393 w 10035679"/>
              <a:gd name="connsiteY5713" fmla="*/ 2405367 h 5893281"/>
              <a:gd name="connsiteX5714" fmla="*/ 4724429 w 10035679"/>
              <a:gd name="connsiteY5714" fmla="*/ 2409593 h 5893281"/>
              <a:gd name="connsiteX5715" fmla="*/ 4732278 w 10035679"/>
              <a:gd name="connsiteY5715" fmla="*/ 2401141 h 5893281"/>
              <a:gd name="connsiteX5716" fmla="*/ 4742542 w 10035679"/>
              <a:gd name="connsiteY5716" fmla="*/ 2396915 h 5893281"/>
              <a:gd name="connsiteX5717" fmla="*/ 4750388 w 10035679"/>
              <a:gd name="connsiteY5717" fmla="*/ 2395102 h 5893281"/>
              <a:gd name="connsiteX5718" fmla="*/ 4760656 w 10035679"/>
              <a:gd name="connsiteY5718" fmla="*/ 2390876 h 5893281"/>
              <a:gd name="connsiteX5719" fmla="*/ 4764881 w 10035679"/>
              <a:gd name="connsiteY5719" fmla="*/ 2386649 h 5893281"/>
              <a:gd name="connsiteX5720" fmla="*/ 4766692 w 10035679"/>
              <a:gd name="connsiteY5720" fmla="*/ 2380613 h 5893281"/>
              <a:gd name="connsiteX5721" fmla="*/ 4766692 w 10035679"/>
              <a:gd name="connsiteY5721" fmla="*/ 2372160 h 5893281"/>
              <a:gd name="connsiteX5722" fmla="*/ 4766692 w 10035679"/>
              <a:gd name="connsiteY5722" fmla="*/ 2366123 h 5893281"/>
              <a:gd name="connsiteX5723" fmla="*/ 4766692 w 10035679"/>
              <a:gd name="connsiteY5723" fmla="*/ 2357673 h 5893281"/>
              <a:gd name="connsiteX5724" fmla="*/ 4770919 w 10035679"/>
              <a:gd name="connsiteY5724" fmla="*/ 2351634 h 5893281"/>
              <a:gd name="connsiteX5725" fmla="*/ 4775145 w 10035679"/>
              <a:gd name="connsiteY5725" fmla="*/ 2343182 h 5893281"/>
              <a:gd name="connsiteX5726" fmla="*/ 4842162 w 10035679"/>
              <a:gd name="connsiteY5726" fmla="*/ 2322656 h 5893281"/>
              <a:gd name="connsiteX5727" fmla="*/ 4856048 w 10035679"/>
              <a:gd name="connsiteY5727" fmla="*/ 2300318 h 5893281"/>
              <a:gd name="connsiteX5728" fmla="*/ 4860276 w 10035679"/>
              <a:gd name="connsiteY5728" fmla="*/ 2279788 h 5893281"/>
              <a:gd name="connsiteX5729" fmla="*/ 4870539 w 10035679"/>
              <a:gd name="connsiteY5729" fmla="*/ 2257447 h 5893281"/>
              <a:gd name="connsiteX5730" fmla="*/ 4891066 w 10035679"/>
              <a:gd name="connsiteY5730" fmla="*/ 2242955 h 5893281"/>
              <a:gd name="connsiteX5731" fmla="*/ 4917632 w 10035679"/>
              <a:gd name="connsiteY5731" fmla="*/ 2232692 h 5893281"/>
              <a:gd name="connsiteX5732" fmla="*/ 4947819 w 10035679"/>
              <a:gd name="connsiteY5732" fmla="*/ 2222429 h 5893281"/>
              <a:gd name="connsiteX5733" fmla="*/ 4976196 w 10035679"/>
              <a:gd name="connsiteY5733" fmla="*/ 2212165 h 5893281"/>
              <a:gd name="connsiteX5734" fmla="*/ 4980423 w 10035679"/>
              <a:gd name="connsiteY5734" fmla="*/ 2207940 h 5893281"/>
              <a:gd name="connsiteX5735" fmla="*/ 4980423 w 10035679"/>
              <a:gd name="connsiteY5735" fmla="*/ 2203714 h 5893281"/>
              <a:gd name="connsiteX5736" fmla="*/ 4980423 w 10035679"/>
              <a:gd name="connsiteY5736" fmla="*/ 2199488 h 5893281"/>
              <a:gd name="connsiteX5737" fmla="*/ 4984649 w 10035679"/>
              <a:gd name="connsiteY5737" fmla="*/ 2197677 h 5893281"/>
              <a:gd name="connsiteX5738" fmla="*/ 4970762 w 10035679"/>
              <a:gd name="connsiteY5738" fmla="*/ 2160847 h 5893281"/>
              <a:gd name="connsiteX5739" fmla="*/ 4962913 w 10035679"/>
              <a:gd name="connsiteY5739" fmla="*/ 2117379 h 5893281"/>
              <a:gd name="connsiteX5740" fmla="*/ 4962913 w 10035679"/>
              <a:gd name="connsiteY5740" fmla="*/ 2078135 h 5893281"/>
              <a:gd name="connsiteX5741" fmla="*/ 4961103 w 10035679"/>
              <a:gd name="connsiteY5741" fmla="*/ 2044930 h 5893281"/>
              <a:gd name="connsiteX5742" fmla="*/ 4991290 w 10035679"/>
              <a:gd name="connsiteY5742" fmla="*/ 2043117 h 5893281"/>
              <a:gd name="connsiteX5743" fmla="*/ 5013630 w 10035679"/>
              <a:gd name="connsiteY5743" fmla="*/ 2034665 h 5893281"/>
              <a:gd name="connsiteX5744" fmla="*/ 5037776 w 10035679"/>
              <a:gd name="connsiteY5744" fmla="*/ 2028629 h 5893281"/>
              <a:gd name="connsiteX5745" fmla="*/ 5037776 w 10035679"/>
              <a:gd name="connsiteY5745" fmla="*/ 2044930 h 5893281"/>
              <a:gd name="connsiteX5746" fmla="*/ 5033550 w 10035679"/>
              <a:gd name="connsiteY5746" fmla="*/ 2059420 h 5893281"/>
              <a:gd name="connsiteX5747" fmla="*/ 5029322 w 10035679"/>
              <a:gd name="connsiteY5747" fmla="*/ 2085984 h 5893281"/>
              <a:gd name="connsiteX5748" fmla="*/ 5027512 w 10035679"/>
              <a:gd name="connsiteY5748" fmla="*/ 2121003 h 5893281"/>
              <a:gd name="connsiteX5749" fmla="*/ 5023286 w 10035679"/>
              <a:gd name="connsiteY5749" fmla="*/ 2154208 h 5893281"/>
              <a:gd name="connsiteX5750" fmla="*/ 5023286 w 10035679"/>
              <a:gd name="connsiteY5750" fmla="*/ 2178960 h 5893281"/>
              <a:gd name="connsiteX5751" fmla="*/ 5033550 w 10035679"/>
              <a:gd name="connsiteY5751" fmla="*/ 2184996 h 5893281"/>
              <a:gd name="connsiteX5752" fmla="*/ 5041398 w 10035679"/>
              <a:gd name="connsiteY5752" fmla="*/ 2189223 h 5893281"/>
              <a:gd name="connsiteX5753" fmla="*/ 5043210 w 10035679"/>
              <a:gd name="connsiteY5753" fmla="*/ 2193449 h 5893281"/>
              <a:gd name="connsiteX5754" fmla="*/ 5051057 w 10035679"/>
              <a:gd name="connsiteY5754" fmla="*/ 2197677 h 5893281"/>
              <a:gd name="connsiteX5755" fmla="*/ 5061308 w 10035679"/>
              <a:gd name="connsiteY5755" fmla="*/ 2203714 h 5893281"/>
              <a:gd name="connsiteX5756" fmla="*/ 5083648 w 10035679"/>
              <a:gd name="connsiteY5756" fmla="*/ 2193449 h 5893281"/>
              <a:gd name="connsiteX5757" fmla="*/ 5099345 w 10035679"/>
              <a:gd name="connsiteY5757" fmla="*/ 2193449 h 5893281"/>
              <a:gd name="connsiteX5758" fmla="*/ 5109610 w 10035679"/>
              <a:gd name="connsiteY5758" fmla="*/ 2199488 h 5893281"/>
              <a:gd name="connsiteX5759" fmla="*/ 5123496 w 10035679"/>
              <a:gd name="connsiteY5759" fmla="*/ 2211562 h 5893281"/>
              <a:gd name="connsiteX5760" fmla="*/ 5141608 w 10035679"/>
              <a:gd name="connsiteY5760" fmla="*/ 2211562 h 5893281"/>
              <a:gd name="connsiteX5761" fmla="*/ 5162135 w 10035679"/>
              <a:gd name="connsiteY5761" fmla="*/ 2203111 h 5893281"/>
              <a:gd name="connsiteX5762" fmla="*/ 5180249 w 10035679"/>
              <a:gd name="connsiteY5762" fmla="*/ 2192846 h 5893281"/>
              <a:gd name="connsiteX5763" fmla="*/ 5190512 w 10035679"/>
              <a:gd name="connsiteY5763" fmla="*/ 2182580 h 5893281"/>
              <a:gd name="connsiteX5764" fmla="*/ 5204400 w 10035679"/>
              <a:gd name="connsiteY5764" fmla="*/ 2174128 h 5893281"/>
              <a:gd name="connsiteX5765" fmla="*/ 5222512 w 10035679"/>
              <a:gd name="connsiteY5765" fmla="*/ 2168092 h 5893281"/>
              <a:gd name="connsiteX5766" fmla="*/ 5250889 w 10035679"/>
              <a:gd name="connsiteY5766" fmla="*/ 2169902 h 5893281"/>
              <a:gd name="connsiteX5767" fmla="*/ 5289528 w 10035679"/>
              <a:gd name="connsiteY5767" fmla="*/ 2178354 h 5893281"/>
              <a:gd name="connsiteX5768" fmla="*/ 5293756 w 10035679"/>
              <a:gd name="connsiteY5768" fmla="*/ 2168092 h 5893281"/>
              <a:gd name="connsiteX5769" fmla="*/ 5295567 w 10035679"/>
              <a:gd name="connsiteY5769" fmla="*/ 2163866 h 5893281"/>
              <a:gd name="connsiteX5770" fmla="*/ 5303416 w 10035679"/>
              <a:gd name="connsiteY5770" fmla="*/ 2155413 h 5893281"/>
              <a:gd name="connsiteX5771" fmla="*/ 5309453 w 10035679"/>
              <a:gd name="connsiteY5771" fmla="*/ 2153605 h 5893281"/>
              <a:gd name="connsiteX5772" fmla="*/ 5317302 w 10035679"/>
              <a:gd name="connsiteY5772" fmla="*/ 2153605 h 5893281"/>
              <a:gd name="connsiteX5773" fmla="*/ 5327567 w 10035679"/>
              <a:gd name="connsiteY5773" fmla="*/ 2149379 h 5893281"/>
              <a:gd name="connsiteX5774" fmla="*/ 5327567 w 10035679"/>
              <a:gd name="connsiteY5774" fmla="*/ 2087796 h 5893281"/>
              <a:gd name="connsiteX5775" fmla="*/ 5335414 w 10035679"/>
              <a:gd name="connsiteY5775" fmla="*/ 2038288 h 5893281"/>
              <a:gd name="connsiteX5776" fmla="*/ 5341453 w 10035679"/>
              <a:gd name="connsiteY5776" fmla="*/ 2029837 h 5893281"/>
              <a:gd name="connsiteX5777" fmla="*/ 5349302 w 10035679"/>
              <a:gd name="connsiteY5777" fmla="*/ 2028024 h 5893281"/>
              <a:gd name="connsiteX5778" fmla="*/ 5355339 w 10035679"/>
              <a:gd name="connsiteY5778" fmla="*/ 2019571 h 5893281"/>
              <a:gd name="connsiteX5779" fmla="*/ 5363188 w 10035679"/>
              <a:gd name="connsiteY5779" fmla="*/ 2015345 h 5893281"/>
              <a:gd name="connsiteX5780" fmla="*/ 5373453 w 10035679"/>
              <a:gd name="connsiteY5780" fmla="*/ 2013534 h 5893281"/>
              <a:gd name="connsiteX5781" fmla="*/ 5373453 w 10035679"/>
              <a:gd name="connsiteY5781" fmla="*/ 2019571 h 5893281"/>
              <a:gd name="connsiteX5782" fmla="*/ 5379489 w 10035679"/>
              <a:gd name="connsiteY5782" fmla="*/ 2028024 h 5893281"/>
              <a:gd name="connsiteX5783" fmla="*/ 5383715 w 10035679"/>
              <a:gd name="connsiteY5783" fmla="*/ 2034062 h 5893281"/>
              <a:gd name="connsiteX5784" fmla="*/ 5387942 w 10035679"/>
              <a:gd name="connsiteY5784" fmla="*/ 2042514 h 5893281"/>
              <a:gd name="connsiteX5785" fmla="*/ 5392168 w 10035679"/>
              <a:gd name="connsiteY5785" fmla="*/ 2044325 h 5893281"/>
              <a:gd name="connsiteX5786" fmla="*/ 5402432 w 10035679"/>
              <a:gd name="connsiteY5786" fmla="*/ 2048551 h 5893281"/>
              <a:gd name="connsiteX5787" fmla="*/ 5412697 w 10035679"/>
              <a:gd name="connsiteY5787" fmla="*/ 2052779 h 5893281"/>
              <a:gd name="connsiteX5788" fmla="*/ 5408469 w 10035679"/>
              <a:gd name="connsiteY5788" fmla="*/ 2019571 h 5893281"/>
              <a:gd name="connsiteX5789" fmla="*/ 5406658 w 10035679"/>
              <a:gd name="connsiteY5789" fmla="*/ 1999044 h 5893281"/>
              <a:gd name="connsiteX5790" fmla="*/ 5398809 w 10035679"/>
              <a:gd name="connsiteY5790" fmla="*/ 1984553 h 5893281"/>
              <a:gd name="connsiteX5791" fmla="*/ 5394583 w 10035679"/>
              <a:gd name="connsiteY5791" fmla="*/ 1965838 h 5893281"/>
              <a:gd name="connsiteX5792" fmla="*/ 5388546 w 10035679"/>
              <a:gd name="connsiteY5792" fmla="*/ 1932630 h 5893281"/>
              <a:gd name="connsiteX5793" fmla="*/ 5406658 w 10035679"/>
              <a:gd name="connsiteY5793" fmla="*/ 1930820 h 5893281"/>
              <a:gd name="connsiteX5794" fmla="*/ 5418734 w 10035679"/>
              <a:gd name="connsiteY5794" fmla="*/ 1922366 h 5893281"/>
              <a:gd name="connsiteX5795" fmla="*/ 5430809 w 10035679"/>
              <a:gd name="connsiteY5795" fmla="*/ 1916330 h 5893281"/>
              <a:gd name="connsiteX5796" fmla="*/ 5444695 w 10035679"/>
              <a:gd name="connsiteY5796" fmla="*/ 1907877 h 5893281"/>
              <a:gd name="connsiteX5797" fmla="*/ 5468846 w 10035679"/>
              <a:gd name="connsiteY5797" fmla="*/ 1907877 h 5893281"/>
              <a:gd name="connsiteX5798" fmla="*/ 5492996 w 10035679"/>
              <a:gd name="connsiteY5798" fmla="*/ 1912104 h 5893281"/>
              <a:gd name="connsiteX5799" fmla="*/ 5511109 w 10035679"/>
              <a:gd name="connsiteY5799" fmla="*/ 1916330 h 5893281"/>
              <a:gd name="connsiteX5800" fmla="*/ 5529221 w 10035679"/>
              <a:gd name="connsiteY5800" fmla="*/ 1907877 h 5893281"/>
              <a:gd name="connsiteX5801" fmla="*/ 5543108 w 10035679"/>
              <a:gd name="connsiteY5801" fmla="*/ 1887349 h 5893281"/>
              <a:gd name="connsiteX5802" fmla="*/ 5531033 w 10035679"/>
              <a:gd name="connsiteY5802" fmla="*/ 1883123 h 5893281"/>
              <a:gd name="connsiteX5803" fmla="*/ 5520768 w 10035679"/>
              <a:gd name="connsiteY5803" fmla="*/ 1878896 h 5893281"/>
              <a:gd name="connsiteX5804" fmla="*/ 5514732 w 10035679"/>
              <a:gd name="connsiteY5804" fmla="*/ 1874670 h 5893281"/>
              <a:gd name="connsiteX5805" fmla="*/ 5502656 w 10035679"/>
              <a:gd name="connsiteY5805" fmla="*/ 1872860 h 5893281"/>
              <a:gd name="connsiteX5806" fmla="*/ 5488770 w 10035679"/>
              <a:gd name="connsiteY5806" fmla="*/ 1872860 h 5893281"/>
              <a:gd name="connsiteX5807" fmla="*/ 5454355 w 10035679"/>
              <a:gd name="connsiteY5807" fmla="*/ 1889161 h 5893281"/>
              <a:gd name="connsiteX5808" fmla="*/ 5415715 w 10035679"/>
              <a:gd name="connsiteY5808" fmla="*/ 1901236 h 5893281"/>
              <a:gd name="connsiteX5809" fmla="*/ 5373453 w 10035679"/>
              <a:gd name="connsiteY5809" fmla="*/ 1907273 h 5893281"/>
              <a:gd name="connsiteX5810" fmla="*/ 5365603 w 10035679"/>
              <a:gd name="connsiteY5810" fmla="*/ 1888556 h 5893281"/>
              <a:gd name="connsiteX5811" fmla="*/ 5355339 w 10035679"/>
              <a:gd name="connsiteY5811" fmla="*/ 1874067 h 5893281"/>
              <a:gd name="connsiteX5812" fmla="*/ 5345076 w 10035679"/>
              <a:gd name="connsiteY5812" fmla="*/ 1859576 h 5893281"/>
              <a:gd name="connsiteX5813" fmla="*/ 5337227 w 10035679"/>
              <a:gd name="connsiteY5813" fmla="*/ 1843274 h 5893281"/>
              <a:gd name="connsiteX5814" fmla="*/ 5335414 w 10035679"/>
              <a:gd name="connsiteY5814" fmla="*/ 1814292 h 5893281"/>
              <a:gd name="connsiteX5815" fmla="*/ 5337227 w 10035679"/>
              <a:gd name="connsiteY5815" fmla="*/ 1791953 h 5893281"/>
              <a:gd name="connsiteX5816" fmla="*/ 5335414 w 10035679"/>
              <a:gd name="connsiteY5816" fmla="*/ 1767199 h 5893281"/>
              <a:gd name="connsiteX5817" fmla="*/ 5331188 w 10035679"/>
              <a:gd name="connsiteY5817" fmla="*/ 1738217 h 5893281"/>
              <a:gd name="connsiteX5818" fmla="*/ 5335414 w 10035679"/>
              <a:gd name="connsiteY5818" fmla="*/ 1713464 h 5893281"/>
              <a:gd name="connsiteX5819" fmla="*/ 5351717 w 10035679"/>
              <a:gd name="connsiteY5819" fmla="*/ 1676636 h 5893281"/>
              <a:gd name="connsiteX5820" fmla="*/ 5380092 w 10035679"/>
              <a:gd name="connsiteY5820" fmla="*/ 1651883 h 5893281"/>
              <a:gd name="connsiteX5821" fmla="*/ 5408469 w 10035679"/>
              <a:gd name="connsiteY5821" fmla="*/ 1622902 h 5893281"/>
              <a:gd name="connsiteX5822" fmla="*/ 5432620 w 10035679"/>
              <a:gd name="connsiteY5822" fmla="*/ 1593923 h 5893281"/>
              <a:gd name="connsiteX5823" fmla="*/ 5450734 w 10035679"/>
              <a:gd name="connsiteY5823" fmla="*/ 1560716 h 5893281"/>
              <a:gd name="connsiteX5824" fmla="*/ 5440469 w 10035679"/>
              <a:gd name="connsiteY5824" fmla="*/ 1550453 h 5893281"/>
              <a:gd name="connsiteX5825" fmla="*/ 5430206 w 10035679"/>
              <a:gd name="connsiteY5825" fmla="*/ 1540189 h 5893281"/>
              <a:gd name="connsiteX5826" fmla="*/ 5418131 w 10035679"/>
              <a:gd name="connsiteY5826" fmla="*/ 1529924 h 5893281"/>
              <a:gd name="connsiteX5827" fmla="*/ 5391565 w 10035679"/>
              <a:gd name="connsiteY5827" fmla="*/ 1534152 h 5893281"/>
              <a:gd name="connsiteX5828" fmla="*/ 5358962 w 10035679"/>
              <a:gd name="connsiteY5828" fmla="*/ 1535962 h 5893281"/>
              <a:gd name="connsiteX5829" fmla="*/ 5348697 w 10035679"/>
              <a:gd name="connsiteY5829" fmla="*/ 1587281 h 5893281"/>
              <a:gd name="connsiteX5830" fmla="*/ 5330585 w 10035679"/>
              <a:gd name="connsiteY5830" fmla="*/ 1626525 h 5893281"/>
              <a:gd name="connsiteX5831" fmla="*/ 5306434 w 10035679"/>
              <a:gd name="connsiteY5831" fmla="*/ 1659730 h 5893281"/>
              <a:gd name="connsiteX5832" fmla="*/ 5278058 w 10035679"/>
              <a:gd name="connsiteY5832" fmla="*/ 1690521 h 5893281"/>
              <a:gd name="connsiteX5833" fmla="*/ 5251492 w 10035679"/>
              <a:gd name="connsiteY5833" fmla="*/ 1727350 h 5893281"/>
              <a:gd name="connsiteX5834" fmla="*/ 5235190 w 10035679"/>
              <a:gd name="connsiteY5834" fmla="*/ 1770821 h 5893281"/>
              <a:gd name="connsiteX5835" fmla="*/ 5223115 w 10035679"/>
              <a:gd name="connsiteY5835" fmla="*/ 1820331 h 5893281"/>
              <a:gd name="connsiteX5836" fmla="*/ 5245455 w 10035679"/>
              <a:gd name="connsiteY5836" fmla="*/ 1839048 h 5893281"/>
              <a:gd name="connsiteX5837" fmla="*/ 5265982 w 10035679"/>
              <a:gd name="connsiteY5837" fmla="*/ 1859576 h 5893281"/>
              <a:gd name="connsiteX5838" fmla="*/ 5279868 w 10035679"/>
              <a:gd name="connsiteY5838" fmla="*/ 1886143 h 5893281"/>
              <a:gd name="connsiteX5839" fmla="*/ 5287718 w 10035679"/>
              <a:gd name="connsiteY5839" fmla="*/ 1916933 h 5893281"/>
              <a:gd name="connsiteX5840" fmla="*/ 5277455 w 10035679"/>
              <a:gd name="connsiteY5840" fmla="*/ 1921159 h 5893281"/>
              <a:gd name="connsiteX5841" fmla="*/ 5273229 w 10035679"/>
              <a:gd name="connsiteY5841" fmla="*/ 1925385 h 5893281"/>
              <a:gd name="connsiteX5842" fmla="*/ 5269001 w 10035679"/>
              <a:gd name="connsiteY5842" fmla="*/ 1929612 h 5893281"/>
              <a:gd name="connsiteX5843" fmla="*/ 5269001 w 10035679"/>
              <a:gd name="connsiteY5843" fmla="*/ 1931422 h 5893281"/>
              <a:gd name="connsiteX5844" fmla="*/ 5264775 w 10035679"/>
              <a:gd name="connsiteY5844" fmla="*/ 1935649 h 5893281"/>
              <a:gd name="connsiteX5845" fmla="*/ 5264775 w 10035679"/>
              <a:gd name="connsiteY5845" fmla="*/ 1944102 h 5893281"/>
              <a:gd name="connsiteX5846" fmla="*/ 5262964 w 10035679"/>
              <a:gd name="connsiteY5846" fmla="*/ 1945915 h 5893281"/>
              <a:gd name="connsiteX5847" fmla="*/ 5216475 w 10035679"/>
              <a:gd name="connsiteY5847" fmla="*/ 1964631 h 5893281"/>
              <a:gd name="connsiteX5848" fmla="*/ 5210437 w 10035679"/>
              <a:gd name="connsiteY5848" fmla="*/ 2008101 h 5893281"/>
              <a:gd name="connsiteX5849" fmla="*/ 5196551 w 10035679"/>
              <a:gd name="connsiteY5849" fmla="*/ 2041306 h 5893281"/>
              <a:gd name="connsiteX5850" fmla="*/ 5182665 w 10035679"/>
              <a:gd name="connsiteY5850" fmla="*/ 2066060 h 5893281"/>
              <a:gd name="connsiteX5851" fmla="*/ 5160325 w 10035679"/>
              <a:gd name="connsiteY5851" fmla="*/ 2086589 h 5893281"/>
              <a:gd name="connsiteX5852" fmla="*/ 5142212 w 10035679"/>
              <a:gd name="connsiteY5852" fmla="*/ 2108928 h 5893281"/>
              <a:gd name="connsiteX5853" fmla="*/ 5125911 w 10035679"/>
              <a:gd name="connsiteY5853" fmla="*/ 2137907 h 5893281"/>
              <a:gd name="connsiteX5854" fmla="*/ 5113836 w 10035679"/>
              <a:gd name="connsiteY5854" fmla="*/ 2137907 h 5893281"/>
              <a:gd name="connsiteX5855" fmla="*/ 5113836 w 10035679"/>
              <a:gd name="connsiteY5855" fmla="*/ 2129455 h 5893281"/>
              <a:gd name="connsiteX5856" fmla="*/ 5085459 w 10035679"/>
              <a:gd name="connsiteY5856" fmla="*/ 2090210 h 5893281"/>
              <a:gd name="connsiteX5857" fmla="*/ 5069158 w 10035679"/>
              <a:gd name="connsiteY5857" fmla="*/ 2046740 h 5893281"/>
              <a:gd name="connsiteX5858" fmla="*/ 5057082 w 10035679"/>
              <a:gd name="connsiteY5858" fmla="*/ 1999647 h 5893281"/>
              <a:gd name="connsiteX5859" fmla="*/ 5036569 w 10035679"/>
              <a:gd name="connsiteY5859" fmla="*/ 1945915 h 5893281"/>
              <a:gd name="connsiteX5860" fmla="*/ 5008196 w 10035679"/>
              <a:gd name="connsiteY5860" fmla="*/ 1960405 h 5893281"/>
              <a:gd name="connsiteX5861" fmla="*/ 4990082 w 10035679"/>
              <a:gd name="connsiteY5861" fmla="*/ 1979118 h 5893281"/>
              <a:gd name="connsiteX5862" fmla="*/ 4969555 w 10035679"/>
              <a:gd name="connsiteY5862" fmla="*/ 1993610 h 5893281"/>
              <a:gd name="connsiteX5863" fmla="*/ 4947216 w 10035679"/>
              <a:gd name="connsiteY5863" fmla="*/ 2003873 h 5893281"/>
              <a:gd name="connsiteX5864" fmla="*/ 4912801 w 10035679"/>
              <a:gd name="connsiteY5864" fmla="*/ 2012327 h 5893281"/>
              <a:gd name="connsiteX5865" fmla="*/ 4908576 w 10035679"/>
              <a:gd name="connsiteY5865" fmla="*/ 2008101 h 5893281"/>
              <a:gd name="connsiteX5866" fmla="*/ 4904349 w 10035679"/>
              <a:gd name="connsiteY5866" fmla="*/ 2008101 h 5893281"/>
              <a:gd name="connsiteX5867" fmla="*/ 4902538 w 10035679"/>
              <a:gd name="connsiteY5867" fmla="*/ 2008101 h 5893281"/>
              <a:gd name="connsiteX5868" fmla="*/ 4898313 w 10035679"/>
              <a:gd name="connsiteY5868" fmla="*/ 2003873 h 5893281"/>
              <a:gd name="connsiteX5869" fmla="*/ 4890463 w 10035679"/>
              <a:gd name="connsiteY5869" fmla="*/ 2003873 h 5893281"/>
              <a:gd name="connsiteX5870" fmla="*/ 4888652 w 10035679"/>
              <a:gd name="connsiteY5870" fmla="*/ 1960405 h 5893281"/>
              <a:gd name="connsiteX5871" fmla="*/ 4884425 w 10035679"/>
              <a:gd name="connsiteY5871" fmla="*/ 1925385 h 5893281"/>
              <a:gd name="connsiteX5872" fmla="*/ 4876577 w 10035679"/>
              <a:gd name="connsiteY5872" fmla="*/ 1896405 h 5893281"/>
              <a:gd name="connsiteX5873" fmla="*/ 4870539 w 10035679"/>
              <a:gd name="connsiteY5873" fmla="*/ 1863200 h 5893281"/>
              <a:gd name="connsiteX5874" fmla="*/ 4866313 w 10035679"/>
              <a:gd name="connsiteY5874" fmla="*/ 1819726 h 5893281"/>
              <a:gd name="connsiteX5875" fmla="*/ 4884425 w 10035679"/>
              <a:gd name="connsiteY5875" fmla="*/ 1801011 h 5893281"/>
              <a:gd name="connsiteX5876" fmla="*/ 4890463 w 10035679"/>
              <a:gd name="connsiteY5876" fmla="*/ 1784709 h 5893281"/>
              <a:gd name="connsiteX5877" fmla="*/ 4894689 w 10035679"/>
              <a:gd name="connsiteY5877" fmla="*/ 1762368 h 5893281"/>
              <a:gd name="connsiteX5878" fmla="*/ 4904954 w 10035679"/>
              <a:gd name="connsiteY5878" fmla="*/ 1733388 h 5893281"/>
              <a:gd name="connsiteX5879" fmla="*/ 4912801 w 10035679"/>
              <a:gd name="connsiteY5879" fmla="*/ 1727350 h 5893281"/>
              <a:gd name="connsiteX5880" fmla="*/ 4923066 w 10035679"/>
              <a:gd name="connsiteY5880" fmla="*/ 1717087 h 5893281"/>
              <a:gd name="connsiteX5881" fmla="*/ 4933329 w 10035679"/>
              <a:gd name="connsiteY5881" fmla="*/ 1705012 h 5893281"/>
              <a:gd name="connsiteX5882" fmla="*/ 4945404 w 10035679"/>
              <a:gd name="connsiteY5882" fmla="*/ 1694748 h 5893281"/>
              <a:gd name="connsiteX5883" fmla="*/ 4951443 w 10035679"/>
              <a:gd name="connsiteY5883" fmla="*/ 1698974 h 5893281"/>
              <a:gd name="connsiteX5884" fmla="*/ 4955669 w 10035679"/>
              <a:gd name="connsiteY5884" fmla="*/ 1703200 h 5893281"/>
              <a:gd name="connsiteX5885" fmla="*/ 4959895 w 10035679"/>
              <a:gd name="connsiteY5885" fmla="*/ 1705012 h 5893281"/>
              <a:gd name="connsiteX5886" fmla="*/ 4961706 w 10035679"/>
              <a:gd name="connsiteY5886" fmla="*/ 1709238 h 5893281"/>
              <a:gd name="connsiteX5887" fmla="*/ 4969555 w 10035679"/>
              <a:gd name="connsiteY5887" fmla="*/ 1703200 h 5893281"/>
              <a:gd name="connsiteX5888" fmla="*/ 4973781 w 10035679"/>
              <a:gd name="connsiteY5888" fmla="*/ 1694748 h 5893281"/>
              <a:gd name="connsiteX5889" fmla="*/ 4975593 w 10035679"/>
              <a:gd name="connsiteY5889" fmla="*/ 1688711 h 5893281"/>
              <a:gd name="connsiteX5890" fmla="*/ 4979820 w 10035679"/>
              <a:gd name="connsiteY5890" fmla="*/ 1676636 h 5893281"/>
              <a:gd name="connsiteX5891" fmla="*/ 4984046 w 10035679"/>
              <a:gd name="connsiteY5891" fmla="*/ 1670597 h 5893281"/>
              <a:gd name="connsiteX5892" fmla="*/ 5008196 w 10035679"/>
              <a:gd name="connsiteY5892" fmla="*/ 1656109 h 5893281"/>
              <a:gd name="connsiteX5893" fmla="*/ 5028719 w 10035679"/>
              <a:gd name="connsiteY5893" fmla="*/ 1647655 h 5893281"/>
              <a:gd name="connsiteX5894" fmla="*/ 5046832 w 10035679"/>
              <a:gd name="connsiteY5894" fmla="*/ 1631354 h 5893281"/>
              <a:gd name="connsiteX5895" fmla="*/ 5040795 w 10035679"/>
              <a:gd name="connsiteY5895" fmla="*/ 1627128 h 5893281"/>
              <a:gd name="connsiteX5896" fmla="*/ 5036569 w 10035679"/>
              <a:gd name="connsiteY5896" fmla="*/ 1627128 h 5893281"/>
              <a:gd name="connsiteX5897" fmla="*/ 5032343 w 10035679"/>
              <a:gd name="connsiteY5897" fmla="*/ 1627128 h 5893281"/>
              <a:gd name="connsiteX5898" fmla="*/ 5032343 w 10035679"/>
              <a:gd name="connsiteY5898" fmla="*/ 1622902 h 5893281"/>
              <a:gd name="connsiteX5899" fmla="*/ 5032343 w 10035679"/>
              <a:gd name="connsiteY5899" fmla="*/ 1616865 h 5893281"/>
              <a:gd name="connsiteX5900" fmla="*/ 5028116 w 10035679"/>
              <a:gd name="connsiteY5900" fmla="*/ 1608411 h 5893281"/>
              <a:gd name="connsiteX5901" fmla="*/ 5054680 w 10035679"/>
              <a:gd name="connsiteY5901" fmla="*/ 1575206 h 5893281"/>
              <a:gd name="connsiteX5902" fmla="*/ 5078817 w 10035679"/>
              <a:gd name="connsiteY5902" fmla="*/ 1535962 h 5893281"/>
              <a:gd name="connsiteX5903" fmla="*/ 5099345 w 10035679"/>
              <a:gd name="connsiteY5903" fmla="*/ 1490682 h 5893281"/>
              <a:gd name="connsiteX5904" fmla="*/ 5121685 w 10035679"/>
              <a:gd name="connsiteY5904" fmla="*/ 1443587 h 5893281"/>
              <a:gd name="connsiteX5905" fmla="*/ 5142212 w 10035679"/>
              <a:gd name="connsiteY5905" fmla="*/ 1396493 h 5893281"/>
              <a:gd name="connsiteX5906" fmla="*/ 5168777 w 10035679"/>
              <a:gd name="connsiteY5906" fmla="*/ 1353022 h 5893281"/>
              <a:gd name="connsiteX5907" fmla="*/ 5192927 w 10035679"/>
              <a:gd name="connsiteY5907" fmla="*/ 1324042 h 5893281"/>
              <a:gd name="connsiteX5908" fmla="*/ 5223115 w 10035679"/>
              <a:gd name="connsiteY5908" fmla="*/ 1307739 h 5893281"/>
              <a:gd name="connsiteX5909" fmla="*/ 5223115 w 10035679"/>
              <a:gd name="connsiteY5909" fmla="*/ 1278760 h 5893281"/>
              <a:gd name="connsiteX5910" fmla="*/ 5255720 w 10035679"/>
              <a:gd name="connsiteY5910" fmla="*/ 1278760 h 5893281"/>
              <a:gd name="connsiteX5911" fmla="*/ 5273832 w 10035679"/>
              <a:gd name="connsiteY5911" fmla="*/ 1245553 h 5893281"/>
              <a:gd name="connsiteX5912" fmla="*/ 5302208 w 10035679"/>
              <a:gd name="connsiteY5912" fmla="*/ 1223214 h 5893281"/>
              <a:gd name="connsiteX5913" fmla="*/ 5340848 w 10035679"/>
              <a:gd name="connsiteY5913" fmla="*/ 1212949 h 5893281"/>
              <a:gd name="connsiteX5914" fmla="*/ 5345076 w 10035679"/>
              <a:gd name="connsiteY5914" fmla="*/ 1217178 h 5893281"/>
              <a:gd name="connsiteX5915" fmla="*/ 5349302 w 10035679"/>
              <a:gd name="connsiteY5915" fmla="*/ 1217178 h 5893281"/>
              <a:gd name="connsiteX5916" fmla="*/ 5351113 w 10035679"/>
              <a:gd name="connsiteY5916" fmla="*/ 1217178 h 5893281"/>
              <a:gd name="connsiteX5917" fmla="*/ 5358962 w 10035679"/>
              <a:gd name="connsiteY5917" fmla="*/ 1221404 h 5893281"/>
              <a:gd name="connsiteX5918" fmla="*/ 5358962 w 10035679"/>
              <a:gd name="connsiteY5918" fmla="*/ 1194837 h 5893281"/>
              <a:gd name="connsiteX5919" fmla="*/ 5369225 w 10035679"/>
              <a:gd name="connsiteY5919" fmla="*/ 1194837 h 5893281"/>
              <a:gd name="connsiteX5920" fmla="*/ 5377074 w 10035679"/>
              <a:gd name="connsiteY5920" fmla="*/ 1194837 h 5893281"/>
              <a:gd name="connsiteX5921" fmla="*/ 5383113 w 10035679"/>
              <a:gd name="connsiteY5921" fmla="*/ 1194837 h 5893281"/>
              <a:gd name="connsiteX5922" fmla="*/ 5387339 w 10035679"/>
              <a:gd name="connsiteY5922" fmla="*/ 1194837 h 5893281"/>
              <a:gd name="connsiteX5923" fmla="*/ 5391565 w 10035679"/>
              <a:gd name="connsiteY5923" fmla="*/ 1199063 h 5893281"/>
              <a:gd name="connsiteX5924" fmla="*/ 5395188 w 10035679"/>
              <a:gd name="connsiteY5924" fmla="*/ 1199063 h 5893281"/>
              <a:gd name="connsiteX5925" fmla="*/ 5407261 w 10035679"/>
              <a:gd name="connsiteY5925" fmla="*/ 1207515 h 5893281"/>
              <a:gd name="connsiteX5926" fmla="*/ 5419337 w 10035679"/>
              <a:gd name="connsiteY5926" fmla="*/ 1178532 h 5893281"/>
              <a:gd name="connsiteX5927" fmla="*/ 5441677 w 10035679"/>
              <a:gd name="connsiteY5927" fmla="*/ 1159819 h 5893281"/>
              <a:gd name="connsiteX5928" fmla="*/ 5465827 w 10035679"/>
              <a:gd name="connsiteY5928" fmla="*/ 1153782 h 5893281"/>
              <a:gd name="connsiteX5929" fmla="*/ 5498430 w 10035679"/>
              <a:gd name="connsiteY5929" fmla="*/ 1145330 h 5893281"/>
              <a:gd name="connsiteX5930" fmla="*/ 5531033 w 10035679"/>
              <a:gd name="connsiteY5930" fmla="*/ 1141102 h 5893281"/>
              <a:gd name="connsiteX5931" fmla="*/ 5544919 w 10035679"/>
              <a:gd name="connsiteY5931" fmla="*/ 1155593 h 5893281"/>
              <a:gd name="connsiteX5932" fmla="*/ 5561220 w 10035679"/>
              <a:gd name="connsiteY5932" fmla="*/ 1164045 h 5893281"/>
              <a:gd name="connsiteX5933" fmla="*/ 5575106 w 10035679"/>
              <a:gd name="connsiteY5933" fmla="*/ 1165857 h 5893281"/>
              <a:gd name="connsiteX5934" fmla="*/ 5588994 w 10035679"/>
              <a:gd name="connsiteY5934" fmla="*/ 1170083 h 5893281"/>
              <a:gd name="connsiteX5935" fmla="*/ 5601070 w 10035679"/>
              <a:gd name="connsiteY5935" fmla="*/ 1184573 h 5893281"/>
              <a:gd name="connsiteX5936" fmla="*/ 5607106 w 10035679"/>
              <a:gd name="connsiteY5936" fmla="*/ 1213554 h 5893281"/>
              <a:gd name="connsiteX5937" fmla="*/ 5602880 w 10035679"/>
              <a:gd name="connsiteY5937" fmla="*/ 1217781 h 5893281"/>
              <a:gd name="connsiteX5938" fmla="*/ 5601070 w 10035679"/>
              <a:gd name="connsiteY5938" fmla="*/ 1222006 h 5893281"/>
              <a:gd name="connsiteX5939" fmla="*/ 5596842 w 10035679"/>
              <a:gd name="connsiteY5939" fmla="*/ 1222006 h 5893281"/>
              <a:gd name="connsiteX5940" fmla="*/ 5596842 w 10035679"/>
              <a:gd name="connsiteY5940" fmla="*/ 1223816 h 5893281"/>
              <a:gd name="connsiteX5941" fmla="*/ 5592616 w 10035679"/>
              <a:gd name="connsiteY5941" fmla="*/ 1228044 h 5893281"/>
              <a:gd name="connsiteX5942" fmla="*/ 5592616 w 10035679"/>
              <a:gd name="connsiteY5942" fmla="*/ 1236497 h 5893281"/>
              <a:gd name="connsiteX5943" fmla="*/ 5596842 w 10035679"/>
              <a:gd name="connsiteY5943" fmla="*/ 1242533 h 5893281"/>
              <a:gd name="connsiteX5944" fmla="*/ 5601070 w 10035679"/>
              <a:gd name="connsiteY5944" fmla="*/ 1242533 h 5893281"/>
              <a:gd name="connsiteX5945" fmla="*/ 5602880 w 10035679"/>
              <a:gd name="connsiteY5945" fmla="*/ 1246759 h 5893281"/>
              <a:gd name="connsiteX5946" fmla="*/ 5607106 w 10035679"/>
              <a:gd name="connsiteY5946" fmla="*/ 1252799 h 5893281"/>
              <a:gd name="connsiteX5947" fmla="*/ 5631257 w 10035679"/>
              <a:gd name="connsiteY5947" fmla="*/ 1242533 h 5893281"/>
              <a:gd name="connsiteX5948" fmla="*/ 5645143 w 10035679"/>
              <a:gd name="connsiteY5948" fmla="*/ 1238307 h 5893281"/>
              <a:gd name="connsiteX5949" fmla="*/ 5655408 w 10035679"/>
              <a:gd name="connsiteY5949" fmla="*/ 1238307 h 5893281"/>
              <a:gd name="connsiteX5950" fmla="*/ 5659634 w 10035679"/>
              <a:gd name="connsiteY5950" fmla="*/ 1246759 h 5893281"/>
              <a:gd name="connsiteX5951" fmla="*/ 5663860 w 10035679"/>
              <a:gd name="connsiteY5951" fmla="*/ 1257025 h 5893281"/>
              <a:gd name="connsiteX5952" fmla="*/ 5674123 w 10035679"/>
              <a:gd name="connsiteY5952" fmla="*/ 1267290 h 5893281"/>
              <a:gd name="connsiteX5953" fmla="*/ 5684387 w 10035679"/>
              <a:gd name="connsiteY5953" fmla="*/ 1279363 h 5893281"/>
              <a:gd name="connsiteX5954" fmla="*/ 5748990 w 10035679"/>
              <a:gd name="connsiteY5954" fmla="*/ 1285402 h 5893281"/>
              <a:gd name="connsiteX5955" fmla="*/ 5773141 w 10035679"/>
              <a:gd name="connsiteY5955" fmla="*/ 1299892 h 5893281"/>
              <a:gd name="connsiteX5956" fmla="*/ 5801518 w 10035679"/>
              <a:gd name="connsiteY5956" fmla="*/ 1322230 h 5893281"/>
              <a:gd name="connsiteX5957" fmla="*/ 5829892 w 10035679"/>
              <a:gd name="connsiteY5957" fmla="*/ 1351211 h 5893281"/>
              <a:gd name="connsiteX5958" fmla="*/ 5854043 w 10035679"/>
              <a:gd name="connsiteY5958" fmla="*/ 1382002 h 5893281"/>
              <a:gd name="connsiteX5959" fmla="*/ 5876383 w 10035679"/>
              <a:gd name="connsiteY5959" fmla="*/ 1415211 h 5893281"/>
              <a:gd name="connsiteX5960" fmla="*/ 5882420 w 10035679"/>
              <a:gd name="connsiteY5960" fmla="*/ 1448416 h 5893281"/>
              <a:gd name="connsiteX5961" fmla="*/ 5878194 w 10035679"/>
              <a:gd name="connsiteY5961" fmla="*/ 1479210 h 5893281"/>
              <a:gd name="connsiteX5962" fmla="*/ 5854043 w 10035679"/>
              <a:gd name="connsiteY5962" fmla="*/ 1505776 h 5893281"/>
              <a:gd name="connsiteX5963" fmla="*/ 5821440 w 10035679"/>
              <a:gd name="connsiteY5963" fmla="*/ 1522077 h 5893281"/>
              <a:gd name="connsiteX5964" fmla="*/ 5787027 w 10035679"/>
              <a:gd name="connsiteY5964" fmla="*/ 1522077 h 5893281"/>
              <a:gd name="connsiteX5965" fmla="*/ 5754424 w 10035679"/>
              <a:gd name="connsiteY5965" fmla="*/ 1507586 h 5893281"/>
              <a:gd name="connsiteX5966" fmla="*/ 5726047 w 10035679"/>
              <a:gd name="connsiteY5966" fmla="*/ 1493096 h 5893281"/>
              <a:gd name="connsiteX5967" fmla="*/ 5697671 w 10035679"/>
              <a:gd name="connsiteY5967" fmla="*/ 1482833 h 5893281"/>
              <a:gd name="connsiteX5968" fmla="*/ 5701897 w 10035679"/>
              <a:gd name="connsiteY5968" fmla="*/ 1507586 h 5893281"/>
              <a:gd name="connsiteX5969" fmla="*/ 5706123 w 10035679"/>
              <a:gd name="connsiteY5969" fmla="*/ 1540794 h 5893281"/>
              <a:gd name="connsiteX5970" fmla="*/ 5710349 w 10035679"/>
              <a:gd name="connsiteY5970" fmla="*/ 1575809 h 5893281"/>
              <a:gd name="connsiteX5971" fmla="*/ 5716387 w 10035679"/>
              <a:gd name="connsiteY5971" fmla="*/ 1604790 h 5893281"/>
              <a:gd name="connsiteX5972" fmla="*/ 5724235 w 10035679"/>
              <a:gd name="connsiteY5972" fmla="*/ 1623507 h 5893281"/>
              <a:gd name="connsiteX5973" fmla="*/ 5730273 w 10035679"/>
              <a:gd name="connsiteY5973" fmla="*/ 1633769 h 5893281"/>
              <a:gd name="connsiteX5974" fmla="*/ 5740538 w 10035679"/>
              <a:gd name="connsiteY5974" fmla="*/ 1637995 h 5893281"/>
              <a:gd name="connsiteX5975" fmla="*/ 5748385 w 10035679"/>
              <a:gd name="connsiteY5975" fmla="*/ 1646449 h 5893281"/>
              <a:gd name="connsiteX5976" fmla="*/ 5762273 w 10035679"/>
              <a:gd name="connsiteY5976" fmla="*/ 1648260 h 5893281"/>
              <a:gd name="connsiteX5977" fmla="*/ 5758047 w 10035679"/>
              <a:gd name="connsiteY5977" fmla="*/ 1623507 h 5893281"/>
              <a:gd name="connsiteX5978" fmla="*/ 5753819 w 10035679"/>
              <a:gd name="connsiteY5978" fmla="*/ 1604790 h 5893281"/>
              <a:gd name="connsiteX5979" fmla="*/ 5753819 w 10035679"/>
              <a:gd name="connsiteY5979" fmla="*/ 1584263 h 5893281"/>
              <a:gd name="connsiteX5980" fmla="*/ 5766499 w 10035679"/>
              <a:gd name="connsiteY5980" fmla="*/ 1584263 h 5893281"/>
              <a:gd name="connsiteX5981" fmla="*/ 5766499 w 10035679"/>
              <a:gd name="connsiteY5981" fmla="*/ 1575809 h 5893281"/>
              <a:gd name="connsiteX5982" fmla="*/ 5790648 w 10035679"/>
              <a:gd name="connsiteY5982" fmla="*/ 1590300 h 5893281"/>
              <a:gd name="connsiteX5983" fmla="*/ 5814799 w 10035679"/>
              <a:gd name="connsiteY5983" fmla="*/ 1604790 h 5893281"/>
              <a:gd name="connsiteX5984" fmla="*/ 5843176 w 10035679"/>
              <a:gd name="connsiteY5984" fmla="*/ 1616865 h 5893281"/>
              <a:gd name="connsiteX5985" fmla="*/ 5847402 w 10035679"/>
              <a:gd name="connsiteY5985" fmla="*/ 1608411 h 5893281"/>
              <a:gd name="connsiteX5986" fmla="*/ 5851630 w 10035679"/>
              <a:gd name="connsiteY5986" fmla="*/ 1602375 h 5893281"/>
              <a:gd name="connsiteX5987" fmla="*/ 5853440 w 10035679"/>
              <a:gd name="connsiteY5987" fmla="*/ 1598149 h 5893281"/>
              <a:gd name="connsiteX5988" fmla="*/ 5857666 w 10035679"/>
              <a:gd name="connsiteY5988" fmla="*/ 1587884 h 5893281"/>
              <a:gd name="connsiteX5989" fmla="*/ 5857666 w 10035679"/>
              <a:gd name="connsiteY5989" fmla="*/ 1575809 h 5893281"/>
              <a:gd name="connsiteX5990" fmla="*/ 5853440 w 10035679"/>
              <a:gd name="connsiteY5990" fmla="*/ 1573999 h 5893281"/>
              <a:gd name="connsiteX5991" fmla="*/ 5851630 w 10035679"/>
              <a:gd name="connsiteY5991" fmla="*/ 1569772 h 5893281"/>
              <a:gd name="connsiteX5992" fmla="*/ 5847402 w 10035679"/>
              <a:gd name="connsiteY5992" fmla="*/ 1565546 h 5893281"/>
              <a:gd name="connsiteX5993" fmla="*/ 5847402 w 10035679"/>
              <a:gd name="connsiteY5993" fmla="*/ 1561320 h 5893281"/>
              <a:gd name="connsiteX5994" fmla="*/ 5847402 w 10035679"/>
              <a:gd name="connsiteY5994" fmla="*/ 1555282 h 5893281"/>
              <a:gd name="connsiteX5995" fmla="*/ 5843176 w 10035679"/>
              <a:gd name="connsiteY5995" fmla="*/ 1545020 h 5893281"/>
              <a:gd name="connsiteX5996" fmla="*/ 5875778 w 10035679"/>
              <a:gd name="connsiteY5996" fmla="*/ 1530529 h 5893281"/>
              <a:gd name="connsiteX5997" fmla="*/ 5896306 w 10035679"/>
              <a:gd name="connsiteY5997" fmla="*/ 1508189 h 5893281"/>
              <a:gd name="connsiteX5998" fmla="*/ 5914420 w 10035679"/>
              <a:gd name="connsiteY5998" fmla="*/ 1483436 h 5893281"/>
              <a:gd name="connsiteX5999" fmla="*/ 5924683 w 10035679"/>
              <a:gd name="connsiteY5999" fmla="*/ 1487662 h 5893281"/>
              <a:gd name="connsiteX6000" fmla="*/ 5938571 w 10035679"/>
              <a:gd name="connsiteY6000" fmla="*/ 1491888 h 5893281"/>
              <a:gd name="connsiteX6001" fmla="*/ 5952457 w 10035679"/>
              <a:gd name="connsiteY6001" fmla="*/ 1493701 h 5893281"/>
              <a:gd name="connsiteX6002" fmla="*/ 5966342 w 10035679"/>
              <a:gd name="connsiteY6002" fmla="*/ 1497926 h 5893281"/>
              <a:gd name="connsiteX6003" fmla="*/ 5960306 w 10035679"/>
              <a:gd name="connsiteY6003" fmla="*/ 1420040 h 5893281"/>
              <a:gd name="connsiteX6004" fmla="*/ 5946420 w 10035679"/>
              <a:gd name="connsiteY6004" fmla="*/ 1333702 h 5893281"/>
              <a:gd name="connsiteX6005" fmla="*/ 6004984 w 10035679"/>
              <a:gd name="connsiteY6005" fmla="*/ 1333702 h 5893281"/>
              <a:gd name="connsiteX6006" fmla="*/ 6018870 w 10035679"/>
              <a:gd name="connsiteY6006" fmla="*/ 1348191 h 5893281"/>
              <a:gd name="connsiteX6007" fmla="*/ 6032756 w 10035679"/>
              <a:gd name="connsiteY6007" fmla="*/ 1368719 h 5893281"/>
              <a:gd name="connsiteX6008" fmla="*/ 6044831 w 10035679"/>
              <a:gd name="connsiteY6008" fmla="*/ 1387436 h 5893281"/>
              <a:gd name="connsiteX6009" fmla="*/ 6044831 w 10035679"/>
              <a:gd name="connsiteY6009" fmla="*/ 1406154 h 5893281"/>
              <a:gd name="connsiteX6010" fmla="*/ 6036982 w 10035679"/>
              <a:gd name="connsiteY6010" fmla="*/ 1407964 h 5893281"/>
              <a:gd name="connsiteX6011" fmla="*/ 6032756 w 10035679"/>
              <a:gd name="connsiteY6011" fmla="*/ 1407964 h 5893281"/>
              <a:gd name="connsiteX6012" fmla="*/ 6026719 w 10035679"/>
              <a:gd name="connsiteY6012" fmla="*/ 1412193 h 5893281"/>
              <a:gd name="connsiteX6013" fmla="*/ 6012833 w 10035679"/>
              <a:gd name="connsiteY6013" fmla="*/ 1412193 h 5893281"/>
              <a:gd name="connsiteX6014" fmla="*/ 6012833 w 10035679"/>
              <a:gd name="connsiteY6014" fmla="*/ 1451436 h 5893281"/>
              <a:gd name="connsiteX6015" fmla="*/ 6023096 w 10035679"/>
              <a:gd name="connsiteY6015" fmla="*/ 1455663 h 5893281"/>
              <a:gd name="connsiteX6016" fmla="*/ 6027322 w 10035679"/>
              <a:gd name="connsiteY6016" fmla="*/ 1459889 h 5893281"/>
              <a:gd name="connsiteX6017" fmla="*/ 6033361 w 10035679"/>
              <a:gd name="connsiteY6017" fmla="*/ 1464116 h 5893281"/>
              <a:gd name="connsiteX6018" fmla="*/ 6041208 w 10035679"/>
              <a:gd name="connsiteY6018" fmla="*/ 1465926 h 5893281"/>
              <a:gd name="connsiteX6019" fmla="*/ 6051473 w 10035679"/>
              <a:gd name="connsiteY6019" fmla="*/ 1465926 h 5893281"/>
              <a:gd name="connsiteX6020" fmla="*/ 6055699 w 10035679"/>
              <a:gd name="connsiteY6020" fmla="*/ 1465926 h 5893281"/>
              <a:gd name="connsiteX6021" fmla="*/ 6059925 w 10035679"/>
              <a:gd name="connsiteY6021" fmla="*/ 1464116 h 5893281"/>
              <a:gd name="connsiteX6022" fmla="*/ 6061738 w 10035679"/>
              <a:gd name="connsiteY6022" fmla="*/ 1464116 h 5893281"/>
              <a:gd name="connsiteX6023" fmla="*/ 6069585 w 10035679"/>
              <a:gd name="connsiteY6023" fmla="*/ 1459889 h 5893281"/>
              <a:gd name="connsiteX6024" fmla="*/ 6073813 w 10035679"/>
              <a:gd name="connsiteY6024" fmla="*/ 1449624 h 5893281"/>
              <a:gd name="connsiteX6025" fmla="*/ 6073813 w 10035679"/>
              <a:gd name="connsiteY6025" fmla="*/ 1441172 h 5893281"/>
              <a:gd name="connsiteX6026" fmla="*/ 6073813 w 10035679"/>
              <a:gd name="connsiteY6026" fmla="*/ 1430908 h 5893281"/>
              <a:gd name="connsiteX6027" fmla="*/ 6073813 w 10035679"/>
              <a:gd name="connsiteY6027" fmla="*/ 1422456 h 5893281"/>
              <a:gd name="connsiteX6028" fmla="*/ 6069585 w 10035679"/>
              <a:gd name="connsiteY6028" fmla="*/ 1412193 h 5893281"/>
              <a:gd name="connsiteX6029" fmla="*/ 6093736 w 10035679"/>
              <a:gd name="connsiteY6029" fmla="*/ 1378984 h 5893281"/>
              <a:gd name="connsiteX6030" fmla="*/ 6122112 w 10035679"/>
              <a:gd name="connsiteY6030" fmla="*/ 1352417 h 5893281"/>
              <a:gd name="connsiteX6031" fmla="*/ 6146263 w 10035679"/>
              <a:gd name="connsiteY6031" fmla="*/ 1319211 h 5893281"/>
              <a:gd name="connsiteX6032" fmla="*/ 6158338 w 10035679"/>
              <a:gd name="connsiteY6032" fmla="*/ 1314985 h 5893281"/>
              <a:gd name="connsiteX6033" fmla="*/ 6168603 w 10035679"/>
              <a:gd name="connsiteY6033" fmla="*/ 1314985 h 5893281"/>
              <a:gd name="connsiteX6034" fmla="*/ 6172829 w 10035679"/>
              <a:gd name="connsiteY6034" fmla="*/ 1310759 h 5893281"/>
              <a:gd name="connsiteX6035" fmla="*/ 6178866 w 10035679"/>
              <a:gd name="connsiteY6035" fmla="*/ 1314985 h 5893281"/>
              <a:gd name="connsiteX6036" fmla="*/ 6186715 w 10035679"/>
              <a:gd name="connsiteY6036" fmla="*/ 1319211 h 5893281"/>
              <a:gd name="connsiteX6037" fmla="*/ 6188526 w 10035679"/>
              <a:gd name="connsiteY6037" fmla="*/ 1325248 h 5893281"/>
              <a:gd name="connsiteX6038" fmla="*/ 6192752 w 10035679"/>
              <a:gd name="connsiteY6038" fmla="*/ 1333702 h 5893281"/>
              <a:gd name="connsiteX6039" fmla="*/ 6196980 w 10035679"/>
              <a:gd name="connsiteY6039" fmla="*/ 1337928 h 5893281"/>
              <a:gd name="connsiteX6040" fmla="*/ 6198790 w 10035679"/>
              <a:gd name="connsiteY6040" fmla="*/ 1343965 h 5893281"/>
              <a:gd name="connsiteX6041" fmla="*/ 6206640 w 10035679"/>
              <a:gd name="connsiteY6041" fmla="*/ 1348191 h 5893281"/>
              <a:gd name="connsiteX6042" fmla="*/ 6206640 w 10035679"/>
              <a:gd name="connsiteY6042" fmla="*/ 1339739 h 5893281"/>
              <a:gd name="connsiteX6043" fmla="*/ 6212676 w 10035679"/>
              <a:gd name="connsiteY6043" fmla="*/ 1333702 h 5893281"/>
              <a:gd name="connsiteX6044" fmla="*/ 6216902 w 10035679"/>
              <a:gd name="connsiteY6044" fmla="*/ 1325248 h 5893281"/>
              <a:gd name="connsiteX6045" fmla="*/ 6221129 w 10035679"/>
              <a:gd name="connsiteY6045" fmla="*/ 1319211 h 5893281"/>
              <a:gd name="connsiteX6046" fmla="*/ 6221129 w 10035679"/>
              <a:gd name="connsiteY6046" fmla="*/ 1308947 h 5893281"/>
              <a:gd name="connsiteX6047" fmla="*/ 6225355 w 10035679"/>
              <a:gd name="connsiteY6047" fmla="*/ 1294459 h 5893281"/>
              <a:gd name="connsiteX6048" fmla="*/ 6255544 w 10035679"/>
              <a:gd name="connsiteY6048" fmla="*/ 1294459 h 5893281"/>
              <a:gd name="connsiteX6049" fmla="*/ 6283921 w 10035679"/>
              <a:gd name="connsiteY6049" fmla="*/ 1300495 h 5893281"/>
              <a:gd name="connsiteX6050" fmla="*/ 6310485 w 10035679"/>
              <a:gd name="connsiteY6050" fmla="*/ 1308947 h 5893281"/>
              <a:gd name="connsiteX6051" fmla="*/ 6292373 w 10035679"/>
              <a:gd name="connsiteY6051" fmla="*/ 1323437 h 5893281"/>
              <a:gd name="connsiteX6052" fmla="*/ 6274259 w 10035679"/>
              <a:gd name="connsiteY6052" fmla="*/ 1333702 h 5893281"/>
              <a:gd name="connsiteX6053" fmla="*/ 6260373 w 10035679"/>
              <a:gd name="connsiteY6053" fmla="*/ 1343965 h 5893281"/>
              <a:gd name="connsiteX6054" fmla="*/ 6246487 w 10035679"/>
              <a:gd name="connsiteY6054" fmla="*/ 1364493 h 5893281"/>
              <a:gd name="connsiteX6055" fmla="*/ 6264599 w 10035679"/>
              <a:gd name="connsiteY6055" fmla="*/ 1364493 h 5893281"/>
              <a:gd name="connsiteX6056" fmla="*/ 6274864 w 10035679"/>
              <a:gd name="connsiteY6056" fmla="*/ 1354230 h 5893281"/>
              <a:gd name="connsiteX6057" fmla="*/ 6299014 w 10035679"/>
              <a:gd name="connsiteY6057" fmla="*/ 1343965 h 5893281"/>
              <a:gd name="connsiteX6058" fmla="*/ 6325579 w 10035679"/>
              <a:gd name="connsiteY6058" fmla="*/ 1333702 h 5893281"/>
              <a:gd name="connsiteX6059" fmla="*/ 6346108 w 10035679"/>
              <a:gd name="connsiteY6059" fmla="*/ 1325248 h 5893281"/>
              <a:gd name="connsiteX6060" fmla="*/ 6368446 w 10035679"/>
              <a:gd name="connsiteY6060" fmla="*/ 1319211 h 5893281"/>
              <a:gd name="connsiteX6061" fmla="*/ 6374485 w 10035679"/>
              <a:gd name="connsiteY6061" fmla="*/ 1319211 h 5893281"/>
              <a:gd name="connsiteX6062" fmla="*/ 6378711 w 10035679"/>
              <a:gd name="connsiteY6062" fmla="*/ 1323437 h 5893281"/>
              <a:gd name="connsiteX6063" fmla="*/ 6384748 w 10035679"/>
              <a:gd name="connsiteY6063" fmla="*/ 1329474 h 5893281"/>
              <a:gd name="connsiteX6064" fmla="*/ 6388974 w 10035679"/>
              <a:gd name="connsiteY6064" fmla="*/ 1333702 h 5893281"/>
              <a:gd name="connsiteX6065" fmla="*/ 6393202 w 10035679"/>
              <a:gd name="connsiteY6065" fmla="*/ 1337928 h 5893281"/>
              <a:gd name="connsiteX6066" fmla="*/ 6399238 w 10035679"/>
              <a:gd name="connsiteY6066" fmla="*/ 1337928 h 5893281"/>
              <a:gd name="connsiteX6067" fmla="*/ 6413124 w 10035679"/>
              <a:gd name="connsiteY6067" fmla="*/ 1339739 h 5893281"/>
              <a:gd name="connsiteX6068" fmla="*/ 6417350 w 10035679"/>
              <a:gd name="connsiteY6068" fmla="*/ 1333702 h 5893281"/>
              <a:gd name="connsiteX6069" fmla="*/ 6421576 w 10035679"/>
              <a:gd name="connsiteY6069" fmla="*/ 1325248 h 5893281"/>
              <a:gd name="connsiteX6070" fmla="*/ 6423389 w 10035679"/>
              <a:gd name="connsiteY6070" fmla="*/ 1323437 h 5893281"/>
              <a:gd name="connsiteX6071" fmla="*/ 6423389 w 10035679"/>
              <a:gd name="connsiteY6071" fmla="*/ 1314985 h 5893281"/>
              <a:gd name="connsiteX6072" fmla="*/ 6427615 w 10035679"/>
              <a:gd name="connsiteY6072" fmla="*/ 1304721 h 5893281"/>
              <a:gd name="connsiteX6073" fmla="*/ 6427615 w 10035679"/>
              <a:gd name="connsiteY6073" fmla="*/ 1294459 h 5893281"/>
              <a:gd name="connsiteX6074" fmla="*/ 6421576 w 10035679"/>
              <a:gd name="connsiteY6074" fmla="*/ 1286005 h 5893281"/>
              <a:gd name="connsiteX6075" fmla="*/ 6417350 w 10035679"/>
              <a:gd name="connsiteY6075" fmla="*/ 1279968 h 5893281"/>
              <a:gd name="connsiteX6076" fmla="*/ 6413124 w 10035679"/>
              <a:gd name="connsiteY6076" fmla="*/ 1271516 h 5893281"/>
              <a:gd name="connsiteX6077" fmla="*/ 6413124 w 10035679"/>
              <a:gd name="connsiteY6077" fmla="*/ 1261251 h 5893281"/>
              <a:gd name="connsiteX6078" fmla="*/ 6413124 w 10035679"/>
              <a:gd name="connsiteY6078" fmla="*/ 1246759 h 5893281"/>
              <a:gd name="connsiteX6079" fmla="*/ 6423389 w 10035679"/>
              <a:gd name="connsiteY6079" fmla="*/ 1238307 h 5893281"/>
              <a:gd name="connsiteX6080" fmla="*/ 6431236 w 10035679"/>
              <a:gd name="connsiteY6080" fmla="*/ 1232271 h 5893281"/>
              <a:gd name="connsiteX6081" fmla="*/ 6437275 w 10035679"/>
              <a:gd name="connsiteY6081" fmla="*/ 1228044 h 5893281"/>
              <a:gd name="connsiteX6082" fmla="*/ 6451161 w 10035679"/>
              <a:gd name="connsiteY6082" fmla="*/ 1222006 h 5893281"/>
              <a:gd name="connsiteX6083" fmla="*/ 6459010 w 10035679"/>
              <a:gd name="connsiteY6083" fmla="*/ 1223816 h 5893281"/>
              <a:gd name="connsiteX6084" fmla="*/ 6469275 w 10035679"/>
              <a:gd name="connsiteY6084" fmla="*/ 1228044 h 5893281"/>
              <a:gd name="connsiteX6085" fmla="*/ 6483161 w 10035679"/>
              <a:gd name="connsiteY6085" fmla="*/ 1228044 h 5893281"/>
              <a:gd name="connsiteX6086" fmla="*/ 6497047 w 10035679"/>
              <a:gd name="connsiteY6086" fmla="*/ 1228044 h 5893281"/>
              <a:gd name="connsiteX6087" fmla="*/ 6515159 w 10035679"/>
              <a:gd name="connsiteY6087" fmla="*/ 1250383 h 5893281"/>
              <a:gd name="connsiteX6088" fmla="*/ 6539310 w 10035679"/>
              <a:gd name="connsiteY6088" fmla="*/ 1275138 h 5893281"/>
              <a:gd name="connsiteX6089" fmla="*/ 6575536 w 10035679"/>
              <a:gd name="connsiteY6089" fmla="*/ 1299892 h 5893281"/>
              <a:gd name="connsiteX6090" fmla="*/ 6605723 w 10035679"/>
              <a:gd name="connsiteY6090" fmla="*/ 1324645 h 5893281"/>
              <a:gd name="connsiteX6091" fmla="*/ 6634100 w 10035679"/>
              <a:gd name="connsiteY6091" fmla="*/ 1339136 h 5893281"/>
              <a:gd name="connsiteX6092" fmla="*/ 6652214 w 10035679"/>
              <a:gd name="connsiteY6092" fmla="*/ 1347588 h 5893281"/>
              <a:gd name="connsiteX6093" fmla="*/ 6656440 w 10035679"/>
              <a:gd name="connsiteY6093" fmla="*/ 1343362 h 5893281"/>
              <a:gd name="connsiteX6094" fmla="*/ 6656440 w 10035679"/>
              <a:gd name="connsiteY6094" fmla="*/ 1339136 h 5893281"/>
              <a:gd name="connsiteX6095" fmla="*/ 6658250 w 10035679"/>
              <a:gd name="connsiteY6095" fmla="*/ 1333097 h 5893281"/>
              <a:gd name="connsiteX6096" fmla="*/ 6647986 w 10035679"/>
              <a:gd name="connsiteY6096" fmla="*/ 1322834 h 5893281"/>
              <a:gd name="connsiteX6097" fmla="*/ 6641949 w 10035679"/>
              <a:gd name="connsiteY6097" fmla="*/ 1314380 h 5893281"/>
              <a:gd name="connsiteX6098" fmla="*/ 6637723 w 10035679"/>
              <a:gd name="connsiteY6098" fmla="*/ 1304118 h 5893281"/>
              <a:gd name="connsiteX6099" fmla="*/ 6629874 w 10035679"/>
              <a:gd name="connsiteY6099" fmla="*/ 1293854 h 5893281"/>
              <a:gd name="connsiteX6100" fmla="*/ 6628063 w 10035679"/>
              <a:gd name="connsiteY6100" fmla="*/ 1279363 h 5893281"/>
              <a:gd name="connsiteX6101" fmla="*/ 6595460 w 10035679"/>
              <a:gd name="connsiteY6101" fmla="*/ 1279363 h 5893281"/>
              <a:gd name="connsiteX6102" fmla="*/ 6599686 w 10035679"/>
              <a:gd name="connsiteY6102" fmla="*/ 1235891 h 5893281"/>
              <a:gd name="connsiteX6103" fmla="*/ 6591837 w 10035679"/>
              <a:gd name="connsiteY6103" fmla="*/ 1202686 h 5893281"/>
              <a:gd name="connsiteX6104" fmla="*/ 6587611 w 10035679"/>
              <a:gd name="connsiteY6104" fmla="*/ 1173704 h 5893281"/>
              <a:gd name="connsiteX6105" fmla="*/ 6581572 w 10035679"/>
              <a:gd name="connsiteY6105" fmla="*/ 1134460 h 5893281"/>
              <a:gd name="connsiteX6106" fmla="*/ 6602102 w 10035679"/>
              <a:gd name="connsiteY6106" fmla="*/ 1119972 h 5893281"/>
              <a:gd name="connsiteX6107" fmla="*/ 6615988 w 10035679"/>
              <a:gd name="connsiteY6107" fmla="*/ 1101253 h 5893281"/>
              <a:gd name="connsiteX6108" fmla="*/ 6623837 w 10035679"/>
              <a:gd name="connsiteY6108" fmla="*/ 1080726 h 5893281"/>
              <a:gd name="connsiteX6109" fmla="*/ 6629874 w 10035679"/>
              <a:gd name="connsiteY6109" fmla="*/ 1054159 h 5893281"/>
              <a:gd name="connsiteX6110" fmla="*/ 6637723 w 10035679"/>
              <a:gd name="connsiteY6110" fmla="*/ 1033632 h 5893281"/>
              <a:gd name="connsiteX6111" fmla="*/ 6647986 w 10035679"/>
              <a:gd name="connsiteY6111" fmla="*/ 1011294 h 5893281"/>
              <a:gd name="connsiteX6112" fmla="*/ 6661874 w 10035679"/>
              <a:gd name="connsiteY6112" fmla="*/ 994992 h 5893281"/>
              <a:gd name="connsiteX6113" fmla="*/ 6679986 w 10035679"/>
              <a:gd name="connsiteY6113" fmla="*/ 982917 h 5893281"/>
              <a:gd name="connsiteX6114" fmla="*/ 6712588 w 10035679"/>
              <a:gd name="connsiteY6114" fmla="*/ 981104 h 5893281"/>
              <a:gd name="connsiteX6115" fmla="*/ 6751230 w 10035679"/>
              <a:gd name="connsiteY6115" fmla="*/ 982917 h 5893281"/>
              <a:gd name="connsiteX6116" fmla="*/ 6761493 w 10035679"/>
              <a:gd name="connsiteY6116" fmla="*/ 1001632 h 5893281"/>
              <a:gd name="connsiteX6117" fmla="*/ 6775379 w 10035679"/>
              <a:gd name="connsiteY6117" fmla="*/ 1016123 h 5893281"/>
              <a:gd name="connsiteX6118" fmla="*/ 6771153 w 10035679"/>
              <a:gd name="connsiteY6118" fmla="*/ 1045104 h 5893281"/>
              <a:gd name="connsiteX6119" fmla="*/ 6765116 w 10035679"/>
              <a:gd name="connsiteY6119" fmla="*/ 1074084 h 5893281"/>
              <a:gd name="connsiteX6120" fmla="*/ 6757267 w 10035679"/>
              <a:gd name="connsiteY6120" fmla="*/ 1098838 h 5893281"/>
              <a:gd name="connsiteX6121" fmla="*/ 6755456 w 10035679"/>
              <a:gd name="connsiteY6121" fmla="*/ 1121179 h 5893281"/>
              <a:gd name="connsiteX6122" fmla="*/ 6751230 w 10035679"/>
              <a:gd name="connsiteY6122" fmla="*/ 1135668 h 5893281"/>
              <a:gd name="connsiteX6123" fmla="*/ 6757267 w 10035679"/>
              <a:gd name="connsiteY6123" fmla="*/ 1154385 h 5893281"/>
              <a:gd name="connsiteX6124" fmla="*/ 6769342 w 10035679"/>
              <a:gd name="connsiteY6124" fmla="*/ 1179137 h 5893281"/>
              <a:gd name="connsiteX6125" fmla="*/ 6775379 w 10035679"/>
              <a:gd name="connsiteY6125" fmla="*/ 1208120 h 5893281"/>
              <a:gd name="connsiteX6126" fmla="*/ 6781417 w 10035679"/>
              <a:gd name="connsiteY6126" fmla="*/ 1228648 h 5893281"/>
              <a:gd name="connsiteX6127" fmla="*/ 6781417 w 10035679"/>
              <a:gd name="connsiteY6127" fmla="*/ 1253401 h 5893281"/>
              <a:gd name="connsiteX6128" fmla="*/ 6775379 w 10035679"/>
              <a:gd name="connsiteY6128" fmla="*/ 1275742 h 5893281"/>
              <a:gd name="connsiteX6129" fmla="*/ 6769342 w 10035679"/>
              <a:gd name="connsiteY6129" fmla="*/ 1294459 h 5893281"/>
              <a:gd name="connsiteX6130" fmla="*/ 6769342 w 10035679"/>
              <a:gd name="connsiteY6130" fmla="*/ 1308947 h 5893281"/>
              <a:gd name="connsiteX6131" fmla="*/ 6771153 w 10035679"/>
              <a:gd name="connsiteY6131" fmla="*/ 1319211 h 5893281"/>
              <a:gd name="connsiteX6132" fmla="*/ 6775379 w 10035679"/>
              <a:gd name="connsiteY6132" fmla="*/ 1325248 h 5893281"/>
              <a:gd name="connsiteX6133" fmla="*/ 6781417 w 10035679"/>
              <a:gd name="connsiteY6133" fmla="*/ 1333702 h 5893281"/>
              <a:gd name="connsiteX6134" fmla="*/ 6789267 w 10035679"/>
              <a:gd name="connsiteY6134" fmla="*/ 1339739 h 5893281"/>
              <a:gd name="connsiteX6135" fmla="*/ 6793493 w 10035679"/>
              <a:gd name="connsiteY6135" fmla="*/ 1351815 h 5893281"/>
              <a:gd name="connsiteX6136" fmla="*/ 6799529 w 10035679"/>
              <a:gd name="connsiteY6136" fmla="*/ 1363890 h 5893281"/>
              <a:gd name="connsiteX6137" fmla="*/ 6789267 w 10035679"/>
              <a:gd name="connsiteY6137" fmla="*/ 1386229 h 5893281"/>
              <a:gd name="connsiteX6138" fmla="*/ 6781417 w 10035679"/>
              <a:gd name="connsiteY6138" fmla="*/ 1410985 h 5893281"/>
              <a:gd name="connsiteX6139" fmla="*/ 6781417 w 10035679"/>
              <a:gd name="connsiteY6139" fmla="*/ 1444191 h 5893281"/>
              <a:gd name="connsiteX6140" fmla="*/ 6771153 w 10035679"/>
              <a:gd name="connsiteY6140" fmla="*/ 1450228 h 5893281"/>
              <a:gd name="connsiteX6141" fmla="*/ 6765116 w 10035679"/>
              <a:gd name="connsiteY6141" fmla="*/ 1458682 h 5893281"/>
              <a:gd name="connsiteX6142" fmla="*/ 6754853 w 10035679"/>
              <a:gd name="connsiteY6142" fmla="*/ 1462908 h 5893281"/>
              <a:gd name="connsiteX6143" fmla="*/ 6742778 w 10035679"/>
              <a:gd name="connsiteY6143" fmla="*/ 1468945 h 5893281"/>
              <a:gd name="connsiteX6144" fmla="*/ 6728890 w 10035679"/>
              <a:gd name="connsiteY6144" fmla="*/ 1473173 h 5893281"/>
              <a:gd name="connsiteX6145" fmla="*/ 6728890 w 10035679"/>
              <a:gd name="connsiteY6145" fmla="*/ 1484041 h 5893281"/>
              <a:gd name="connsiteX6146" fmla="*/ 6769342 w 10035679"/>
              <a:gd name="connsiteY6146" fmla="*/ 1484041 h 5893281"/>
              <a:gd name="connsiteX6147" fmla="*/ 6771153 w 10035679"/>
              <a:gd name="connsiteY6147" fmla="*/ 1479815 h 5893281"/>
              <a:gd name="connsiteX6148" fmla="*/ 6775379 w 10035679"/>
              <a:gd name="connsiteY6148" fmla="*/ 1478003 h 5893281"/>
              <a:gd name="connsiteX6149" fmla="*/ 6781417 w 10035679"/>
              <a:gd name="connsiteY6149" fmla="*/ 1473776 h 5893281"/>
              <a:gd name="connsiteX6150" fmla="*/ 6795303 w 10035679"/>
              <a:gd name="connsiteY6150" fmla="*/ 1449021 h 5893281"/>
              <a:gd name="connsiteX6151" fmla="*/ 6809191 w 10035679"/>
              <a:gd name="connsiteY6151" fmla="*/ 1420040 h 5893281"/>
              <a:gd name="connsiteX6152" fmla="*/ 6821267 w 10035679"/>
              <a:gd name="connsiteY6152" fmla="*/ 1397701 h 5893281"/>
              <a:gd name="connsiteX6153" fmla="*/ 6827303 w 10035679"/>
              <a:gd name="connsiteY6153" fmla="*/ 1362682 h 5893281"/>
              <a:gd name="connsiteX6154" fmla="*/ 6821267 w 10035679"/>
              <a:gd name="connsiteY6154" fmla="*/ 1329474 h 5893281"/>
              <a:gd name="connsiteX6155" fmla="*/ 6817039 w 10035679"/>
              <a:gd name="connsiteY6155" fmla="*/ 1296269 h 5893281"/>
              <a:gd name="connsiteX6156" fmla="*/ 6812812 w 10035679"/>
              <a:gd name="connsiteY6156" fmla="*/ 1267290 h 5893281"/>
              <a:gd name="connsiteX6157" fmla="*/ 6851454 w 10035679"/>
              <a:gd name="connsiteY6157" fmla="*/ 1267290 h 5893281"/>
              <a:gd name="connsiteX6158" fmla="*/ 6887680 w 10035679"/>
              <a:gd name="connsiteY6158" fmla="*/ 1267290 h 5893281"/>
              <a:gd name="connsiteX6159" fmla="*/ 6922093 w 10035679"/>
              <a:gd name="connsiteY6159" fmla="*/ 1279363 h 5893281"/>
              <a:gd name="connsiteX6160" fmla="*/ 6922093 w 10035679"/>
              <a:gd name="connsiteY6160" fmla="*/ 1267290 h 5893281"/>
              <a:gd name="connsiteX6161" fmla="*/ 6887680 w 10035679"/>
              <a:gd name="connsiteY6161" fmla="*/ 1252799 h 5893281"/>
              <a:gd name="connsiteX6162" fmla="*/ 6845415 w 10035679"/>
              <a:gd name="connsiteY6162" fmla="*/ 1236497 h 5893281"/>
              <a:gd name="connsiteX6163" fmla="*/ 6806776 w 10035679"/>
              <a:gd name="connsiteY6163" fmla="*/ 1222006 h 5893281"/>
              <a:gd name="connsiteX6164" fmla="*/ 6798927 w 10035679"/>
              <a:gd name="connsiteY6164" fmla="*/ 1185177 h 5893281"/>
              <a:gd name="connsiteX6165" fmla="*/ 6788664 w 10035679"/>
              <a:gd name="connsiteY6165" fmla="*/ 1160423 h 5893281"/>
              <a:gd name="connsiteX6166" fmla="*/ 6778399 w 10035679"/>
              <a:gd name="connsiteY6166" fmla="*/ 1139896 h 5893281"/>
              <a:gd name="connsiteX6167" fmla="*/ 6768134 w 10035679"/>
              <a:gd name="connsiteY6167" fmla="*/ 1110915 h 5893281"/>
              <a:gd name="connsiteX6168" fmla="*/ 6812812 w 10035679"/>
              <a:gd name="connsiteY6168" fmla="*/ 1069858 h 5893281"/>
              <a:gd name="connsiteX6169" fmla="*/ 6812812 w 10035679"/>
              <a:gd name="connsiteY6169" fmla="*/ 1002237 h 5893281"/>
              <a:gd name="connsiteX6170" fmla="*/ 6820662 w 10035679"/>
              <a:gd name="connsiteY6170" fmla="*/ 1002237 h 5893281"/>
              <a:gd name="connsiteX6171" fmla="*/ 6826698 w 10035679"/>
              <a:gd name="connsiteY6171" fmla="*/ 1002237 h 5893281"/>
              <a:gd name="connsiteX6172" fmla="*/ 6830926 w 10035679"/>
              <a:gd name="connsiteY6172" fmla="*/ 1002237 h 5893281"/>
              <a:gd name="connsiteX6173" fmla="*/ 6830926 w 10035679"/>
              <a:gd name="connsiteY6173" fmla="*/ 1003445 h 5893281"/>
              <a:gd name="connsiteX6174" fmla="*/ 6836963 w 10035679"/>
              <a:gd name="connsiteY6174" fmla="*/ 1007671 h 5893281"/>
              <a:gd name="connsiteX6175" fmla="*/ 6844812 w 10035679"/>
              <a:gd name="connsiteY6175" fmla="*/ 1028198 h 5893281"/>
              <a:gd name="connsiteX6176" fmla="*/ 6850849 w 10035679"/>
              <a:gd name="connsiteY6176" fmla="*/ 1050538 h 5893281"/>
              <a:gd name="connsiteX6177" fmla="*/ 6864737 w 10035679"/>
              <a:gd name="connsiteY6177" fmla="*/ 1066840 h 5893281"/>
              <a:gd name="connsiteX6178" fmla="*/ 6891301 w 10035679"/>
              <a:gd name="connsiteY6178" fmla="*/ 1052349 h 5893281"/>
              <a:gd name="connsiteX6179" fmla="*/ 6921491 w 10035679"/>
              <a:gd name="connsiteY6179" fmla="*/ 1046310 h 5893281"/>
              <a:gd name="connsiteX6180" fmla="*/ 6961941 w 10035679"/>
              <a:gd name="connsiteY6180" fmla="*/ 1046310 h 5893281"/>
              <a:gd name="connsiteX6181" fmla="*/ 6982470 w 10035679"/>
              <a:gd name="connsiteY6181" fmla="*/ 1075292 h 5893281"/>
              <a:gd name="connsiteX6182" fmla="*/ 7015073 w 10035679"/>
              <a:gd name="connsiteY6182" fmla="*/ 1104271 h 5893281"/>
              <a:gd name="connsiteX6183" fmla="*/ 7045260 w 10035679"/>
              <a:gd name="connsiteY6183" fmla="*/ 1124800 h 5893281"/>
              <a:gd name="connsiteX6184" fmla="*/ 7045260 w 10035679"/>
              <a:gd name="connsiteY6184" fmla="*/ 1108499 h 5893281"/>
              <a:gd name="connsiteX6185" fmla="*/ 7021110 w 10035679"/>
              <a:gd name="connsiteY6185" fmla="*/ 1081934 h 5893281"/>
              <a:gd name="connsiteX6186" fmla="*/ 7002998 w 10035679"/>
              <a:gd name="connsiteY6186" fmla="*/ 1051141 h 5893281"/>
              <a:gd name="connsiteX6187" fmla="*/ 6992733 w 10035679"/>
              <a:gd name="connsiteY6187" fmla="*/ 1010086 h 5893281"/>
              <a:gd name="connsiteX6188" fmla="*/ 6982470 w 10035679"/>
              <a:gd name="connsiteY6188" fmla="*/ 970842 h 5893281"/>
              <a:gd name="connsiteX6189" fmla="*/ 6974621 w 10035679"/>
              <a:gd name="connsiteY6189" fmla="*/ 927371 h 5893281"/>
              <a:gd name="connsiteX6190" fmla="*/ 7021110 w 10035679"/>
              <a:gd name="connsiteY6190" fmla="*/ 912880 h 5893281"/>
              <a:gd name="connsiteX6191" fmla="*/ 7071827 w 10035679"/>
              <a:gd name="connsiteY6191" fmla="*/ 902616 h 5893281"/>
              <a:gd name="connsiteX6192" fmla="*/ 7085712 w 10035679"/>
              <a:gd name="connsiteY6192" fmla="*/ 935823 h 5893281"/>
              <a:gd name="connsiteX6193" fmla="*/ 7091749 w 10035679"/>
              <a:gd name="connsiteY6193" fmla="*/ 935823 h 5893281"/>
              <a:gd name="connsiteX6194" fmla="*/ 7099598 w 10035679"/>
              <a:gd name="connsiteY6194" fmla="*/ 902616 h 5893281"/>
              <a:gd name="connsiteX6195" fmla="*/ 7105637 w 10035679"/>
              <a:gd name="connsiteY6195" fmla="*/ 867597 h 5893281"/>
              <a:gd name="connsiteX6196" fmla="*/ 7115900 w 10035679"/>
              <a:gd name="connsiteY6196" fmla="*/ 830768 h 5893281"/>
              <a:gd name="connsiteX6197" fmla="*/ 7148503 w 10035679"/>
              <a:gd name="connsiteY6197" fmla="*/ 812052 h 5893281"/>
              <a:gd name="connsiteX6198" fmla="*/ 7172653 w 10035679"/>
              <a:gd name="connsiteY6198" fmla="*/ 791524 h 5893281"/>
              <a:gd name="connsiteX6199" fmla="*/ 7201030 w 10035679"/>
              <a:gd name="connsiteY6199" fmla="*/ 769186 h 5893281"/>
              <a:gd name="connsiteX6200" fmla="*/ 7229407 w 10035679"/>
              <a:gd name="connsiteY6200" fmla="*/ 757111 h 5893281"/>
              <a:gd name="connsiteX6201" fmla="*/ 7262010 w 10035679"/>
              <a:gd name="connsiteY6201" fmla="*/ 745035 h 5893281"/>
              <a:gd name="connsiteX6202" fmla="*/ 7304272 w 10035679"/>
              <a:gd name="connsiteY6202" fmla="*/ 745035 h 5893281"/>
              <a:gd name="connsiteX6203" fmla="*/ 7308499 w 10035679"/>
              <a:gd name="connsiteY6203" fmla="*/ 730545 h 5893281"/>
              <a:gd name="connsiteX6204" fmla="*/ 7314537 w 10035679"/>
              <a:gd name="connsiteY6204" fmla="*/ 720282 h 5893281"/>
              <a:gd name="connsiteX6205" fmla="*/ 7318763 w 10035679"/>
              <a:gd name="connsiteY6205" fmla="*/ 710017 h 5893281"/>
              <a:gd name="connsiteX6206" fmla="*/ 7324800 w 10035679"/>
              <a:gd name="connsiteY6206" fmla="*/ 699754 h 5893281"/>
              <a:gd name="connsiteX6207" fmla="*/ 7347140 w 10035679"/>
              <a:gd name="connsiteY6207" fmla="*/ 699754 h 5893281"/>
              <a:gd name="connsiteX6208" fmla="*/ 7375517 w 10035679"/>
              <a:gd name="connsiteY6208" fmla="*/ 699754 h 5893281"/>
              <a:gd name="connsiteX6209" fmla="*/ 7403894 w 10035679"/>
              <a:gd name="connsiteY6209" fmla="*/ 699754 h 5893281"/>
              <a:gd name="connsiteX6210" fmla="*/ 7424421 w 10035679"/>
              <a:gd name="connsiteY6210" fmla="*/ 699754 h 5893281"/>
              <a:gd name="connsiteX6211" fmla="*/ 7434684 w 10035679"/>
              <a:gd name="connsiteY6211" fmla="*/ 699754 h 5893281"/>
              <a:gd name="connsiteX6212" fmla="*/ 7448570 w 10035679"/>
              <a:gd name="connsiteY6212" fmla="*/ 687679 h 5893281"/>
              <a:gd name="connsiteX6213" fmla="*/ 7462458 w 10035679"/>
              <a:gd name="connsiteY6213" fmla="*/ 677414 h 5893281"/>
              <a:gd name="connsiteX6214" fmla="*/ 7476344 w 10035679"/>
              <a:gd name="connsiteY6214" fmla="*/ 662924 h 5893281"/>
              <a:gd name="connsiteX6215" fmla="*/ 7488419 w 10035679"/>
              <a:gd name="connsiteY6215" fmla="*/ 652661 h 5893281"/>
              <a:gd name="connsiteX6216" fmla="*/ 7498684 w 10035679"/>
              <a:gd name="connsiteY6216" fmla="*/ 656887 h 5893281"/>
              <a:gd name="connsiteX6217" fmla="*/ 7504720 w 10035679"/>
              <a:gd name="connsiteY6217" fmla="*/ 656887 h 5893281"/>
              <a:gd name="connsiteX6218" fmla="*/ 7516796 w 10035679"/>
              <a:gd name="connsiteY6218" fmla="*/ 658698 h 5893281"/>
              <a:gd name="connsiteX6219" fmla="*/ 7527059 w 10035679"/>
              <a:gd name="connsiteY6219" fmla="*/ 658698 h 5893281"/>
              <a:gd name="connsiteX6220" fmla="*/ 7527059 w 10035679"/>
              <a:gd name="connsiteY6220" fmla="*/ 619453 h 5893281"/>
              <a:gd name="connsiteX6221" fmla="*/ 7557248 w 10035679"/>
              <a:gd name="connsiteY6221" fmla="*/ 604964 h 5893281"/>
              <a:gd name="connsiteX6222" fmla="*/ 7583812 w 10035679"/>
              <a:gd name="connsiteY6222" fmla="*/ 590474 h 5893281"/>
              <a:gd name="connsiteX6223" fmla="*/ 7607963 w 10035679"/>
              <a:gd name="connsiteY6223" fmla="*/ 571757 h 5893281"/>
              <a:gd name="connsiteX6224" fmla="*/ 7628490 w 10035679"/>
              <a:gd name="connsiteY6224" fmla="*/ 551229 h 5893281"/>
              <a:gd name="connsiteX6225" fmla="*/ 1875891 w 10035679"/>
              <a:gd name="connsiteY6225" fmla="*/ 498704 h 5893281"/>
              <a:gd name="connsiteX6226" fmla="*/ 1912720 w 10035679"/>
              <a:gd name="connsiteY6226" fmla="*/ 508968 h 5893281"/>
              <a:gd name="connsiteX6227" fmla="*/ 1936870 w 10035679"/>
              <a:gd name="connsiteY6227" fmla="*/ 527685 h 5893281"/>
              <a:gd name="connsiteX6228" fmla="*/ 1957398 w 10035679"/>
              <a:gd name="connsiteY6228" fmla="*/ 543987 h 5893281"/>
              <a:gd name="connsiteX6229" fmla="*/ 1979738 w 10035679"/>
              <a:gd name="connsiteY6229" fmla="*/ 566325 h 5893281"/>
              <a:gd name="connsiteX6230" fmla="*/ 2000266 w 10035679"/>
              <a:gd name="connsiteY6230" fmla="*/ 582626 h 5893281"/>
              <a:gd name="connsiteX6231" fmla="*/ 2000266 w 10035679"/>
              <a:gd name="connsiteY6231" fmla="*/ 576589 h 5893281"/>
              <a:gd name="connsiteX6232" fmla="*/ 2012341 w 10035679"/>
              <a:gd name="connsiteY6232" fmla="*/ 576589 h 5893281"/>
              <a:gd name="connsiteX6233" fmla="*/ 2012341 w 10035679"/>
              <a:gd name="connsiteY6233" fmla="*/ 582626 h 5893281"/>
              <a:gd name="connsiteX6234" fmla="*/ 2014151 w 10035679"/>
              <a:gd name="connsiteY6234" fmla="*/ 591078 h 5893281"/>
              <a:gd name="connsiteX6235" fmla="*/ 2022000 w 10035679"/>
              <a:gd name="connsiteY6235" fmla="*/ 601343 h 5893281"/>
              <a:gd name="connsiteX6236" fmla="*/ 2026227 w 10035679"/>
              <a:gd name="connsiteY6236" fmla="*/ 615834 h 5893281"/>
              <a:gd name="connsiteX6237" fmla="*/ 2011738 w 10035679"/>
              <a:gd name="connsiteY6237" fmla="*/ 615834 h 5893281"/>
              <a:gd name="connsiteX6238" fmla="*/ 2003889 w 10035679"/>
              <a:gd name="connsiteY6238" fmla="*/ 615834 h 5893281"/>
              <a:gd name="connsiteX6239" fmla="*/ 2003889 w 10035679"/>
              <a:gd name="connsiteY6239" fmla="*/ 620060 h 5893281"/>
              <a:gd name="connsiteX6240" fmla="*/ 1999663 w 10035679"/>
              <a:gd name="connsiteY6240" fmla="*/ 620060 h 5893281"/>
              <a:gd name="connsiteX6241" fmla="*/ 1993624 w 10035679"/>
              <a:gd name="connsiteY6241" fmla="*/ 620060 h 5893281"/>
              <a:gd name="connsiteX6242" fmla="*/ 1985775 w 10035679"/>
              <a:gd name="connsiteY6242" fmla="*/ 624286 h 5893281"/>
              <a:gd name="connsiteX6243" fmla="*/ 1957398 w 10035679"/>
              <a:gd name="connsiteY6243" fmla="*/ 601946 h 5893281"/>
              <a:gd name="connsiteX6244" fmla="*/ 1929023 w 10035679"/>
              <a:gd name="connsiteY6244" fmla="*/ 591683 h 5893281"/>
              <a:gd name="connsiteX6245" fmla="*/ 1894608 w 10035679"/>
              <a:gd name="connsiteY6245" fmla="*/ 583231 h 5893281"/>
              <a:gd name="connsiteX6246" fmla="*/ 1862005 w 10035679"/>
              <a:gd name="connsiteY6246" fmla="*/ 566929 h 5893281"/>
              <a:gd name="connsiteX6247" fmla="*/ 1874080 w 10035679"/>
              <a:gd name="connsiteY6247" fmla="*/ 556665 h 5893281"/>
              <a:gd name="connsiteX6248" fmla="*/ 1875891 w 10035679"/>
              <a:gd name="connsiteY6248" fmla="*/ 544589 h 5893281"/>
              <a:gd name="connsiteX6249" fmla="*/ 1874080 w 10035679"/>
              <a:gd name="connsiteY6249" fmla="*/ 534327 h 5893281"/>
              <a:gd name="connsiteX6250" fmla="*/ 1874080 w 10035679"/>
              <a:gd name="connsiteY6250" fmla="*/ 519231 h 5893281"/>
              <a:gd name="connsiteX6251" fmla="*/ 4341650 w 10035679"/>
              <a:gd name="connsiteY6251" fmla="*/ 484215 h 5893281"/>
              <a:gd name="connsiteX6252" fmla="*/ 4349498 w 10035679"/>
              <a:gd name="connsiteY6252" fmla="*/ 484215 h 5893281"/>
              <a:gd name="connsiteX6253" fmla="*/ 4355535 w 10035679"/>
              <a:gd name="connsiteY6253" fmla="*/ 486025 h 5893281"/>
              <a:gd name="connsiteX6254" fmla="*/ 4359762 w 10035679"/>
              <a:gd name="connsiteY6254" fmla="*/ 490251 h 5893281"/>
              <a:gd name="connsiteX6255" fmla="*/ 4363988 w 10035679"/>
              <a:gd name="connsiteY6255" fmla="*/ 494477 h 5893281"/>
              <a:gd name="connsiteX6256" fmla="*/ 4365800 w 10035679"/>
              <a:gd name="connsiteY6256" fmla="*/ 498704 h 5893281"/>
              <a:gd name="connsiteX6257" fmla="*/ 4365800 w 10035679"/>
              <a:gd name="connsiteY6257" fmla="*/ 501119 h 5893281"/>
              <a:gd name="connsiteX6258" fmla="*/ 4365800 w 10035679"/>
              <a:gd name="connsiteY6258" fmla="*/ 505345 h 5893281"/>
              <a:gd name="connsiteX6259" fmla="*/ 4370026 w 10035679"/>
              <a:gd name="connsiteY6259" fmla="*/ 513797 h 5893281"/>
              <a:gd name="connsiteX6260" fmla="*/ 4355535 w 10035679"/>
              <a:gd name="connsiteY6260" fmla="*/ 513797 h 5893281"/>
              <a:gd name="connsiteX6261" fmla="*/ 4349498 w 10035679"/>
              <a:gd name="connsiteY6261" fmla="*/ 515610 h 5893281"/>
              <a:gd name="connsiteX6262" fmla="*/ 4341650 w 10035679"/>
              <a:gd name="connsiteY6262" fmla="*/ 515610 h 5893281"/>
              <a:gd name="connsiteX6263" fmla="*/ 4335612 w 10035679"/>
              <a:gd name="connsiteY6263" fmla="*/ 519836 h 5893281"/>
              <a:gd name="connsiteX6264" fmla="*/ 4323536 w 10035679"/>
              <a:gd name="connsiteY6264" fmla="*/ 519836 h 5893281"/>
              <a:gd name="connsiteX6265" fmla="*/ 4323536 w 10035679"/>
              <a:gd name="connsiteY6265" fmla="*/ 513797 h 5893281"/>
              <a:gd name="connsiteX6266" fmla="*/ 4317500 w 10035679"/>
              <a:gd name="connsiteY6266" fmla="*/ 513797 h 5893281"/>
              <a:gd name="connsiteX6267" fmla="*/ 4317500 w 10035679"/>
              <a:gd name="connsiteY6267" fmla="*/ 487233 h 5893281"/>
              <a:gd name="connsiteX6268" fmla="*/ 4327764 w 10035679"/>
              <a:gd name="connsiteY6268" fmla="*/ 487233 h 5893281"/>
              <a:gd name="connsiteX6269" fmla="*/ 4338027 w 10035679"/>
              <a:gd name="connsiteY6269" fmla="*/ 485420 h 5893281"/>
              <a:gd name="connsiteX6270" fmla="*/ 4341650 w 10035679"/>
              <a:gd name="connsiteY6270" fmla="*/ 485420 h 5893281"/>
              <a:gd name="connsiteX6271" fmla="*/ 1985775 w 10035679"/>
              <a:gd name="connsiteY6271" fmla="*/ 466101 h 5893281"/>
              <a:gd name="connsiteX6272" fmla="*/ 2018378 w 10035679"/>
              <a:gd name="connsiteY6272" fmla="*/ 466101 h 5893281"/>
              <a:gd name="connsiteX6273" fmla="*/ 2018378 w 10035679"/>
              <a:gd name="connsiteY6273" fmla="*/ 472139 h 5893281"/>
              <a:gd name="connsiteX6274" fmla="*/ 2012341 w 10035679"/>
              <a:gd name="connsiteY6274" fmla="*/ 472139 h 5893281"/>
              <a:gd name="connsiteX6275" fmla="*/ 2004491 w 10035679"/>
              <a:gd name="connsiteY6275" fmla="*/ 472139 h 5893281"/>
              <a:gd name="connsiteX6276" fmla="*/ 2000266 w 10035679"/>
              <a:gd name="connsiteY6276" fmla="*/ 476365 h 5893281"/>
              <a:gd name="connsiteX6277" fmla="*/ 1998455 w 10035679"/>
              <a:gd name="connsiteY6277" fmla="*/ 476365 h 5893281"/>
              <a:gd name="connsiteX6278" fmla="*/ 1994229 w 10035679"/>
              <a:gd name="connsiteY6278" fmla="*/ 476365 h 5893281"/>
              <a:gd name="connsiteX6279" fmla="*/ 1990003 w 10035679"/>
              <a:gd name="connsiteY6279" fmla="*/ 472139 h 5893281"/>
              <a:gd name="connsiteX6280" fmla="*/ 5344471 w 10035679"/>
              <a:gd name="connsiteY6280" fmla="*/ 414781 h 5893281"/>
              <a:gd name="connsiteX6281" fmla="*/ 5368622 w 10035679"/>
              <a:gd name="connsiteY6281" fmla="*/ 414781 h 5893281"/>
              <a:gd name="connsiteX6282" fmla="*/ 5376471 w 10035679"/>
              <a:gd name="connsiteY6282" fmla="*/ 443763 h 5893281"/>
              <a:gd name="connsiteX6283" fmla="*/ 5382507 w 10035679"/>
              <a:gd name="connsiteY6283" fmla="*/ 462478 h 5893281"/>
              <a:gd name="connsiteX6284" fmla="*/ 5396998 w 10035679"/>
              <a:gd name="connsiteY6284" fmla="*/ 470932 h 5893281"/>
              <a:gd name="connsiteX6285" fmla="*/ 5421149 w 10035679"/>
              <a:gd name="connsiteY6285" fmla="*/ 481194 h 5893281"/>
              <a:gd name="connsiteX6286" fmla="*/ 5410884 w 10035679"/>
              <a:gd name="connsiteY6286" fmla="*/ 524062 h 5893281"/>
              <a:gd name="connsiteX6287" fmla="*/ 5396395 w 10035679"/>
              <a:gd name="connsiteY6287" fmla="*/ 566929 h 5893281"/>
              <a:gd name="connsiteX6288" fmla="*/ 5375866 w 10035679"/>
              <a:gd name="connsiteY6288" fmla="*/ 597720 h 5893281"/>
              <a:gd name="connsiteX6289" fmla="*/ 5375866 w 10035679"/>
              <a:gd name="connsiteY6289" fmla="*/ 558475 h 5893281"/>
              <a:gd name="connsiteX6290" fmla="*/ 5329377 w 10035679"/>
              <a:gd name="connsiteY6290" fmla="*/ 558475 h 5893281"/>
              <a:gd name="connsiteX6291" fmla="*/ 5333603 w 10035679"/>
              <a:gd name="connsiteY6291" fmla="*/ 513194 h 5893281"/>
              <a:gd name="connsiteX6292" fmla="*/ 5337829 w 10035679"/>
              <a:gd name="connsiteY6292" fmla="*/ 470327 h 5893281"/>
              <a:gd name="connsiteX6293" fmla="*/ 7582001 w 10035679"/>
              <a:gd name="connsiteY6293" fmla="*/ 322407 h 5893281"/>
              <a:gd name="connsiteX6294" fmla="*/ 7583209 w 10035679"/>
              <a:gd name="connsiteY6294" fmla="*/ 322407 h 5893281"/>
              <a:gd name="connsiteX6295" fmla="*/ 7591058 w 10035679"/>
              <a:gd name="connsiteY6295" fmla="*/ 322407 h 5893281"/>
              <a:gd name="connsiteX6296" fmla="*/ 7591058 w 10035679"/>
              <a:gd name="connsiteY6296" fmla="*/ 330859 h 5893281"/>
              <a:gd name="connsiteX6297" fmla="*/ 7592869 w 10035679"/>
              <a:gd name="connsiteY6297" fmla="*/ 341123 h 5893281"/>
              <a:gd name="connsiteX6298" fmla="*/ 7597097 w 10035679"/>
              <a:gd name="connsiteY6298" fmla="*/ 345349 h 5893281"/>
              <a:gd name="connsiteX6299" fmla="*/ 7601323 w 10035679"/>
              <a:gd name="connsiteY6299" fmla="*/ 351386 h 5893281"/>
              <a:gd name="connsiteX6300" fmla="*/ 7605549 w 10035679"/>
              <a:gd name="connsiteY6300" fmla="*/ 355614 h 5893281"/>
              <a:gd name="connsiteX6301" fmla="*/ 7611586 w 10035679"/>
              <a:gd name="connsiteY6301" fmla="*/ 361651 h 5893281"/>
              <a:gd name="connsiteX6302" fmla="*/ 7619435 w 10035679"/>
              <a:gd name="connsiteY6302" fmla="*/ 355614 h 5893281"/>
              <a:gd name="connsiteX6303" fmla="*/ 7621246 w 10035679"/>
              <a:gd name="connsiteY6303" fmla="*/ 347160 h 5893281"/>
              <a:gd name="connsiteX6304" fmla="*/ 7625472 w 10035679"/>
              <a:gd name="connsiteY6304" fmla="*/ 345349 h 5893281"/>
              <a:gd name="connsiteX6305" fmla="*/ 7633321 w 10035679"/>
              <a:gd name="connsiteY6305" fmla="*/ 345349 h 5893281"/>
              <a:gd name="connsiteX6306" fmla="*/ 7643586 w 10035679"/>
              <a:gd name="connsiteY6306" fmla="*/ 341123 h 5893281"/>
              <a:gd name="connsiteX6307" fmla="*/ 7649622 w 10035679"/>
              <a:gd name="connsiteY6307" fmla="*/ 361651 h 5893281"/>
              <a:gd name="connsiteX6308" fmla="*/ 7661698 w 10035679"/>
              <a:gd name="connsiteY6308" fmla="*/ 376142 h 5893281"/>
              <a:gd name="connsiteX6309" fmla="*/ 7671962 w 10035679"/>
              <a:gd name="connsiteY6309" fmla="*/ 390630 h 5893281"/>
              <a:gd name="connsiteX6310" fmla="*/ 7677999 w 10035679"/>
              <a:gd name="connsiteY6310" fmla="*/ 409347 h 5893281"/>
              <a:gd name="connsiteX6311" fmla="*/ 7682225 w 10035679"/>
              <a:gd name="connsiteY6311" fmla="*/ 434103 h 5893281"/>
              <a:gd name="connsiteX6312" fmla="*/ 7682225 w 10035679"/>
              <a:gd name="connsiteY6312" fmla="*/ 438329 h 5893281"/>
              <a:gd name="connsiteX6313" fmla="*/ 7677999 w 10035679"/>
              <a:gd name="connsiteY6313" fmla="*/ 442555 h 5893281"/>
              <a:gd name="connsiteX6314" fmla="*/ 7677999 w 10035679"/>
              <a:gd name="connsiteY6314" fmla="*/ 444366 h 5893281"/>
              <a:gd name="connsiteX6315" fmla="*/ 7677999 w 10035679"/>
              <a:gd name="connsiteY6315" fmla="*/ 448592 h 5893281"/>
              <a:gd name="connsiteX6316" fmla="*/ 7677999 w 10035679"/>
              <a:gd name="connsiteY6316" fmla="*/ 452818 h 5893281"/>
              <a:gd name="connsiteX6317" fmla="*/ 7676189 w 10035679"/>
              <a:gd name="connsiteY6317" fmla="*/ 458856 h 5893281"/>
              <a:gd name="connsiteX6318" fmla="*/ 7653848 w 10035679"/>
              <a:gd name="connsiteY6318" fmla="*/ 473347 h 5893281"/>
              <a:gd name="connsiteX6319" fmla="*/ 7621246 w 10035679"/>
              <a:gd name="connsiteY6319" fmla="*/ 487836 h 5893281"/>
              <a:gd name="connsiteX6320" fmla="*/ 7582606 w 10035679"/>
              <a:gd name="connsiteY6320" fmla="*/ 496288 h 5893281"/>
              <a:gd name="connsiteX6321" fmla="*/ 7543965 w 10035679"/>
              <a:gd name="connsiteY6321" fmla="*/ 502327 h 5893281"/>
              <a:gd name="connsiteX6322" fmla="*/ 7511362 w 10035679"/>
              <a:gd name="connsiteY6322" fmla="*/ 506553 h 5893281"/>
              <a:gd name="connsiteX6323" fmla="*/ 7515588 w 10035679"/>
              <a:gd name="connsiteY6323" fmla="*/ 487836 h 5893281"/>
              <a:gd name="connsiteX6324" fmla="*/ 7519814 w 10035679"/>
              <a:gd name="connsiteY6324" fmla="*/ 481799 h 5893281"/>
              <a:gd name="connsiteX6325" fmla="*/ 7524040 w 10035679"/>
              <a:gd name="connsiteY6325" fmla="*/ 473347 h 5893281"/>
              <a:gd name="connsiteX6326" fmla="*/ 7525853 w 10035679"/>
              <a:gd name="connsiteY6326" fmla="*/ 471535 h 5893281"/>
              <a:gd name="connsiteX6327" fmla="*/ 7530079 w 10035679"/>
              <a:gd name="connsiteY6327" fmla="*/ 471535 h 5893281"/>
              <a:gd name="connsiteX6328" fmla="*/ 7537928 w 10035679"/>
              <a:gd name="connsiteY6328" fmla="*/ 467309 h 5893281"/>
              <a:gd name="connsiteX6329" fmla="*/ 7539739 w 10035679"/>
              <a:gd name="connsiteY6329" fmla="*/ 467309 h 5893281"/>
              <a:gd name="connsiteX6330" fmla="*/ 7543965 w 10035679"/>
              <a:gd name="connsiteY6330" fmla="*/ 463082 h 5893281"/>
              <a:gd name="connsiteX6331" fmla="*/ 7551814 w 10035679"/>
              <a:gd name="connsiteY6331" fmla="*/ 458856 h 5893281"/>
              <a:gd name="connsiteX6332" fmla="*/ 7562079 w 10035679"/>
              <a:gd name="connsiteY6332" fmla="*/ 429875 h 5893281"/>
              <a:gd name="connsiteX6333" fmla="*/ 7562079 w 10035679"/>
              <a:gd name="connsiteY6333" fmla="*/ 400895 h 5893281"/>
              <a:gd name="connsiteX6334" fmla="*/ 7557853 w 10035679"/>
              <a:gd name="connsiteY6334" fmla="*/ 374329 h 5893281"/>
              <a:gd name="connsiteX6335" fmla="*/ 7563889 w 10035679"/>
              <a:gd name="connsiteY6335" fmla="*/ 351991 h 5893281"/>
              <a:gd name="connsiteX6336" fmla="*/ 7582001 w 10035679"/>
              <a:gd name="connsiteY6336" fmla="*/ 331464 h 5893281"/>
              <a:gd name="connsiteX6337" fmla="*/ 2138526 w 10035679"/>
              <a:gd name="connsiteY6337" fmla="*/ 307916 h 5893281"/>
              <a:gd name="connsiteX6338" fmla="*/ 2142752 w 10035679"/>
              <a:gd name="connsiteY6338" fmla="*/ 307916 h 5893281"/>
              <a:gd name="connsiteX6339" fmla="*/ 2149998 w 10035679"/>
              <a:gd name="connsiteY6339" fmla="*/ 307916 h 5893281"/>
              <a:gd name="connsiteX6340" fmla="*/ 2188638 w 10035679"/>
              <a:gd name="connsiteY6340" fmla="*/ 350783 h 5893281"/>
              <a:gd name="connsiteX6341" fmla="*/ 2237542 w 10035679"/>
              <a:gd name="connsiteY6341" fmla="*/ 383386 h 5893281"/>
              <a:gd name="connsiteX6342" fmla="*/ 2298522 w 10035679"/>
              <a:gd name="connsiteY6342" fmla="*/ 408140 h 5893281"/>
              <a:gd name="connsiteX6343" fmla="*/ 2302747 w 10035679"/>
              <a:gd name="connsiteY6343" fmla="*/ 443158 h 5893281"/>
              <a:gd name="connsiteX6344" fmla="*/ 2313012 w 10035679"/>
              <a:gd name="connsiteY6344" fmla="*/ 469724 h 5893281"/>
              <a:gd name="connsiteX6345" fmla="*/ 2323277 w 10035679"/>
              <a:gd name="connsiteY6345" fmla="*/ 484215 h 5893281"/>
              <a:gd name="connsiteX6346" fmla="*/ 2337766 w 10035679"/>
              <a:gd name="connsiteY6346" fmla="*/ 498704 h 5893281"/>
              <a:gd name="connsiteX6347" fmla="*/ 2352256 w 10035679"/>
              <a:gd name="connsiteY6347" fmla="*/ 519231 h 5893281"/>
              <a:gd name="connsiteX6348" fmla="*/ 2328106 w 10035679"/>
              <a:gd name="connsiteY6348" fmla="*/ 523459 h 5893281"/>
              <a:gd name="connsiteX6349" fmla="*/ 2303955 w 10035679"/>
              <a:gd name="connsiteY6349" fmla="*/ 527685 h 5893281"/>
              <a:gd name="connsiteX6350" fmla="*/ 2281617 w 10035679"/>
              <a:gd name="connsiteY6350" fmla="*/ 537948 h 5893281"/>
              <a:gd name="connsiteX6351" fmla="*/ 2267126 w 10035679"/>
              <a:gd name="connsiteY6351" fmla="*/ 552439 h 5893281"/>
              <a:gd name="connsiteX6352" fmla="*/ 2265316 w 10035679"/>
              <a:gd name="connsiteY6352" fmla="*/ 558475 h 5893281"/>
              <a:gd name="connsiteX6353" fmla="*/ 2261090 w 10035679"/>
              <a:gd name="connsiteY6353" fmla="*/ 566929 h 5893281"/>
              <a:gd name="connsiteX6354" fmla="*/ 2256864 w 10035679"/>
              <a:gd name="connsiteY6354" fmla="*/ 572966 h 5893281"/>
              <a:gd name="connsiteX6355" fmla="*/ 2252636 w 10035679"/>
              <a:gd name="connsiteY6355" fmla="*/ 577192 h 5893281"/>
              <a:gd name="connsiteX6356" fmla="*/ 2246599 w 10035679"/>
              <a:gd name="connsiteY6356" fmla="*/ 583231 h 5893281"/>
              <a:gd name="connsiteX6357" fmla="*/ 2224259 w 10035679"/>
              <a:gd name="connsiteY6357" fmla="*/ 587457 h 5893281"/>
              <a:gd name="connsiteX6358" fmla="*/ 2194072 w 10035679"/>
              <a:gd name="connsiteY6358" fmla="*/ 591683 h 5893281"/>
              <a:gd name="connsiteX6359" fmla="*/ 2157243 w 10035679"/>
              <a:gd name="connsiteY6359" fmla="*/ 587457 h 5893281"/>
              <a:gd name="connsiteX6360" fmla="*/ 2128866 w 10035679"/>
              <a:gd name="connsiteY6360" fmla="*/ 583231 h 5893281"/>
              <a:gd name="connsiteX6361" fmla="*/ 2122829 w 10035679"/>
              <a:gd name="connsiteY6361" fmla="*/ 562701 h 5893281"/>
              <a:gd name="connsiteX6362" fmla="*/ 2118601 w 10035679"/>
              <a:gd name="connsiteY6362" fmla="*/ 548213 h 5893281"/>
              <a:gd name="connsiteX6363" fmla="*/ 2114375 w 10035679"/>
              <a:gd name="connsiteY6363" fmla="*/ 537948 h 5893281"/>
              <a:gd name="connsiteX6364" fmla="*/ 2104112 w 10035679"/>
              <a:gd name="connsiteY6364" fmla="*/ 519231 h 5893281"/>
              <a:gd name="connsiteX6365" fmla="*/ 2150601 w 10035679"/>
              <a:gd name="connsiteY6365" fmla="*/ 504742 h 5893281"/>
              <a:gd name="connsiteX6366" fmla="*/ 2150601 w 10035679"/>
              <a:gd name="connsiteY6366" fmla="*/ 498704 h 5893281"/>
              <a:gd name="connsiteX6367" fmla="*/ 2113772 w 10035679"/>
              <a:gd name="connsiteY6367" fmla="*/ 494477 h 5893281"/>
              <a:gd name="connsiteX6368" fmla="*/ 2089622 w 10035679"/>
              <a:gd name="connsiteY6368" fmla="*/ 486025 h 5893281"/>
              <a:gd name="connsiteX6369" fmla="*/ 2071509 w 10035679"/>
              <a:gd name="connsiteY6369" fmla="*/ 471535 h 5893281"/>
              <a:gd name="connsiteX6370" fmla="*/ 2069697 w 10035679"/>
              <a:gd name="connsiteY6370" fmla="*/ 461272 h 5893281"/>
              <a:gd name="connsiteX6371" fmla="*/ 2061850 w 10035679"/>
              <a:gd name="connsiteY6371" fmla="*/ 451007 h 5893281"/>
              <a:gd name="connsiteX6372" fmla="*/ 2057622 w 10035679"/>
              <a:gd name="connsiteY6372" fmla="*/ 440742 h 5893281"/>
              <a:gd name="connsiteX6373" fmla="*/ 2057622 w 10035679"/>
              <a:gd name="connsiteY6373" fmla="*/ 428669 h 5893281"/>
              <a:gd name="connsiteX6374" fmla="*/ 2057622 w 10035679"/>
              <a:gd name="connsiteY6374" fmla="*/ 422630 h 5893281"/>
              <a:gd name="connsiteX6375" fmla="*/ 2057622 w 10035679"/>
              <a:gd name="connsiteY6375" fmla="*/ 414178 h 5893281"/>
              <a:gd name="connsiteX6376" fmla="*/ 2061850 w 10035679"/>
              <a:gd name="connsiteY6376" fmla="*/ 414178 h 5893281"/>
              <a:gd name="connsiteX6377" fmla="*/ 2066076 w 10035679"/>
              <a:gd name="connsiteY6377" fmla="*/ 412366 h 5893281"/>
              <a:gd name="connsiteX6378" fmla="*/ 2070302 w 10035679"/>
              <a:gd name="connsiteY6378" fmla="*/ 412366 h 5893281"/>
              <a:gd name="connsiteX6379" fmla="*/ 2072113 w 10035679"/>
              <a:gd name="connsiteY6379" fmla="*/ 412366 h 5893281"/>
              <a:gd name="connsiteX6380" fmla="*/ 2079962 w 10035679"/>
              <a:gd name="connsiteY6380" fmla="*/ 408140 h 5893281"/>
              <a:gd name="connsiteX6381" fmla="*/ 2082980 w 10035679"/>
              <a:gd name="connsiteY6381" fmla="*/ 398480 h 5893281"/>
              <a:gd name="connsiteX6382" fmla="*/ 2082980 w 10035679"/>
              <a:gd name="connsiteY6382" fmla="*/ 386404 h 5893281"/>
              <a:gd name="connsiteX6383" fmla="*/ 2082980 w 10035679"/>
              <a:gd name="connsiteY6383" fmla="*/ 380368 h 5893281"/>
              <a:gd name="connsiteX6384" fmla="*/ 2084791 w 10035679"/>
              <a:gd name="connsiteY6384" fmla="*/ 376142 h 5893281"/>
              <a:gd name="connsiteX6385" fmla="*/ 2089019 w 10035679"/>
              <a:gd name="connsiteY6385" fmla="*/ 370103 h 5893281"/>
              <a:gd name="connsiteX6386" fmla="*/ 2093245 w 10035679"/>
              <a:gd name="connsiteY6386" fmla="*/ 370103 h 5893281"/>
              <a:gd name="connsiteX6387" fmla="*/ 2097471 w 10035679"/>
              <a:gd name="connsiteY6387" fmla="*/ 365877 h 5893281"/>
              <a:gd name="connsiteX6388" fmla="*/ 2099282 w 10035679"/>
              <a:gd name="connsiteY6388" fmla="*/ 365877 h 5893281"/>
              <a:gd name="connsiteX6389" fmla="*/ 2103508 w 10035679"/>
              <a:gd name="connsiteY6389" fmla="*/ 365877 h 5893281"/>
              <a:gd name="connsiteX6390" fmla="*/ 2109546 w 10035679"/>
              <a:gd name="connsiteY6390" fmla="*/ 361651 h 5893281"/>
              <a:gd name="connsiteX6391" fmla="*/ 2113772 w 10035679"/>
              <a:gd name="connsiteY6391" fmla="*/ 347160 h 5893281"/>
              <a:gd name="connsiteX6392" fmla="*/ 2117999 w 10035679"/>
              <a:gd name="connsiteY6392" fmla="*/ 336897 h 5893281"/>
              <a:gd name="connsiteX6393" fmla="*/ 2122224 w 10035679"/>
              <a:gd name="connsiteY6393" fmla="*/ 326633 h 5893281"/>
              <a:gd name="connsiteX6394" fmla="*/ 2128263 w 10035679"/>
              <a:gd name="connsiteY6394" fmla="*/ 316370 h 5893281"/>
              <a:gd name="connsiteX6395" fmla="*/ 2132489 w 10035679"/>
              <a:gd name="connsiteY6395" fmla="*/ 312142 h 5893281"/>
              <a:gd name="connsiteX6396" fmla="*/ 2136715 w 10035679"/>
              <a:gd name="connsiteY6396" fmla="*/ 312142 h 5893281"/>
              <a:gd name="connsiteX6397" fmla="*/ 4240220 w 10035679"/>
              <a:gd name="connsiteY6397" fmla="*/ 268671 h 5893281"/>
              <a:gd name="connsiteX6398" fmla="*/ 4250484 w 10035679"/>
              <a:gd name="connsiteY6398" fmla="*/ 272899 h 5893281"/>
              <a:gd name="connsiteX6399" fmla="*/ 4260746 w 10035679"/>
              <a:gd name="connsiteY6399" fmla="*/ 274710 h 5893281"/>
              <a:gd name="connsiteX6400" fmla="*/ 4266785 w 10035679"/>
              <a:gd name="connsiteY6400" fmla="*/ 278936 h 5893281"/>
              <a:gd name="connsiteX6401" fmla="*/ 4278858 w 10035679"/>
              <a:gd name="connsiteY6401" fmla="*/ 283162 h 5893281"/>
              <a:gd name="connsiteX6402" fmla="*/ 4278858 w 10035679"/>
              <a:gd name="connsiteY6402" fmla="*/ 293427 h 5893281"/>
              <a:gd name="connsiteX6403" fmla="*/ 4280671 w 10035679"/>
              <a:gd name="connsiteY6403" fmla="*/ 301879 h 5893281"/>
              <a:gd name="connsiteX6404" fmla="*/ 4280671 w 10035679"/>
              <a:gd name="connsiteY6404" fmla="*/ 307916 h 5893281"/>
              <a:gd name="connsiteX6405" fmla="*/ 4284896 w 10035679"/>
              <a:gd name="connsiteY6405" fmla="*/ 316370 h 5893281"/>
              <a:gd name="connsiteX6406" fmla="*/ 4260746 w 10035679"/>
              <a:gd name="connsiteY6406" fmla="*/ 316370 h 5893281"/>
              <a:gd name="connsiteX6407" fmla="*/ 4256519 w 10035679"/>
              <a:gd name="connsiteY6407" fmla="*/ 307916 h 5893281"/>
              <a:gd name="connsiteX6408" fmla="*/ 4252295 w 10035679"/>
              <a:gd name="connsiteY6408" fmla="*/ 301879 h 5893281"/>
              <a:gd name="connsiteX6409" fmla="*/ 4246256 w 10035679"/>
              <a:gd name="connsiteY6409" fmla="*/ 293427 h 5893281"/>
              <a:gd name="connsiteX6410" fmla="*/ 4242029 w 10035679"/>
              <a:gd name="connsiteY6410" fmla="*/ 289201 h 5893281"/>
              <a:gd name="connsiteX6411" fmla="*/ 4242029 w 10035679"/>
              <a:gd name="connsiteY6411" fmla="*/ 278936 h 5893281"/>
              <a:gd name="connsiteX6412" fmla="*/ 5226738 w 10035679"/>
              <a:gd name="connsiteY6412" fmla="*/ 221580 h 5893281"/>
              <a:gd name="connsiteX6413" fmla="*/ 5238813 w 10035679"/>
              <a:gd name="connsiteY6413" fmla="*/ 240295 h 5893281"/>
              <a:gd name="connsiteX6414" fmla="*/ 5249078 w 10035679"/>
              <a:gd name="connsiteY6414" fmla="*/ 275313 h 5893281"/>
              <a:gd name="connsiteX6415" fmla="*/ 5263567 w 10035679"/>
              <a:gd name="connsiteY6415" fmla="*/ 307916 h 5893281"/>
              <a:gd name="connsiteX6416" fmla="*/ 5281681 w 10035679"/>
              <a:gd name="connsiteY6416" fmla="*/ 340519 h 5893281"/>
              <a:gd name="connsiteX6417" fmla="*/ 5291943 w 10035679"/>
              <a:gd name="connsiteY6417" fmla="*/ 355009 h 5893281"/>
              <a:gd name="connsiteX6418" fmla="*/ 5297982 w 10035679"/>
              <a:gd name="connsiteY6418" fmla="*/ 346557 h 5893281"/>
              <a:gd name="connsiteX6419" fmla="*/ 5302208 w 10035679"/>
              <a:gd name="connsiteY6419" fmla="*/ 344747 h 5893281"/>
              <a:gd name="connsiteX6420" fmla="*/ 5310057 w 10035679"/>
              <a:gd name="connsiteY6420" fmla="*/ 344747 h 5893281"/>
              <a:gd name="connsiteX6421" fmla="*/ 5316094 w 10035679"/>
              <a:gd name="connsiteY6421" fmla="*/ 340519 h 5893281"/>
              <a:gd name="connsiteX6422" fmla="*/ 5330585 w 10035679"/>
              <a:gd name="connsiteY6422" fmla="*/ 340519 h 5893281"/>
              <a:gd name="connsiteX6423" fmla="*/ 5330585 w 10035679"/>
              <a:gd name="connsiteY6423" fmla="*/ 346557 h 5893281"/>
              <a:gd name="connsiteX6424" fmla="*/ 5338434 w 10035679"/>
              <a:gd name="connsiteY6424" fmla="*/ 346557 h 5893281"/>
              <a:gd name="connsiteX6425" fmla="*/ 5338434 w 10035679"/>
              <a:gd name="connsiteY6425" fmla="*/ 368895 h 5893281"/>
              <a:gd name="connsiteX6426" fmla="*/ 5283491 w 10035679"/>
              <a:gd name="connsiteY6426" fmla="*/ 374934 h 5893281"/>
              <a:gd name="connsiteX6427" fmla="*/ 5277455 w 10035679"/>
              <a:gd name="connsiteY6427" fmla="*/ 432290 h 5893281"/>
              <a:gd name="connsiteX6428" fmla="*/ 5259341 w 10035679"/>
              <a:gd name="connsiteY6428" fmla="*/ 479384 h 5893281"/>
              <a:gd name="connsiteX6429" fmla="*/ 5244852 w 10035679"/>
              <a:gd name="connsiteY6429" fmla="*/ 526477 h 5893281"/>
              <a:gd name="connsiteX6430" fmla="*/ 5238813 w 10035679"/>
              <a:gd name="connsiteY6430" fmla="*/ 565722 h 5893281"/>
              <a:gd name="connsiteX6431" fmla="*/ 5234587 w 10035679"/>
              <a:gd name="connsiteY6431" fmla="*/ 604966 h 5893281"/>
              <a:gd name="connsiteX6432" fmla="*/ 5234587 w 10035679"/>
              <a:gd name="connsiteY6432" fmla="*/ 637569 h 5893281"/>
              <a:gd name="connsiteX6433" fmla="*/ 5226738 w 10035679"/>
              <a:gd name="connsiteY6433" fmla="*/ 668361 h 5893281"/>
              <a:gd name="connsiteX6434" fmla="*/ 5220701 w 10035679"/>
              <a:gd name="connsiteY6434" fmla="*/ 668361 h 5893281"/>
              <a:gd name="connsiteX6435" fmla="*/ 5220701 w 10035679"/>
              <a:gd name="connsiteY6435" fmla="*/ 662322 h 5893281"/>
              <a:gd name="connsiteX6436" fmla="*/ 5210436 w 10035679"/>
              <a:gd name="connsiteY6436" fmla="*/ 647832 h 5893281"/>
              <a:gd name="connsiteX6437" fmla="*/ 5192324 w 10035679"/>
              <a:gd name="connsiteY6437" fmla="*/ 629117 h 5893281"/>
              <a:gd name="connsiteX6438" fmla="*/ 5171797 w 10035679"/>
              <a:gd name="connsiteY6438" fmla="*/ 604361 h 5893281"/>
              <a:gd name="connsiteX6439" fmla="*/ 5153683 w 10035679"/>
              <a:gd name="connsiteY6439" fmla="*/ 579608 h 5893281"/>
              <a:gd name="connsiteX6440" fmla="*/ 5139194 w 10035679"/>
              <a:gd name="connsiteY6440" fmla="*/ 554854 h 5893281"/>
              <a:gd name="connsiteX6441" fmla="*/ 5131345 w 10035679"/>
              <a:gd name="connsiteY6441" fmla="*/ 532514 h 5893281"/>
              <a:gd name="connsiteX6442" fmla="*/ 5135571 w 10035679"/>
              <a:gd name="connsiteY6442" fmla="*/ 518025 h 5893281"/>
              <a:gd name="connsiteX6443" fmla="*/ 5143420 w 10035679"/>
              <a:gd name="connsiteY6443" fmla="*/ 513797 h 5893281"/>
              <a:gd name="connsiteX6444" fmla="*/ 5149457 w 10035679"/>
              <a:gd name="connsiteY6444" fmla="*/ 513797 h 5893281"/>
              <a:gd name="connsiteX6445" fmla="*/ 5153683 w 10035679"/>
              <a:gd name="connsiteY6445" fmla="*/ 513797 h 5893281"/>
              <a:gd name="connsiteX6446" fmla="*/ 5157909 w 10035679"/>
              <a:gd name="connsiteY6446" fmla="*/ 513797 h 5893281"/>
              <a:gd name="connsiteX6447" fmla="*/ 5159721 w 10035679"/>
              <a:gd name="connsiteY6447" fmla="*/ 513797 h 5893281"/>
              <a:gd name="connsiteX6448" fmla="*/ 5163948 w 10035679"/>
              <a:gd name="connsiteY6448" fmla="*/ 513797 h 5893281"/>
              <a:gd name="connsiteX6449" fmla="*/ 5168174 w 10035679"/>
              <a:gd name="connsiteY6449" fmla="*/ 513194 h 5893281"/>
              <a:gd name="connsiteX6450" fmla="*/ 5174212 w 10035679"/>
              <a:gd name="connsiteY6450" fmla="*/ 504742 h 5893281"/>
              <a:gd name="connsiteX6451" fmla="*/ 5168174 w 10035679"/>
              <a:gd name="connsiteY6451" fmla="*/ 504742 h 5893281"/>
              <a:gd name="connsiteX6452" fmla="*/ 5168174 w 10035679"/>
              <a:gd name="connsiteY6452" fmla="*/ 498704 h 5893281"/>
              <a:gd name="connsiteX6453" fmla="*/ 5135571 w 10035679"/>
              <a:gd name="connsiteY6453" fmla="*/ 494477 h 5893281"/>
              <a:gd name="connsiteX6454" fmla="*/ 5117459 w 10035679"/>
              <a:gd name="connsiteY6454" fmla="*/ 484215 h 5893281"/>
              <a:gd name="connsiteX6455" fmla="*/ 5102968 w 10035679"/>
              <a:gd name="connsiteY6455" fmla="*/ 465498 h 5893281"/>
              <a:gd name="connsiteX6456" fmla="*/ 5117459 w 10035679"/>
              <a:gd name="connsiteY6456" fmla="*/ 461272 h 5893281"/>
              <a:gd name="connsiteX6457" fmla="*/ 5129532 w 10035679"/>
              <a:gd name="connsiteY6457" fmla="*/ 457044 h 5893281"/>
              <a:gd name="connsiteX6458" fmla="*/ 5135571 w 10035679"/>
              <a:gd name="connsiteY6458" fmla="*/ 455233 h 5893281"/>
              <a:gd name="connsiteX6459" fmla="*/ 5143420 w 10035679"/>
              <a:gd name="connsiteY6459" fmla="*/ 451007 h 5893281"/>
              <a:gd name="connsiteX6460" fmla="*/ 5149457 w 10035679"/>
              <a:gd name="connsiteY6460" fmla="*/ 446781 h 5893281"/>
              <a:gd name="connsiteX6461" fmla="*/ 5157306 w 10035679"/>
              <a:gd name="connsiteY6461" fmla="*/ 440742 h 5893281"/>
              <a:gd name="connsiteX6462" fmla="*/ 5157306 w 10035679"/>
              <a:gd name="connsiteY6462" fmla="*/ 432290 h 5893281"/>
              <a:gd name="connsiteX6463" fmla="*/ 5128929 w 10035679"/>
              <a:gd name="connsiteY6463" fmla="*/ 432290 h 5893281"/>
              <a:gd name="connsiteX6464" fmla="*/ 5121080 w 10035679"/>
              <a:gd name="connsiteY6464" fmla="*/ 436516 h 5893281"/>
              <a:gd name="connsiteX6465" fmla="*/ 5115043 w 10035679"/>
              <a:gd name="connsiteY6465" fmla="*/ 436516 h 5893281"/>
              <a:gd name="connsiteX6466" fmla="*/ 5107194 w 10035679"/>
              <a:gd name="connsiteY6466" fmla="*/ 440742 h 5893281"/>
              <a:gd name="connsiteX6467" fmla="*/ 5096931 w 10035679"/>
              <a:gd name="connsiteY6467" fmla="*/ 440742 h 5893281"/>
              <a:gd name="connsiteX6468" fmla="*/ 5078817 w 10035679"/>
              <a:gd name="connsiteY6468" fmla="*/ 408140 h 5893281"/>
              <a:gd name="connsiteX6469" fmla="*/ 5058290 w 10035679"/>
              <a:gd name="connsiteY6469" fmla="*/ 375537 h 5893281"/>
              <a:gd name="connsiteX6470" fmla="*/ 5060100 w 10035679"/>
              <a:gd name="connsiteY6470" fmla="*/ 365274 h 5893281"/>
              <a:gd name="connsiteX6471" fmla="*/ 5060100 w 10035679"/>
              <a:gd name="connsiteY6471" fmla="*/ 359235 h 5893281"/>
              <a:gd name="connsiteX6472" fmla="*/ 5064326 w 10035679"/>
              <a:gd name="connsiteY6472" fmla="*/ 355009 h 5893281"/>
              <a:gd name="connsiteX6473" fmla="*/ 5068554 w 10035679"/>
              <a:gd name="connsiteY6473" fmla="*/ 346557 h 5893281"/>
              <a:gd name="connsiteX6474" fmla="*/ 5068554 w 10035679"/>
              <a:gd name="connsiteY6474" fmla="*/ 340519 h 5893281"/>
              <a:gd name="connsiteX6475" fmla="*/ 5072781 w 10035679"/>
              <a:gd name="connsiteY6475" fmla="*/ 330256 h 5893281"/>
              <a:gd name="connsiteX6476" fmla="*/ 5064931 w 10035679"/>
              <a:gd name="connsiteY6476" fmla="*/ 330256 h 5893281"/>
              <a:gd name="connsiteX6477" fmla="*/ 5064931 w 10035679"/>
              <a:gd name="connsiteY6477" fmla="*/ 321804 h 5893281"/>
              <a:gd name="connsiteX6478" fmla="*/ 5058893 w 10035679"/>
              <a:gd name="connsiteY6478" fmla="*/ 326030 h 5893281"/>
              <a:gd name="connsiteX6479" fmla="*/ 5054680 w 10035679"/>
              <a:gd name="connsiteY6479" fmla="*/ 326030 h 5893281"/>
              <a:gd name="connsiteX6480" fmla="*/ 5050454 w 10035679"/>
              <a:gd name="connsiteY6480" fmla="*/ 326030 h 5893281"/>
              <a:gd name="connsiteX6481" fmla="*/ 5046228 w 10035679"/>
              <a:gd name="connsiteY6481" fmla="*/ 326030 h 5893281"/>
              <a:gd name="connsiteX6482" fmla="*/ 5046228 w 10035679"/>
              <a:gd name="connsiteY6482" fmla="*/ 321804 h 5893281"/>
              <a:gd name="connsiteX6483" fmla="*/ 5040192 w 10035679"/>
              <a:gd name="connsiteY6483" fmla="*/ 315765 h 5893281"/>
              <a:gd name="connsiteX6484" fmla="*/ 5035964 w 10035679"/>
              <a:gd name="connsiteY6484" fmla="*/ 307313 h 5893281"/>
              <a:gd name="connsiteX6485" fmla="*/ 5031737 w 10035679"/>
              <a:gd name="connsiteY6485" fmla="*/ 301274 h 5893281"/>
              <a:gd name="connsiteX6486" fmla="*/ 5029927 w 10035679"/>
              <a:gd name="connsiteY6486" fmla="*/ 297048 h 5893281"/>
              <a:gd name="connsiteX6487" fmla="*/ 5029927 w 10035679"/>
              <a:gd name="connsiteY6487" fmla="*/ 286785 h 5893281"/>
              <a:gd name="connsiteX6488" fmla="*/ 5025701 w 10035679"/>
              <a:gd name="connsiteY6488" fmla="*/ 274710 h 5893281"/>
              <a:gd name="connsiteX6489" fmla="*/ 5064326 w 10035679"/>
              <a:gd name="connsiteY6489" fmla="*/ 249957 h 5893281"/>
              <a:gd name="connsiteX6490" fmla="*/ 5102968 w 10035679"/>
              <a:gd name="connsiteY6490" fmla="*/ 229427 h 5893281"/>
              <a:gd name="connsiteX6491" fmla="*/ 5107194 w 10035679"/>
              <a:gd name="connsiteY6491" fmla="*/ 239692 h 5893281"/>
              <a:gd name="connsiteX6492" fmla="*/ 5111420 w 10035679"/>
              <a:gd name="connsiteY6492" fmla="*/ 249957 h 5893281"/>
              <a:gd name="connsiteX6493" fmla="*/ 5115646 w 10035679"/>
              <a:gd name="connsiteY6493" fmla="*/ 254183 h 5893281"/>
              <a:gd name="connsiteX6494" fmla="*/ 5121685 w 10035679"/>
              <a:gd name="connsiteY6494" fmla="*/ 258409 h 5893281"/>
              <a:gd name="connsiteX6495" fmla="*/ 5125911 w 10035679"/>
              <a:gd name="connsiteY6495" fmla="*/ 258409 h 5893281"/>
              <a:gd name="connsiteX6496" fmla="*/ 5130137 w 10035679"/>
              <a:gd name="connsiteY6496" fmla="*/ 260219 h 5893281"/>
              <a:gd name="connsiteX6497" fmla="*/ 5136174 w 10035679"/>
              <a:gd name="connsiteY6497" fmla="*/ 264445 h 5893281"/>
              <a:gd name="connsiteX6498" fmla="*/ 5144023 w 10035679"/>
              <a:gd name="connsiteY6498" fmla="*/ 268671 h 5893281"/>
              <a:gd name="connsiteX6499" fmla="*/ 5150062 w 10035679"/>
              <a:gd name="connsiteY6499" fmla="*/ 289201 h 5893281"/>
              <a:gd name="connsiteX6500" fmla="*/ 5154288 w 10035679"/>
              <a:gd name="connsiteY6500" fmla="*/ 315765 h 5893281"/>
              <a:gd name="connsiteX6501" fmla="*/ 5158514 w 10035679"/>
              <a:gd name="connsiteY6501" fmla="*/ 340519 h 5893281"/>
              <a:gd name="connsiteX6502" fmla="*/ 5174815 w 10035679"/>
              <a:gd name="connsiteY6502" fmla="*/ 340519 h 5893281"/>
              <a:gd name="connsiteX6503" fmla="*/ 5174815 w 10035679"/>
              <a:gd name="connsiteY6503" fmla="*/ 321804 h 5893281"/>
              <a:gd name="connsiteX6504" fmla="*/ 5168776 w 10035679"/>
              <a:gd name="connsiteY6504" fmla="*/ 301274 h 5893281"/>
              <a:gd name="connsiteX6505" fmla="*/ 5168776 w 10035679"/>
              <a:gd name="connsiteY6505" fmla="*/ 274710 h 5893281"/>
              <a:gd name="connsiteX6506" fmla="*/ 5174815 w 10035679"/>
              <a:gd name="connsiteY6506" fmla="*/ 249957 h 5893281"/>
              <a:gd name="connsiteX6507" fmla="*/ 5182664 w 10035679"/>
              <a:gd name="connsiteY6507" fmla="*/ 229427 h 5893281"/>
              <a:gd name="connsiteX6508" fmla="*/ 7221557 w 10035679"/>
              <a:gd name="connsiteY6508" fmla="*/ 203466 h 5893281"/>
              <a:gd name="connsiteX6509" fmla="*/ 7231822 w 10035679"/>
              <a:gd name="connsiteY6509" fmla="*/ 211918 h 5893281"/>
              <a:gd name="connsiteX6510" fmla="*/ 7239670 w 10035679"/>
              <a:gd name="connsiteY6510" fmla="*/ 217957 h 5893281"/>
              <a:gd name="connsiteX6511" fmla="*/ 7249934 w 10035679"/>
              <a:gd name="connsiteY6511" fmla="*/ 217957 h 5893281"/>
              <a:gd name="connsiteX6512" fmla="*/ 7260199 w 10035679"/>
              <a:gd name="connsiteY6512" fmla="*/ 217957 h 5893281"/>
              <a:gd name="connsiteX6513" fmla="*/ 7278311 w 10035679"/>
              <a:gd name="connsiteY6513" fmla="*/ 222183 h 5893281"/>
              <a:gd name="connsiteX6514" fmla="*/ 7274085 w 10035679"/>
              <a:gd name="connsiteY6514" fmla="*/ 230635 h 5893281"/>
              <a:gd name="connsiteX6515" fmla="*/ 7274085 w 10035679"/>
              <a:gd name="connsiteY6515" fmla="*/ 232447 h 5893281"/>
              <a:gd name="connsiteX6516" fmla="*/ 7274085 w 10035679"/>
              <a:gd name="connsiteY6516" fmla="*/ 236673 h 5893281"/>
              <a:gd name="connsiteX6517" fmla="*/ 7272274 w 10035679"/>
              <a:gd name="connsiteY6517" fmla="*/ 240900 h 5893281"/>
              <a:gd name="connsiteX6518" fmla="*/ 7272274 w 10035679"/>
              <a:gd name="connsiteY6518" fmla="*/ 245126 h 5893281"/>
              <a:gd name="connsiteX6519" fmla="*/ 7245708 w 10035679"/>
              <a:gd name="connsiteY6519" fmla="*/ 259616 h 5893281"/>
              <a:gd name="connsiteX6520" fmla="*/ 7211295 w 10035679"/>
              <a:gd name="connsiteY6520" fmla="*/ 265653 h 5893281"/>
              <a:gd name="connsiteX6521" fmla="*/ 7174466 w 10035679"/>
              <a:gd name="connsiteY6521" fmla="*/ 269879 h 5893281"/>
              <a:gd name="connsiteX6522" fmla="*/ 7172653 w 10035679"/>
              <a:gd name="connsiteY6522" fmla="*/ 261427 h 5893281"/>
              <a:gd name="connsiteX6523" fmla="*/ 7172653 w 10035679"/>
              <a:gd name="connsiteY6523" fmla="*/ 255390 h 5893281"/>
              <a:gd name="connsiteX6524" fmla="*/ 7168427 w 10035679"/>
              <a:gd name="connsiteY6524" fmla="*/ 246936 h 5893281"/>
              <a:gd name="connsiteX6525" fmla="*/ 7168427 w 10035679"/>
              <a:gd name="connsiteY6525" fmla="*/ 236673 h 5893281"/>
              <a:gd name="connsiteX6526" fmla="*/ 7178692 w 10035679"/>
              <a:gd name="connsiteY6526" fmla="*/ 230635 h 5893281"/>
              <a:gd name="connsiteX6527" fmla="*/ 7186539 w 10035679"/>
              <a:gd name="connsiteY6527" fmla="*/ 222183 h 5893281"/>
              <a:gd name="connsiteX6528" fmla="*/ 7192578 w 10035679"/>
              <a:gd name="connsiteY6528" fmla="*/ 217957 h 5893281"/>
              <a:gd name="connsiteX6529" fmla="*/ 7200425 w 10035679"/>
              <a:gd name="connsiteY6529" fmla="*/ 211918 h 5893281"/>
              <a:gd name="connsiteX6530" fmla="*/ 7206464 w 10035679"/>
              <a:gd name="connsiteY6530" fmla="*/ 207692 h 5893281"/>
              <a:gd name="connsiteX6531" fmla="*/ 6131772 w 10035679"/>
              <a:gd name="connsiteY6531" fmla="*/ 203466 h 5893281"/>
              <a:gd name="connsiteX6532" fmla="*/ 6160149 w 10035679"/>
              <a:gd name="connsiteY6532" fmla="*/ 207692 h 5893281"/>
              <a:gd name="connsiteX6533" fmla="*/ 6180678 w 10035679"/>
              <a:gd name="connsiteY6533" fmla="*/ 217957 h 5893281"/>
              <a:gd name="connsiteX6534" fmla="*/ 6201206 w 10035679"/>
              <a:gd name="connsiteY6534" fmla="*/ 230032 h 5893281"/>
              <a:gd name="connsiteX6535" fmla="*/ 6195167 w 10035679"/>
              <a:gd name="connsiteY6535" fmla="*/ 236069 h 5893281"/>
              <a:gd name="connsiteX6536" fmla="*/ 6190941 w 10035679"/>
              <a:gd name="connsiteY6536" fmla="*/ 246333 h 5893281"/>
              <a:gd name="connsiteX6537" fmla="*/ 6184904 w 10035679"/>
              <a:gd name="connsiteY6537" fmla="*/ 250559 h 5893281"/>
              <a:gd name="connsiteX6538" fmla="*/ 6174640 w 10035679"/>
              <a:gd name="connsiteY6538" fmla="*/ 254785 h 5893281"/>
              <a:gd name="connsiteX6539" fmla="*/ 6162564 w 10035679"/>
              <a:gd name="connsiteY6539" fmla="*/ 259012 h 5893281"/>
              <a:gd name="connsiteX6540" fmla="*/ 6148075 w 10035679"/>
              <a:gd name="connsiteY6540" fmla="*/ 259012 h 5893281"/>
              <a:gd name="connsiteX6541" fmla="*/ 6137811 w 10035679"/>
              <a:gd name="connsiteY6541" fmla="*/ 265050 h 5893281"/>
              <a:gd name="connsiteX6542" fmla="*/ 6127548 w 10035679"/>
              <a:gd name="connsiteY6542" fmla="*/ 265050 h 5893281"/>
              <a:gd name="connsiteX6543" fmla="*/ 6117283 w 10035679"/>
              <a:gd name="connsiteY6543" fmla="*/ 269276 h 5893281"/>
              <a:gd name="connsiteX6544" fmla="*/ 6102792 w 10035679"/>
              <a:gd name="connsiteY6544" fmla="*/ 269276 h 5893281"/>
              <a:gd name="connsiteX6545" fmla="*/ 6102792 w 10035679"/>
              <a:gd name="connsiteY6545" fmla="*/ 246936 h 5893281"/>
              <a:gd name="connsiteX6546" fmla="*/ 6104603 w 10035679"/>
              <a:gd name="connsiteY6546" fmla="*/ 232447 h 5893281"/>
              <a:gd name="connsiteX6547" fmla="*/ 6119094 w 10035679"/>
              <a:gd name="connsiteY6547" fmla="*/ 222183 h 5893281"/>
              <a:gd name="connsiteX6548" fmla="*/ 3413670 w 10035679"/>
              <a:gd name="connsiteY6548" fmla="*/ 203466 h 5893281"/>
              <a:gd name="connsiteX6549" fmla="*/ 3414272 w 10035679"/>
              <a:gd name="connsiteY6549" fmla="*/ 203466 h 5893281"/>
              <a:gd name="connsiteX6550" fmla="*/ 3442650 w 10035679"/>
              <a:gd name="connsiteY6550" fmla="*/ 203466 h 5893281"/>
              <a:gd name="connsiteX6551" fmla="*/ 3448688 w 10035679"/>
              <a:gd name="connsiteY6551" fmla="*/ 222183 h 5893281"/>
              <a:gd name="connsiteX6552" fmla="*/ 3456536 w 10035679"/>
              <a:gd name="connsiteY6552" fmla="*/ 232447 h 5893281"/>
              <a:gd name="connsiteX6553" fmla="*/ 3462575 w 10035679"/>
              <a:gd name="connsiteY6553" fmla="*/ 246936 h 5893281"/>
              <a:gd name="connsiteX6554" fmla="*/ 3466800 w 10035679"/>
              <a:gd name="connsiteY6554" fmla="*/ 269276 h 5893281"/>
              <a:gd name="connsiteX6555" fmla="*/ 3460762 w 10035679"/>
              <a:gd name="connsiteY6555" fmla="*/ 269276 h 5893281"/>
              <a:gd name="connsiteX6556" fmla="*/ 3438424 w 10035679"/>
              <a:gd name="connsiteY6556" fmla="*/ 254785 h 5893281"/>
              <a:gd name="connsiteX6557" fmla="*/ 3423932 w 10035679"/>
              <a:gd name="connsiteY6557" fmla="*/ 240295 h 5893281"/>
              <a:gd name="connsiteX6558" fmla="*/ 3413670 w 10035679"/>
              <a:gd name="connsiteY6558" fmla="*/ 225806 h 5893281"/>
              <a:gd name="connsiteX6559" fmla="*/ 7410535 w 10035679"/>
              <a:gd name="connsiteY6559" fmla="*/ 158185 h 5893281"/>
              <a:gd name="connsiteX6560" fmla="*/ 7416572 w 10035679"/>
              <a:gd name="connsiteY6560" fmla="*/ 158185 h 5893281"/>
              <a:gd name="connsiteX6561" fmla="*/ 7424421 w 10035679"/>
              <a:gd name="connsiteY6561" fmla="*/ 162411 h 5893281"/>
              <a:gd name="connsiteX6562" fmla="*/ 7426232 w 10035679"/>
              <a:gd name="connsiteY6562" fmla="*/ 162411 h 5893281"/>
              <a:gd name="connsiteX6563" fmla="*/ 7430458 w 10035679"/>
              <a:gd name="connsiteY6563" fmla="*/ 162411 h 5893281"/>
              <a:gd name="connsiteX6564" fmla="*/ 7434686 w 10035679"/>
              <a:gd name="connsiteY6564" fmla="*/ 164222 h 5893281"/>
              <a:gd name="connsiteX6565" fmla="*/ 7426836 w 10035679"/>
              <a:gd name="connsiteY6565" fmla="*/ 172676 h 5893281"/>
              <a:gd name="connsiteX6566" fmla="*/ 7420798 w 10035679"/>
              <a:gd name="connsiteY6566" fmla="*/ 178712 h 5893281"/>
              <a:gd name="connsiteX6567" fmla="*/ 7416572 w 10035679"/>
              <a:gd name="connsiteY6567" fmla="*/ 188977 h 5893281"/>
              <a:gd name="connsiteX6568" fmla="*/ 7412346 w 10035679"/>
              <a:gd name="connsiteY6568" fmla="*/ 197429 h 5893281"/>
              <a:gd name="connsiteX6569" fmla="*/ 7410535 w 10035679"/>
              <a:gd name="connsiteY6569" fmla="*/ 211918 h 5893281"/>
              <a:gd name="connsiteX6570" fmla="*/ 7416572 w 10035679"/>
              <a:gd name="connsiteY6570" fmla="*/ 211918 h 5893281"/>
              <a:gd name="connsiteX6571" fmla="*/ 7424421 w 10035679"/>
              <a:gd name="connsiteY6571" fmla="*/ 201655 h 5893281"/>
              <a:gd name="connsiteX6572" fmla="*/ 7430458 w 10035679"/>
              <a:gd name="connsiteY6572" fmla="*/ 193203 h 5893281"/>
              <a:gd name="connsiteX6573" fmla="*/ 7438307 w 10035679"/>
              <a:gd name="connsiteY6573" fmla="*/ 187164 h 5893281"/>
              <a:gd name="connsiteX6574" fmla="*/ 7448572 w 10035679"/>
              <a:gd name="connsiteY6574" fmla="*/ 182938 h 5893281"/>
              <a:gd name="connsiteX6575" fmla="*/ 7469099 w 10035679"/>
              <a:gd name="connsiteY6575" fmla="*/ 203466 h 5893281"/>
              <a:gd name="connsiteX6576" fmla="*/ 7495665 w 10035679"/>
              <a:gd name="connsiteY6576" fmla="*/ 222183 h 5893281"/>
              <a:gd name="connsiteX6577" fmla="*/ 7511965 w 10035679"/>
              <a:gd name="connsiteY6577" fmla="*/ 236673 h 5893281"/>
              <a:gd name="connsiteX6578" fmla="*/ 7511965 w 10035679"/>
              <a:gd name="connsiteY6578" fmla="*/ 283767 h 5893281"/>
              <a:gd name="connsiteX6579" fmla="*/ 7524040 w 10035679"/>
              <a:gd name="connsiteY6579" fmla="*/ 294030 h 5893281"/>
              <a:gd name="connsiteX6580" fmla="*/ 7534305 w 10035679"/>
              <a:gd name="connsiteY6580" fmla="*/ 302482 h 5893281"/>
              <a:gd name="connsiteX6581" fmla="*/ 7544569 w 10035679"/>
              <a:gd name="connsiteY6581" fmla="*/ 304295 h 5893281"/>
              <a:gd name="connsiteX6582" fmla="*/ 7552419 w 10035679"/>
              <a:gd name="connsiteY6582" fmla="*/ 318783 h 5893281"/>
              <a:gd name="connsiteX6583" fmla="*/ 7558455 w 10035679"/>
              <a:gd name="connsiteY6583" fmla="*/ 347765 h 5893281"/>
              <a:gd name="connsiteX6584" fmla="*/ 7543965 w 10035679"/>
              <a:gd name="connsiteY6584" fmla="*/ 366482 h 5893281"/>
              <a:gd name="connsiteX6585" fmla="*/ 7537928 w 10035679"/>
              <a:gd name="connsiteY6585" fmla="*/ 385197 h 5893281"/>
              <a:gd name="connsiteX6586" fmla="*/ 7523437 w 10035679"/>
              <a:gd name="connsiteY6586" fmla="*/ 395461 h 5893281"/>
              <a:gd name="connsiteX6587" fmla="*/ 7505325 w 10035679"/>
              <a:gd name="connsiteY6587" fmla="*/ 399687 h 5893281"/>
              <a:gd name="connsiteX6588" fmla="*/ 7472720 w 10035679"/>
              <a:gd name="connsiteY6588" fmla="*/ 401498 h 5893281"/>
              <a:gd name="connsiteX6589" fmla="*/ 7448572 w 10035679"/>
              <a:gd name="connsiteY6589" fmla="*/ 380971 h 5893281"/>
              <a:gd name="connsiteX6590" fmla="*/ 7411743 w 10035679"/>
              <a:gd name="connsiteY6590" fmla="*/ 362254 h 5893281"/>
              <a:gd name="connsiteX6591" fmla="*/ 7373101 w 10035679"/>
              <a:gd name="connsiteY6591" fmla="*/ 351991 h 5893281"/>
              <a:gd name="connsiteX6592" fmla="*/ 7334462 w 10035679"/>
              <a:gd name="connsiteY6592" fmla="*/ 337500 h 5893281"/>
              <a:gd name="connsiteX6593" fmla="*/ 7300046 w 10035679"/>
              <a:gd name="connsiteY6593" fmla="*/ 323011 h 5893281"/>
              <a:gd name="connsiteX6594" fmla="*/ 7277708 w 10035679"/>
              <a:gd name="connsiteY6594" fmla="*/ 302482 h 5893281"/>
              <a:gd name="connsiteX6595" fmla="*/ 7292197 w 10035679"/>
              <a:gd name="connsiteY6595" fmla="*/ 294030 h 5893281"/>
              <a:gd name="connsiteX6596" fmla="*/ 7302462 w 10035679"/>
              <a:gd name="connsiteY6596" fmla="*/ 287993 h 5893281"/>
              <a:gd name="connsiteX6597" fmla="*/ 7310311 w 10035679"/>
              <a:gd name="connsiteY6597" fmla="*/ 279539 h 5893281"/>
              <a:gd name="connsiteX6598" fmla="*/ 7314537 w 10035679"/>
              <a:gd name="connsiteY6598" fmla="*/ 269276 h 5893281"/>
              <a:gd name="connsiteX6599" fmla="*/ 7316348 w 10035679"/>
              <a:gd name="connsiteY6599" fmla="*/ 250559 h 5893281"/>
              <a:gd name="connsiteX6600" fmla="*/ 7314537 w 10035679"/>
              <a:gd name="connsiteY6600" fmla="*/ 244523 h 5893281"/>
              <a:gd name="connsiteX6601" fmla="*/ 7310311 w 10035679"/>
              <a:gd name="connsiteY6601" fmla="*/ 232447 h 5893281"/>
              <a:gd name="connsiteX6602" fmla="*/ 7310311 w 10035679"/>
              <a:gd name="connsiteY6602" fmla="*/ 217352 h 5893281"/>
              <a:gd name="connsiteX6603" fmla="*/ 7310311 w 10035679"/>
              <a:gd name="connsiteY6603" fmla="*/ 202863 h 5893281"/>
              <a:gd name="connsiteX6604" fmla="*/ 7310311 w 10035679"/>
              <a:gd name="connsiteY6604" fmla="*/ 201050 h 5893281"/>
              <a:gd name="connsiteX6605" fmla="*/ 7314537 w 10035679"/>
              <a:gd name="connsiteY6605" fmla="*/ 201050 h 5893281"/>
              <a:gd name="connsiteX6606" fmla="*/ 7316348 w 10035679"/>
              <a:gd name="connsiteY6606" fmla="*/ 196824 h 5893281"/>
              <a:gd name="connsiteX6607" fmla="*/ 7348950 w 10035679"/>
              <a:gd name="connsiteY6607" fmla="*/ 188372 h 5893281"/>
              <a:gd name="connsiteX6608" fmla="*/ 7383366 w 10035679"/>
              <a:gd name="connsiteY6608" fmla="*/ 172071 h 5893281"/>
              <a:gd name="connsiteX6609" fmla="*/ 6960130 w 10035679"/>
              <a:gd name="connsiteY6609" fmla="*/ 149733 h 5893281"/>
              <a:gd name="connsiteX6610" fmla="*/ 6980657 w 10035679"/>
              <a:gd name="connsiteY6610" fmla="*/ 149733 h 5893281"/>
              <a:gd name="connsiteX6611" fmla="*/ 7009034 w 10035679"/>
              <a:gd name="connsiteY6611" fmla="*/ 178712 h 5893281"/>
              <a:gd name="connsiteX6612" fmla="*/ 7045863 w 10035679"/>
              <a:gd name="connsiteY6612" fmla="*/ 203466 h 5893281"/>
              <a:gd name="connsiteX6613" fmla="*/ 7045863 w 10035679"/>
              <a:gd name="connsiteY6613" fmla="*/ 211315 h 5893281"/>
              <a:gd name="connsiteX6614" fmla="*/ 7038014 w 10035679"/>
              <a:gd name="connsiteY6614" fmla="*/ 211315 h 5893281"/>
              <a:gd name="connsiteX6615" fmla="*/ 7038014 w 10035679"/>
              <a:gd name="connsiteY6615" fmla="*/ 221580 h 5893281"/>
              <a:gd name="connsiteX6616" fmla="*/ 7003600 w 10035679"/>
              <a:gd name="connsiteY6616" fmla="*/ 202863 h 5893281"/>
              <a:gd name="connsiteX6617" fmla="*/ 6979450 w 10035679"/>
              <a:gd name="connsiteY6617" fmla="*/ 178109 h 5893281"/>
              <a:gd name="connsiteX6618" fmla="*/ 6247694 w 10035679"/>
              <a:gd name="connsiteY6618" fmla="*/ 139468 h 5893281"/>
              <a:gd name="connsiteX6619" fmla="*/ 6276071 w 10035679"/>
              <a:gd name="connsiteY6619" fmla="*/ 147920 h 5893281"/>
              <a:gd name="connsiteX6620" fmla="*/ 6298409 w 10035679"/>
              <a:gd name="connsiteY6620" fmla="*/ 153959 h 5893281"/>
              <a:gd name="connsiteX6621" fmla="*/ 6318939 w 10035679"/>
              <a:gd name="connsiteY6621" fmla="*/ 164222 h 5893281"/>
              <a:gd name="connsiteX6622" fmla="*/ 6318939 w 10035679"/>
              <a:gd name="connsiteY6622" fmla="*/ 182938 h 5893281"/>
              <a:gd name="connsiteX6623" fmla="*/ 6300825 w 10035679"/>
              <a:gd name="connsiteY6623" fmla="*/ 187164 h 5893281"/>
              <a:gd name="connsiteX6624" fmla="*/ 6284523 w 10035679"/>
              <a:gd name="connsiteY6624" fmla="*/ 193203 h 5893281"/>
              <a:gd name="connsiteX6625" fmla="*/ 6257959 w 10035679"/>
              <a:gd name="connsiteY6625" fmla="*/ 197429 h 5893281"/>
              <a:gd name="connsiteX6626" fmla="*/ 6247694 w 10035679"/>
              <a:gd name="connsiteY6626" fmla="*/ 201655 h 5893281"/>
              <a:gd name="connsiteX6627" fmla="*/ 6241658 w 10035679"/>
              <a:gd name="connsiteY6627" fmla="*/ 203466 h 5893281"/>
              <a:gd name="connsiteX6628" fmla="*/ 6229582 w 10035679"/>
              <a:gd name="connsiteY6628" fmla="*/ 203466 h 5893281"/>
              <a:gd name="connsiteX6629" fmla="*/ 6219318 w 10035679"/>
              <a:gd name="connsiteY6629" fmla="*/ 203466 h 5893281"/>
              <a:gd name="connsiteX6630" fmla="*/ 6219318 w 10035679"/>
              <a:gd name="connsiteY6630" fmla="*/ 182938 h 5893281"/>
              <a:gd name="connsiteX6631" fmla="*/ 6227167 w 10035679"/>
              <a:gd name="connsiteY6631" fmla="*/ 172676 h 5893281"/>
              <a:gd name="connsiteX6632" fmla="*/ 6237430 w 10035679"/>
              <a:gd name="connsiteY6632" fmla="*/ 158185 h 5893281"/>
              <a:gd name="connsiteX6633" fmla="*/ 5383112 w 10035679"/>
              <a:gd name="connsiteY6633" fmla="*/ 118941 h 5893281"/>
              <a:gd name="connsiteX6634" fmla="*/ 5383112 w 10035679"/>
              <a:gd name="connsiteY6634" fmla="*/ 158185 h 5893281"/>
              <a:gd name="connsiteX6635" fmla="*/ 5397601 w 10035679"/>
              <a:gd name="connsiteY6635" fmla="*/ 158185 h 5893281"/>
              <a:gd name="connsiteX6636" fmla="*/ 5405450 w 10035679"/>
              <a:gd name="connsiteY6636" fmla="*/ 153959 h 5893281"/>
              <a:gd name="connsiteX6637" fmla="*/ 5411489 w 10035679"/>
              <a:gd name="connsiteY6637" fmla="*/ 153959 h 5893281"/>
              <a:gd name="connsiteX6638" fmla="*/ 5419336 w 10035679"/>
              <a:gd name="connsiteY6638" fmla="*/ 153959 h 5893281"/>
              <a:gd name="connsiteX6639" fmla="*/ 5421149 w 10035679"/>
              <a:gd name="connsiteY6639" fmla="*/ 153959 h 5893281"/>
              <a:gd name="connsiteX6640" fmla="*/ 5428998 w 10035679"/>
              <a:gd name="connsiteY6640" fmla="*/ 158185 h 5893281"/>
              <a:gd name="connsiteX6641" fmla="*/ 5439261 w 10035679"/>
              <a:gd name="connsiteY6641" fmla="*/ 164222 h 5893281"/>
              <a:gd name="connsiteX6642" fmla="*/ 5439261 w 10035679"/>
              <a:gd name="connsiteY6642" fmla="*/ 182938 h 5893281"/>
              <a:gd name="connsiteX6643" fmla="*/ 5447110 w 10035679"/>
              <a:gd name="connsiteY6643" fmla="*/ 187164 h 5893281"/>
              <a:gd name="connsiteX6644" fmla="*/ 5457375 w 10035679"/>
              <a:gd name="connsiteY6644" fmla="*/ 187164 h 5893281"/>
              <a:gd name="connsiteX6645" fmla="*/ 5463412 w 10035679"/>
              <a:gd name="connsiteY6645" fmla="*/ 182938 h 5893281"/>
              <a:gd name="connsiteX6646" fmla="*/ 5475487 w 10035679"/>
              <a:gd name="connsiteY6646" fmla="*/ 182938 h 5893281"/>
              <a:gd name="connsiteX6647" fmla="*/ 5477298 w 10035679"/>
              <a:gd name="connsiteY6647" fmla="*/ 178712 h 5893281"/>
              <a:gd name="connsiteX6648" fmla="*/ 5485147 w 10035679"/>
              <a:gd name="connsiteY6648" fmla="*/ 182938 h 5893281"/>
              <a:gd name="connsiteX6649" fmla="*/ 5491186 w 10035679"/>
              <a:gd name="connsiteY6649" fmla="*/ 188977 h 5893281"/>
              <a:gd name="connsiteX6650" fmla="*/ 5499033 w 10035679"/>
              <a:gd name="connsiteY6650" fmla="*/ 201050 h 5893281"/>
              <a:gd name="connsiteX6651" fmla="*/ 5505072 w 10035679"/>
              <a:gd name="connsiteY6651" fmla="*/ 211315 h 5893281"/>
              <a:gd name="connsiteX6652" fmla="*/ 5494807 w 10035679"/>
              <a:gd name="connsiteY6652" fmla="*/ 236069 h 5893281"/>
              <a:gd name="connsiteX6653" fmla="*/ 5484544 w 10035679"/>
              <a:gd name="connsiteY6653" fmla="*/ 260824 h 5893281"/>
              <a:gd name="connsiteX6654" fmla="*/ 5476695 w 10035679"/>
              <a:gd name="connsiteY6654" fmla="*/ 289804 h 5893281"/>
              <a:gd name="connsiteX6655" fmla="*/ 5452544 w 10035679"/>
              <a:gd name="connsiteY6655" fmla="*/ 289804 h 5893281"/>
              <a:gd name="connsiteX6656" fmla="*/ 5434432 w 10035679"/>
              <a:gd name="connsiteY6656" fmla="*/ 298256 h 5893281"/>
              <a:gd name="connsiteX6657" fmla="*/ 5418131 w 10035679"/>
              <a:gd name="connsiteY6657" fmla="*/ 308521 h 5893281"/>
              <a:gd name="connsiteX6658" fmla="*/ 5389754 w 10035679"/>
              <a:gd name="connsiteY6658" fmla="*/ 316973 h 5893281"/>
              <a:gd name="connsiteX6659" fmla="*/ 5371640 w 10035679"/>
              <a:gd name="connsiteY6659" fmla="*/ 302482 h 5893281"/>
              <a:gd name="connsiteX6660" fmla="*/ 5347489 w 10035679"/>
              <a:gd name="connsiteY6660" fmla="*/ 294030 h 5893281"/>
              <a:gd name="connsiteX6661" fmla="*/ 5323340 w 10035679"/>
              <a:gd name="connsiteY6661" fmla="*/ 283767 h 5893281"/>
              <a:gd name="connsiteX6662" fmla="*/ 5319114 w 10035679"/>
              <a:gd name="connsiteY6662" fmla="*/ 275313 h 5893281"/>
              <a:gd name="connsiteX6663" fmla="*/ 5319114 w 10035679"/>
              <a:gd name="connsiteY6663" fmla="*/ 269276 h 5893281"/>
              <a:gd name="connsiteX6664" fmla="*/ 5314886 w 10035679"/>
              <a:gd name="connsiteY6664" fmla="*/ 260824 h 5893281"/>
              <a:gd name="connsiteX6665" fmla="*/ 5310660 w 10035679"/>
              <a:gd name="connsiteY6665" fmla="*/ 250559 h 5893281"/>
              <a:gd name="connsiteX6666" fmla="*/ 5300398 w 10035679"/>
              <a:gd name="connsiteY6666" fmla="*/ 240295 h 5893281"/>
              <a:gd name="connsiteX6667" fmla="*/ 5290133 w 10035679"/>
              <a:gd name="connsiteY6667" fmla="*/ 230032 h 5893281"/>
              <a:gd name="connsiteX6668" fmla="*/ 5282284 w 10035679"/>
              <a:gd name="connsiteY6668" fmla="*/ 221580 h 5893281"/>
              <a:gd name="connsiteX6669" fmla="*/ 5276247 w 10035679"/>
              <a:gd name="connsiteY6669" fmla="*/ 207089 h 5893281"/>
              <a:gd name="connsiteX6670" fmla="*/ 5272021 w 10035679"/>
              <a:gd name="connsiteY6670" fmla="*/ 182336 h 5893281"/>
              <a:gd name="connsiteX6671" fmla="*/ 5286510 w 10035679"/>
              <a:gd name="connsiteY6671" fmla="*/ 163619 h 5893281"/>
              <a:gd name="connsiteX6672" fmla="*/ 5296774 w 10035679"/>
              <a:gd name="connsiteY6672" fmla="*/ 149128 h 5893281"/>
              <a:gd name="connsiteX6673" fmla="*/ 5311265 w 10035679"/>
              <a:gd name="connsiteY6673" fmla="*/ 149128 h 5893281"/>
              <a:gd name="connsiteX6674" fmla="*/ 5323340 w 10035679"/>
              <a:gd name="connsiteY6674" fmla="*/ 153354 h 5893281"/>
              <a:gd name="connsiteX6675" fmla="*/ 5337829 w 10035679"/>
              <a:gd name="connsiteY6675" fmla="*/ 157580 h 5893281"/>
              <a:gd name="connsiteX6676" fmla="*/ 5352320 w 10035679"/>
              <a:gd name="connsiteY6676" fmla="*/ 157580 h 5893281"/>
              <a:gd name="connsiteX6677" fmla="*/ 5352320 w 10035679"/>
              <a:gd name="connsiteY6677" fmla="*/ 132826 h 5893281"/>
              <a:gd name="connsiteX6678" fmla="*/ 5358357 w 10035679"/>
              <a:gd name="connsiteY6678" fmla="*/ 128600 h 5893281"/>
              <a:gd name="connsiteX6679" fmla="*/ 5366206 w 10035679"/>
              <a:gd name="connsiteY6679" fmla="*/ 124374 h 5893281"/>
              <a:gd name="connsiteX6680" fmla="*/ 5368019 w 10035679"/>
              <a:gd name="connsiteY6680" fmla="*/ 124374 h 5893281"/>
              <a:gd name="connsiteX6681" fmla="*/ 5375866 w 10035679"/>
              <a:gd name="connsiteY6681" fmla="*/ 120148 h 5893281"/>
              <a:gd name="connsiteX6682" fmla="*/ 6298409 w 10035679"/>
              <a:gd name="connsiteY6682" fmla="*/ 92374 h 5893281"/>
              <a:gd name="connsiteX6683" fmla="*/ 6326788 w 10035679"/>
              <a:gd name="connsiteY6683" fmla="*/ 92374 h 5893281"/>
              <a:gd name="connsiteX6684" fmla="*/ 6343089 w 10035679"/>
              <a:gd name="connsiteY6684" fmla="*/ 111091 h 5893281"/>
              <a:gd name="connsiteX6685" fmla="*/ 6361202 w 10035679"/>
              <a:gd name="connsiteY6685" fmla="*/ 121356 h 5893281"/>
              <a:gd name="connsiteX6686" fmla="*/ 6375692 w 10035679"/>
              <a:gd name="connsiteY6686" fmla="*/ 135845 h 5893281"/>
              <a:gd name="connsiteX6687" fmla="*/ 6390181 w 10035679"/>
              <a:gd name="connsiteY6687" fmla="*/ 158185 h 5893281"/>
              <a:gd name="connsiteX6688" fmla="*/ 6357578 w 10035679"/>
              <a:gd name="connsiteY6688" fmla="*/ 158185 h 5893281"/>
              <a:gd name="connsiteX6689" fmla="*/ 6337051 w 10035679"/>
              <a:gd name="connsiteY6689" fmla="*/ 135845 h 5893281"/>
              <a:gd name="connsiteX6690" fmla="*/ 6314713 w 10035679"/>
              <a:gd name="connsiteY6690" fmla="*/ 119543 h 5893281"/>
              <a:gd name="connsiteX6691" fmla="*/ 2716324 w 10035679"/>
              <a:gd name="connsiteY6691" fmla="*/ 92374 h 5893281"/>
              <a:gd name="connsiteX6692" fmla="*/ 2740474 w 10035679"/>
              <a:gd name="connsiteY6692" fmla="*/ 92374 h 5893281"/>
              <a:gd name="connsiteX6693" fmla="*/ 2750737 w 10035679"/>
              <a:gd name="connsiteY6693" fmla="*/ 100827 h 5893281"/>
              <a:gd name="connsiteX6694" fmla="*/ 2758586 w 10035679"/>
              <a:gd name="connsiteY6694" fmla="*/ 106865 h 5893281"/>
              <a:gd name="connsiteX6695" fmla="*/ 2762813 w 10035679"/>
              <a:gd name="connsiteY6695" fmla="*/ 115317 h 5893281"/>
              <a:gd name="connsiteX6696" fmla="*/ 2768851 w 10035679"/>
              <a:gd name="connsiteY6696" fmla="*/ 125582 h 5893281"/>
              <a:gd name="connsiteX6697" fmla="*/ 2773077 w 10035679"/>
              <a:gd name="connsiteY6697" fmla="*/ 134034 h 5893281"/>
              <a:gd name="connsiteX6698" fmla="*/ 2791188 w 10035679"/>
              <a:gd name="connsiteY6698" fmla="*/ 115317 h 5893281"/>
              <a:gd name="connsiteX6699" fmla="*/ 2811717 w 10035679"/>
              <a:gd name="connsiteY6699" fmla="*/ 106865 h 5893281"/>
              <a:gd name="connsiteX6700" fmla="*/ 2844320 w 10035679"/>
              <a:gd name="connsiteY6700" fmla="*/ 111091 h 5893281"/>
              <a:gd name="connsiteX6701" fmla="*/ 2844320 w 10035679"/>
              <a:gd name="connsiteY6701" fmla="*/ 140071 h 5893281"/>
              <a:gd name="connsiteX6702" fmla="*/ 2888998 w 10035679"/>
              <a:gd name="connsiteY6702" fmla="*/ 144299 h 5893281"/>
              <a:gd name="connsiteX6703" fmla="*/ 2929450 w 10035679"/>
              <a:gd name="connsiteY6703" fmla="*/ 150336 h 5893281"/>
              <a:gd name="connsiteX6704" fmla="*/ 2963866 w 10035679"/>
              <a:gd name="connsiteY6704" fmla="*/ 158788 h 5893281"/>
              <a:gd name="connsiteX6705" fmla="*/ 3002506 w 10035679"/>
              <a:gd name="connsiteY6705" fmla="*/ 163014 h 5893281"/>
              <a:gd name="connsiteX6706" fmla="*/ 3045374 w 10035679"/>
              <a:gd name="connsiteY6706" fmla="*/ 158788 h 5893281"/>
              <a:gd name="connsiteX6707" fmla="*/ 3045374 w 10035679"/>
              <a:gd name="connsiteY6707" fmla="*/ 183543 h 5893281"/>
              <a:gd name="connsiteX6708" fmla="*/ 3053223 w 10035679"/>
              <a:gd name="connsiteY6708" fmla="*/ 183543 h 5893281"/>
              <a:gd name="connsiteX6709" fmla="*/ 3059259 w 10035679"/>
              <a:gd name="connsiteY6709" fmla="*/ 183543 h 5893281"/>
              <a:gd name="connsiteX6710" fmla="*/ 3063486 w 10035679"/>
              <a:gd name="connsiteY6710" fmla="*/ 183543 h 5893281"/>
              <a:gd name="connsiteX6711" fmla="*/ 3067712 w 10035679"/>
              <a:gd name="connsiteY6711" fmla="*/ 187769 h 5893281"/>
              <a:gd name="connsiteX6712" fmla="*/ 3071938 w 10035679"/>
              <a:gd name="connsiteY6712" fmla="*/ 189580 h 5893281"/>
              <a:gd name="connsiteX6713" fmla="*/ 3064090 w 10035679"/>
              <a:gd name="connsiteY6713" fmla="*/ 189580 h 5893281"/>
              <a:gd name="connsiteX6714" fmla="*/ 3030883 w 10035679"/>
              <a:gd name="connsiteY6714" fmla="*/ 211315 h 5893281"/>
              <a:gd name="connsiteX6715" fmla="*/ 2992243 w 10035679"/>
              <a:gd name="connsiteY6715" fmla="*/ 236069 h 5893281"/>
              <a:gd name="connsiteX6716" fmla="*/ 2945752 w 10035679"/>
              <a:gd name="connsiteY6716" fmla="*/ 258409 h 5893281"/>
              <a:gd name="connsiteX6717" fmla="*/ 2902886 w 10035679"/>
              <a:gd name="connsiteY6717" fmla="*/ 283162 h 5893281"/>
              <a:gd name="connsiteX6718" fmla="*/ 2872697 w 10035679"/>
              <a:gd name="connsiteY6718" fmla="*/ 303690 h 5893281"/>
              <a:gd name="connsiteX6719" fmla="*/ 2850359 w 10035679"/>
              <a:gd name="connsiteY6719" fmla="*/ 322407 h 5893281"/>
              <a:gd name="connsiteX6720" fmla="*/ 2882961 w 10035679"/>
              <a:gd name="connsiteY6720" fmla="*/ 322407 h 5893281"/>
              <a:gd name="connsiteX6721" fmla="*/ 2893225 w 10035679"/>
              <a:gd name="connsiteY6721" fmla="*/ 316370 h 5893281"/>
              <a:gd name="connsiteX6722" fmla="*/ 2903490 w 10035679"/>
              <a:gd name="connsiteY6722" fmla="*/ 312142 h 5893281"/>
              <a:gd name="connsiteX6723" fmla="*/ 2915564 w 10035679"/>
              <a:gd name="connsiteY6723" fmla="*/ 307916 h 5893281"/>
              <a:gd name="connsiteX6724" fmla="*/ 2930056 w 10035679"/>
              <a:gd name="connsiteY6724" fmla="*/ 307916 h 5893281"/>
              <a:gd name="connsiteX6725" fmla="*/ 2930056 w 10035679"/>
              <a:gd name="connsiteY6725" fmla="*/ 316370 h 5893281"/>
              <a:gd name="connsiteX6726" fmla="*/ 2887187 w 10035679"/>
              <a:gd name="connsiteY6726" fmla="*/ 347160 h 5893281"/>
              <a:gd name="connsiteX6727" fmla="*/ 2850359 w 10035679"/>
              <a:gd name="connsiteY6727" fmla="*/ 379763 h 5893281"/>
              <a:gd name="connsiteX6728" fmla="*/ 2820169 w 10035679"/>
              <a:gd name="connsiteY6728" fmla="*/ 412366 h 5893281"/>
              <a:gd name="connsiteX6729" fmla="*/ 2783340 w 10035679"/>
              <a:gd name="connsiteY6729" fmla="*/ 441347 h 5893281"/>
              <a:gd name="connsiteX6730" fmla="*/ 2744700 w 10035679"/>
              <a:gd name="connsiteY6730" fmla="*/ 466101 h 5893281"/>
              <a:gd name="connsiteX6731" fmla="*/ 2693984 w 10035679"/>
              <a:gd name="connsiteY6731" fmla="*/ 480592 h 5893281"/>
              <a:gd name="connsiteX6732" fmla="*/ 2693984 w 10035679"/>
              <a:gd name="connsiteY6732" fmla="*/ 505345 h 5893281"/>
              <a:gd name="connsiteX6733" fmla="*/ 2669834 w 10035679"/>
              <a:gd name="connsiteY6733" fmla="*/ 509571 h 5893281"/>
              <a:gd name="connsiteX6734" fmla="*/ 2641459 w 10035679"/>
              <a:gd name="connsiteY6734" fmla="*/ 519836 h 5893281"/>
              <a:gd name="connsiteX6735" fmla="*/ 2625155 w 10035679"/>
              <a:gd name="connsiteY6735" fmla="*/ 534327 h 5893281"/>
              <a:gd name="connsiteX6736" fmla="*/ 2635420 w 10035679"/>
              <a:gd name="connsiteY6736" fmla="*/ 542779 h 5893281"/>
              <a:gd name="connsiteX6737" fmla="*/ 2641459 w 10035679"/>
              <a:gd name="connsiteY6737" fmla="*/ 548815 h 5893281"/>
              <a:gd name="connsiteX6738" fmla="*/ 2645684 w 10035679"/>
              <a:gd name="connsiteY6738" fmla="*/ 553042 h 5893281"/>
              <a:gd name="connsiteX6739" fmla="*/ 2645684 w 10035679"/>
              <a:gd name="connsiteY6739" fmla="*/ 559080 h 5893281"/>
              <a:gd name="connsiteX6740" fmla="*/ 2645684 w 10035679"/>
              <a:gd name="connsiteY6740" fmla="*/ 567532 h 5893281"/>
              <a:gd name="connsiteX6741" fmla="*/ 2641459 w 10035679"/>
              <a:gd name="connsiteY6741" fmla="*/ 577797 h 5893281"/>
              <a:gd name="connsiteX6742" fmla="*/ 2641459 w 10035679"/>
              <a:gd name="connsiteY6742" fmla="*/ 592286 h 5893281"/>
              <a:gd name="connsiteX6743" fmla="*/ 2564176 w 10035679"/>
              <a:gd name="connsiteY6743" fmla="*/ 598324 h 5893281"/>
              <a:gd name="connsiteX6744" fmla="*/ 2564176 w 10035679"/>
              <a:gd name="connsiteY6744" fmla="*/ 606777 h 5893281"/>
              <a:gd name="connsiteX6745" fmla="*/ 2574440 w 10035679"/>
              <a:gd name="connsiteY6745" fmla="*/ 611003 h 5893281"/>
              <a:gd name="connsiteX6746" fmla="*/ 2578666 w 10035679"/>
              <a:gd name="connsiteY6746" fmla="*/ 611003 h 5893281"/>
              <a:gd name="connsiteX6747" fmla="*/ 2584705 w 10035679"/>
              <a:gd name="connsiteY6747" fmla="*/ 611003 h 5893281"/>
              <a:gd name="connsiteX6748" fmla="*/ 2588931 w 10035679"/>
              <a:gd name="connsiteY6748" fmla="*/ 612815 h 5893281"/>
              <a:gd name="connsiteX6749" fmla="*/ 2588931 w 10035679"/>
              <a:gd name="connsiteY6749" fmla="*/ 617041 h 5893281"/>
              <a:gd name="connsiteX6750" fmla="*/ 2596780 w 10035679"/>
              <a:gd name="connsiteY6750" fmla="*/ 625494 h 5893281"/>
              <a:gd name="connsiteX6751" fmla="*/ 2584705 w 10035679"/>
              <a:gd name="connsiteY6751" fmla="*/ 625494 h 5893281"/>
              <a:gd name="connsiteX6752" fmla="*/ 2568404 w 10035679"/>
              <a:gd name="connsiteY6752" fmla="*/ 631530 h 5893281"/>
              <a:gd name="connsiteX6753" fmla="*/ 2546063 w 10035679"/>
              <a:gd name="connsiteY6753" fmla="*/ 639984 h 5893281"/>
              <a:gd name="connsiteX6754" fmla="*/ 2525536 w 10035679"/>
              <a:gd name="connsiteY6754" fmla="*/ 646021 h 5893281"/>
              <a:gd name="connsiteX6755" fmla="*/ 2531573 w 10035679"/>
              <a:gd name="connsiteY6755" fmla="*/ 650247 h 5893281"/>
              <a:gd name="connsiteX6756" fmla="*/ 2535801 w 10035679"/>
              <a:gd name="connsiteY6756" fmla="*/ 650247 h 5893281"/>
              <a:gd name="connsiteX6757" fmla="*/ 2540027 w 10035679"/>
              <a:gd name="connsiteY6757" fmla="*/ 650247 h 5893281"/>
              <a:gd name="connsiteX6758" fmla="*/ 2541837 w 10035679"/>
              <a:gd name="connsiteY6758" fmla="*/ 654473 h 5893281"/>
              <a:gd name="connsiteX6759" fmla="*/ 2546063 w 10035679"/>
              <a:gd name="connsiteY6759" fmla="*/ 654473 h 5893281"/>
              <a:gd name="connsiteX6760" fmla="*/ 2541837 w 10035679"/>
              <a:gd name="connsiteY6760" fmla="*/ 660512 h 5893281"/>
              <a:gd name="connsiteX6761" fmla="*/ 2540027 w 10035679"/>
              <a:gd name="connsiteY6761" fmla="*/ 668964 h 5893281"/>
              <a:gd name="connsiteX6762" fmla="*/ 2535801 w 10035679"/>
              <a:gd name="connsiteY6762" fmla="*/ 670774 h 5893281"/>
              <a:gd name="connsiteX6763" fmla="*/ 2540027 w 10035679"/>
              <a:gd name="connsiteY6763" fmla="*/ 675001 h 5893281"/>
              <a:gd name="connsiteX6764" fmla="*/ 2540027 w 10035679"/>
              <a:gd name="connsiteY6764" fmla="*/ 679229 h 5893281"/>
              <a:gd name="connsiteX6765" fmla="*/ 2541837 w 10035679"/>
              <a:gd name="connsiteY6765" fmla="*/ 685265 h 5893281"/>
              <a:gd name="connsiteX6766" fmla="*/ 2546063 w 10035679"/>
              <a:gd name="connsiteY6766" fmla="*/ 693717 h 5893281"/>
              <a:gd name="connsiteX6767" fmla="*/ 2531573 w 10035679"/>
              <a:gd name="connsiteY6767" fmla="*/ 697943 h 5893281"/>
              <a:gd name="connsiteX6768" fmla="*/ 2521310 w 10035679"/>
              <a:gd name="connsiteY6768" fmla="*/ 697943 h 5893281"/>
              <a:gd name="connsiteX6769" fmla="*/ 2511045 w 10035679"/>
              <a:gd name="connsiteY6769" fmla="*/ 697943 h 5893281"/>
              <a:gd name="connsiteX6770" fmla="*/ 2498970 w 10035679"/>
              <a:gd name="connsiteY6770" fmla="*/ 703982 h 5893281"/>
              <a:gd name="connsiteX6771" fmla="*/ 2535801 w 10035679"/>
              <a:gd name="connsiteY6771" fmla="*/ 703982 h 5893281"/>
              <a:gd name="connsiteX6772" fmla="*/ 2564176 w 10035679"/>
              <a:gd name="connsiteY6772" fmla="*/ 712434 h 5893281"/>
              <a:gd name="connsiteX6773" fmla="*/ 2564176 w 10035679"/>
              <a:gd name="connsiteY6773" fmla="*/ 726925 h 5893281"/>
              <a:gd name="connsiteX6774" fmla="*/ 2517687 w 10035679"/>
              <a:gd name="connsiteY6774" fmla="*/ 726925 h 5893281"/>
              <a:gd name="connsiteX6775" fmla="*/ 2513461 w 10035679"/>
              <a:gd name="connsiteY6775" fmla="*/ 737188 h 5893281"/>
              <a:gd name="connsiteX6776" fmla="*/ 2513461 w 10035679"/>
              <a:gd name="connsiteY6776" fmla="*/ 741414 h 5893281"/>
              <a:gd name="connsiteX6777" fmla="*/ 2513461 w 10035679"/>
              <a:gd name="connsiteY6777" fmla="*/ 743226 h 5893281"/>
              <a:gd name="connsiteX6778" fmla="*/ 2511650 w 10035679"/>
              <a:gd name="connsiteY6778" fmla="*/ 747453 h 5893281"/>
              <a:gd name="connsiteX6779" fmla="*/ 2507424 w 10035679"/>
              <a:gd name="connsiteY6779" fmla="*/ 751679 h 5893281"/>
              <a:gd name="connsiteX6780" fmla="*/ 2489310 w 10035679"/>
              <a:gd name="connsiteY6780" fmla="*/ 757715 h 5893281"/>
              <a:gd name="connsiteX6781" fmla="*/ 2465159 w 10035679"/>
              <a:gd name="connsiteY6781" fmla="*/ 757715 h 5893281"/>
              <a:gd name="connsiteX6782" fmla="*/ 2441009 w 10035679"/>
              <a:gd name="connsiteY6782" fmla="*/ 757715 h 5893281"/>
              <a:gd name="connsiteX6783" fmla="*/ 2416861 w 10035679"/>
              <a:gd name="connsiteY6783" fmla="*/ 743226 h 5893281"/>
              <a:gd name="connsiteX6784" fmla="*/ 2384258 w 10035679"/>
              <a:gd name="connsiteY6784" fmla="*/ 743226 h 5893281"/>
              <a:gd name="connsiteX6785" fmla="*/ 2351654 w 10035679"/>
              <a:gd name="connsiteY6785" fmla="*/ 747453 h 5893281"/>
              <a:gd name="connsiteX6786" fmla="*/ 2317238 w 10035679"/>
              <a:gd name="connsiteY6786" fmla="*/ 751679 h 5893281"/>
              <a:gd name="connsiteX6787" fmla="*/ 2284636 w 10035679"/>
              <a:gd name="connsiteY6787" fmla="*/ 747453 h 5893281"/>
              <a:gd name="connsiteX6788" fmla="*/ 2252033 w 10035679"/>
              <a:gd name="connsiteY6788" fmla="*/ 737188 h 5893281"/>
              <a:gd name="connsiteX6789" fmla="*/ 2250222 w 10035679"/>
              <a:gd name="connsiteY6789" fmla="*/ 732962 h 5893281"/>
              <a:gd name="connsiteX6790" fmla="*/ 2250222 w 10035679"/>
              <a:gd name="connsiteY6790" fmla="*/ 728736 h 5893281"/>
              <a:gd name="connsiteX6791" fmla="*/ 2245996 w 10035679"/>
              <a:gd name="connsiteY6791" fmla="*/ 728736 h 5893281"/>
              <a:gd name="connsiteX6792" fmla="*/ 2245996 w 10035679"/>
              <a:gd name="connsiteY6792" fmla="*/ 724510 h 5893281"/>
              <a:gd name="connsiteX6793" fmla="*/ 2245996 w 10035679"/>
              <a:gd name="connsiteY6793" fmla="*/ 716057 h 5893281"/>
              <a:gd name="connsiteX6794" fmla="*/ 2252033 w 10035679"/>
              <a:gd name="connsiteY6794" fmla="*/ 716057 h 5893281"/>
              <a:gd name="connsiteX6795" fmla="*/ 2256259 w 10035679"/>
              <a:gd name="connsiteY6795" fmla="*/ 710019 h 5893281"/>
              <a:gd name="connsiteX6796" fmla="*/ 2264108 w 10035679"/>
              <a:gd name="connsiteY6796" fmla="*/ 701567 h 5893281"/>
              <a:gd name="connsiteX6797" fmla="*/ 2265919 w 10035679"/>
              <a:gd name="connsiteY6797" fmla="*/ 697341 h 5893281"/>
              <a:gd name="connsiteX6798" fmla="*/ 2273768 w 10035679"/>
              <a:gd name="connsiteY6798" fmla="*/ 695530 h 5893281"/>
              <a:gd name="connsiteX6799" fmla="*/ 2277994 w 10035679"/>
              <a:gd name="connsiteY6799" fmla="*/ 687076 h 5893281"/>
              <a:gd name="connsiteX6800" fmla="*/ 2284033 w 10035679"/>
              <a:gd name="connsiteY6800" fmla="*/ 676813 h 5893281"/>
              <a:gd name="connsiteX6801" fmla="*/ 2269542 w 10035679"/>
              <a:gd name="connsiteY6801" fmla="*/ 672587 h 5893281"/>
              <a:gd name="connsiteX6802" fmla="*/ 2259277 w 10035679"/>
              <a:gd name="connsiteY6802" fmla="*/ 666548 h 5893281"/>
              <a:gd name="connsiteX6803" fmla="*/ 2251430 w 10035679"/>
              <a:gd name="connsiteY6803" fmla="*/ 654473 h 5893281"/>
              <a:gd name="connsiteX6804" fmla="*/ 2249617 w 10035679"/>
              <a:gd name="connsiteY6804" fmla="*/ 644210 h 5893281"/>
              <a:gd name="connsiteX6805" fmla="*/ 2245391 w 10035679"/>
              <a:gd name="connsiteY6805" fmla="*/ 629720 h 5893281"/>
              <a:gd name="connsiteX6806" fmla="*/ 2259882 w 10035679"/>
              <a:gd name="connsiteY6806" fmla="*/ 629720 h 5893281"/>
              <a:gd name="connsiteX6807" fmla="*/ 2284033 w 10035679"/>
              <a:gd name="connsiteY6807" fmla="*/ 623683 h 5893281"/>
              <a:gd name="connsiteX6808" fmla="*/ 2312409 w 10035679"/>
              <a:gd name="connsiteY6808" fmla="*/ 629720 h 5893281"/>
              <a:gd name="connsiteX6809" fmla="*/ 2336558 w 10035679"/>
              <a:gd name="connsiteY6809" fmla="*/ 639984 h 5893281"/>
              <a:gd name="connsiteX6810" fmla="*/ 2360709 w 10035679"/>
              <a:gd name="connsiteY6810" fmla="*/ 652058 h 5893281"/>
              <a:gd name="connsiteX6811" fmla="*/ 2360709 w 10035679"/>
              <a:gd name="connsiteY6811" fmla="*/ 637569 h 5893281"/>
              <a:gd name="connsiteX6812" fmla="*/ 2336558 w 10035679"/>
              <a:gd name="connsiteY6812" fmla="*/ 625494 h 5893281"/>
              <a:gd name="connsiteX6813" fmla="*/ 2316031 w 10035679"/>
              <a:gd name="connsiteY6813" fmla="*/ 615229 h 5893281"/>
              <a:gd name="connsiteX6814" fmla="*/ 2297918 w 10035679"/>
              <a:gd name="connsiteY6814" fmla="*/ 596512 h 5893281"/>
              <a:gd name="connsiteX6815" fmla="*/ 2303955 w 10035679"/>
              <a:gd name="connsiteY6815" fmla="*/ 596512 h 5893281"/>
              <a:gd name="connsiteX6816" fmla="*/ 2322069 w 10035679"/>
              <a:gd name="connsiteY6816" fmla="*/ 569948 h 5893281"/>
              <a:gd name="connsiteX6817" fmla="*/ 2344407 w 10035679"/>
              <a:gd name="connsiteY6817" fmla="*/ 551231 h 5893281"/>
              <a:gd name="connsiteX6818" fmla="*/ 2372784 w 10035679"/>
              <a:gd name="connsiteY6818" fmla="*/ 536740 h 5893281"/>
              <a:gd name="connsiteX6819" fmla="*/ 2407201 w 10035679"/>
              <a:gd name="connsiteY6819" fmla="*/ 526477 h 5893281"/>
              <a:gd name="connsiteX6820" fmla="*/ 2407201 w 10035679"/>
              <a:gd name="connsiteY6820" fmla="*/ 519231 h 5893281"/>
              <a:gd name="connsiteX6821" fmla="*/ 2374595 w 10035679"/>
              <a:gd name="connsiteY6821" fmla="*/ 508968 h 5893281"/>
              <a:gd name="connsiteX6822" fmla="*/ 2350446 w 10035679"/>
              <a:gd name="connsiteY6822" fmla="*/ 490251 h 5893281"/>
              <a:gd name="connsiteX6823" fmla="*/ 2329916 w 10035679"/>
              <a:gd name="connsiteY6823" fmla="*/ 465498 h 5893281"/>
              <a:gd name="connsiteX6824" fmla="*/ 2311804 w 10035679"/>
              <a:gd name="connsiteY6824" fmla="*/ 440742 h 5893281"/>
              <a:gd name="connsiteX6825" fmla="*/ 2322069 w 10035679"/>
              <a:gd name="connsiteY6825" fmla="*/ 436516 h 5893281"/>
              <a:gd name="connsiteX6826" fmla="*/ 2329916 w 10035679"/>
              <a:gd name="connsiteY6826" fmla="*/ 436516 h 5893281"/>
              <a:gd name="connsiteX6827" fmla="*/ 2340181 w 10035679"/>
              <a:gd name="connsiteY6827" fmla="*/ 432290 h 5893281"/>
              <a:gd name="connsiteX6828" fmla="*/ 2350446 w 10035679"/>
              <a:gd name="connsiteY6828" fmla="*/ 432290 h 5893281"/>
              <a:gd name="connsiteX6829" fmla="*/ 2364935 w 10035679"/>
              <a:gd name="connsiteY6829" fmla="*/ 442555 h 5893281"/>
              <a:gd name="connsiteX6830" fmla="*/ 2375200 w 10035679"/>
              <a:gd name="connsiteY6830" fmla="*/ 454630 h 5893281"/>
              <a:gd name="connsiteX6831" fmla="*/ 2389692 w 10035679"/>
              <a:gd name="connsiteY6831" fmla="*/ 464893 h 5893281"/>
              <a:gd name="connsiteX6832" fmla="*/ 2389692 w 10035679"/>
              <a:gd name="connsiteY6832" fmla="*/ 456441 h 5893281"/>
              <a:gd name="connsiteX6833" fmla="*/ 2387879 w 10035679"/>
              <a:gd name="connsiteY6833" fmla="*/ 450404 h 5893281"/>
              <a:gd name="connsiteX6834" fmla="*/ 2383652 w 10035679"/>
              <a:gd name="connsiteY6834" fmla="*/ 450404 h 5893281"/>
              <a:gd name="connsiteX6835" fmla="*/ 2383652 w 10035679"/>
              <a:gd name="connsiteY6835" fmla="*/ 446176 h 5893281"/>
              <a:gd name="connsiteX6836" fmla="*/ 2379426 w 10035679"/>
              <a:gd name="connsiteY6836" fmla="*/ 441950 h 5893281"/>
              <a:gd name="connsiteX6837" fmla="*/ 2379426 w 10035679"/>
              <a:gd name="connsiteY6837" fmla="*/ 440139 h 5893281"/>
              <a:gd name="connsiteX6838" fmla="*/ 2375200 w 10035679"/>
              <a:gd name="connsiteY6838" fmla="*/ 431687 h 5893281"/>
              <a:gd name="connsiteX6839" fmla="*/ 2383049 w 10035679"/>
              <a:gd name="connsiteY6839" fmla="*/ 431687 h 5893281"/>
              <a:gd name="connsiteX6840" fmla="*/ 2383049 w 10035679"/>
              <a:gd name="connsiteY6840" fmla="*/ 425649 h 5893281"/>
              <a:gd name="connsiteX6841" fmla="*/ 2415653 w 10035679"/>
              <a:gd name="connsiteY6841" fmla="*/ 413573 h 5893281"/>
              <a:gd name="connsiteX6842" fmla="*/ 2445840 w 10035679"/>
              <a:gd name="connsiteY6842" fmla="*/ 407537 h 5893281"/>
              <a:gd name="connsiteX6843" fmla="*/ 2478443 w 10035679"/>
              <a:gd name="connsiteY6843" fmla="*/ 403311 h 5893281"/>
              <a:gd name="connsiteX6844" fmla="*/ 2517084 w 10035679"/>
              <a:gd name="connsiteY6844" fmla="*/ 407537 h 5893281"/>
              <a:gd name="connsiteX6845" fmla="*/ 2498970 w 10035679"/>
              <a:gd name="connsiteY6845" fmla="*/ 385197 h 5893281"/>
              <a:gd name="connsiteX6846" fmla="*/ 2521310 w 10035679"/>
              <a:gd name="connsiteY6846" fmla="*/ 379160 h 5893281"/>
              <a:gd name="connsiteX6847" fmla="*/ 2545460 w 10035679"/>
              <a:gd name="connsiteY6847" fmla="*/ 368895 h 5893281"/>
              <a:gd name="connsiteX6848" fmla="*/ 2569610 w 10035679"/>
              <a:gd name="connsiteY6848" fmla="*/ 358633 h 5893281"/>
              <a:gd name="connsiteX6849" fmla="*/ 2584100 w 10035679"/>
              <a:gd name="connsiteY6849" fmla="*/ 346557 h 5893281"/>
              <a:gd name="connsiteX6850" fmla="*/ 2596175 w 10035679"/>
              <a:gd name="connsiteY6850" fmla="*/ 346557 h 5893281"/>
              <a:gd name="connsiteX6851" fmla="*/ 2596175 w 10035679"/>
              <a:gd name="connsiteY6851" fmla="*/ 340519 h 5893281"/>
              <a:gd name="connsiteX6852" fmla="*/ 2578063 w 10035679"/>
              <a:gd name="connsiteY6852" fmla="*/ 340519 h 5893281"/>
              <a:gd name="connsiteX6853" fmla="*/ 2570214 w 10035679"/>
              <a:gd name="connsiteY6853" fmla="*/ 344747 h 5893281"/>
              <a:gd name="connsiteX6854" fmla="*/ 2564176 w 10035679"/>
              <a:gd name="connsiteY6854" fmla="*/ 346557 h 5893281"/>
              <a:gd name="connsiteX6855" fmla="*/ 2559949 w 10035679"/>
              <a:gd name="connsiteY6855" fmla="*/ 346557 h 5893281"/>
              <a:gd name="connsiteX6856" fmla="*/ 2555724 w 10035679"/>
              <a:gd name="connsiteY6856" fmla="*/ 346557 h 5893281"/>
              <a:gd name="connsiteX6857" fmla="*/ 2553913 w 10035679"/>
              <a:gd name="connsiteY6857" fmla="*/ 346557 h 5893281"/>
              <a:gd name="connsiteX6858" fmla="*/ 2549687 w 10035679"/>
              <a:gd name="connsiteY6858" fmla="*/ 344747 h 5893281"/>
              <a:gd name="connsiteX6859" fmla="*/ 2545460 w 10035679"/>
              <a:gd name="connsiteY6859" fmla="*/ 340519 h 5893281"/>
              <a:gd name="connsiteX6860" fmla="*/ 2539422 w 10035679"/>
              <a:gd name="connsiteY6860" fmla="*/ 340519 h 5893281"/>
              <a:gd name="connsiteX6861" fmla="*/ 2531573 w 10035679"/>
              <a:gd name="connsiteY6861" fmla="*/ 346557 h 5893281"/>
              <a:gd name="connsiteX6862" fmla="*/ 2521310 w 10035679"/>
              <a:gd name="connsiteY6862" fmla="*/ 358633 h 5893281"/>
              <a:gd name="connsiteX6863" fmla="*/ 2511045 w 10035679"/>
              <a:gd name="connsiteY6863" fmla="*/ 368895 h 5893281"/>
              <a:gd name="connsiteX6864" fmla="*/ 2503196 w 10035679"/>
              <a:gd name="connsiteY6864" fmla="*/ 379160 h 5893281"/>
              <a:gd name="connsiteX6865" fmla="*/ 2492933 w 10035679"/>
              <a:gd name="connsiteY6865" fmla="*/ 385197 h 5893281"/>
              <a:gd name="connsiteX6866" fmla="*/ 2454292 w 10035679"/>
              <a:gd name="connsiteY6866" fmla="*/ 397272 h 5893281"/>
              <a:gd name="connsiteX6867" fmla="*/ 2417463 w 10035679"/>
              <a:gd name="connsiteY6867" fmla="*/ 397272 h 5893281"/>
              <a:gd name="connsiteX6868" fmla="*/ 2383049 w 10035679"/>
              <a:gd name="connsiteY6868" fmla="*/ 388820 h 5893281"/>
              <a:gd name="connsiteX6869" fmla="*/ 2350446 w 10035679"/>
              <a:gd name="connsiteY6869" fmla="*/ 374329 h 5893281"/>
              <a:gd name="connsiteX6870" fmla="*/ 2346220 w 10035679"/>
              <a:gd name="connsiteY6870" fmla="*/ 374329 h 5893281"/>
              <a:gd name="connsiteX6871" fmla="*/ 2340181 w 10035679"/>
              <a:gd name="connsiteY6871" fmla="*/ 378557 h 5893281"/>
              <a:gd name="connsiteX6872" fmla="*/ 2329916 w 10035679"/>
              <a:gd name="connsiteY6872" fmla="*/ 382783 h 5893281"/>
              <a:gd name="connsiteX6873" fmla="*/ 2322069 w 10035679"/>
              <a:gd name="connsiteY6873" fmla="*/ 384594 h 5893281"/>
              <a:gd name="connsiteX6874" fmla="*/ 2316031 w 10035679"/>
              <a:gd name="connsiteY6874" fmla="*/ 388820 h 5893281"/>
              <a:gd name="connsiteX6875" fmla="*/ 2303955 w 10035679"/>
              <a:gd name="connsiteY6875" fmla="*/ 393046 h 5893281"/>
              <a:gd name="connsiteX6876" fmla="*/ 2297918 w 10035679"/>
              <a:gd name="connsiteY6876" fmla="*/ 374329 h 5893281"/>
              <a:gd name="connsiteX6877" fmla="*/ 2303955 w 10035679"/>
              <a:gd name="connsiteY6877" fmla="*/ 372518 h 5893281"/>
              <a:gd name="connsiteX6878" fmla="*/ 2308181 w 10035679"/>
              <a:gd name="connsiteY6878" fmla="*/ 368292 h 5893281"/>
              <a:gd name="connsiteX6879" fmla="*/ 2312409 w 10035679"/>
              <a:gd name="connsiteY6879" fmla="*/ 359840 h 5893281"/>
              <a:gd name="connsiteX6880" fmla="*/ 2291880 w 10035679"/>
              <a:gd name="connsiteY6880" fmla="*/ 359840 h 5893281"/>
              <a:gd name="connsiteX6881" fmla="*/ 2284033 w 10035679"/>
              <a:gd name="connsiteY6881" fmla="*/ 364066 h 5893281"/>
              <a:gd name="connsiteX6882" fmla="*/ 2273768 w 10035679"/>
              <a:gd name="connsiteY6882" fmla="*/ 368292 h 5893281"/>
              <a:gd name="connsiteX6883" fmla="*/ 2263503 w 10035679"/>
              <a:gd name="connsiteY6883" fmla="*/ 368292 h 5893281"/>
              <a:gd name="connsiteX6884" fmla="*/ 2251430 w 10035679"/>
              <a:gd name="connsiteY6884" fmla="*/ 368292 h 5893281"/>
              <a:gd name="connsiteX6885" fmla="*/ 2245391 w 10035679"/>
              <a:gd name="connsiteY6885" fmla="*/ 345952 h 5893281"/>
              <a:gd name="connsiteX6886" fmla="*/ 2251430 w 10035679"/>
              <a:gd name="connsiteY6886" fmla="*/ 344142 h 5893281"/>
              <a:gd name="connsiteX6887" fmla="*/ 2255656 w 10035679"/>
              <a:gd name="connsiteY6887" fmla="*/ 344142 h 5893281"/>
              <a:gd name="connsiteX6888" fmla="*/ 2259882 w 10035679"/>
              <a:gd name="connsiteY6888" fmla="*/ 344142 h 5893281"/>
              <a:gd name="connsiteX6889" fmla="*/ 2263825 w 10035679"/>
              <a:gd name="connsiteY6889" fmla="*/ 340198 h 5893281"/>
              <a:gd name="connsiteX6890" fmla="*/ 2265919 w 10035679"/>
              <a:gd name="connsiteY6890" fmla="*/ 339916 h 5893281"/>
              <a:gd name="connsiteX6891" fmla="*/ 2264108 w 10035679"/>
              <a:gd name="connsiteY6891" fmla="*/ 339916 h 5893281"/>
              <a:gd name="connsiteX6892" fmla="*/ 2263825 w 10035679"/>
              <a:gd name="connsiteY6892" fmla="*/ 340198 h 5893281"/>
              <a:gd name="connsiteX6893" fmla="*/ 2221241 w 10035679"/>
              <a:gd name="connsiteY6893" fmla="*/ 345952 h 5893281"/>
              <a:gd name="connsiteX6894" fmla="*/ 2217015 w 10035679"/>
              <a:gd name="connsiteY6894" fmla="*/ 335690 h 5893281"/>
              <a:gd name="connsiteX6895" fmla="*/ 2209165 w 10035679"/>
              <a:gd name="connsiteY6895" fmla="*/ 329651 h 5893281"/>
              <a:gd name="connsiteX6896" fmla="*/ 2207354 w 10035679"/>
              <a:gd name="connsiteY6896" fmla="*/ 325425 h 5893281"/>
              <a:gd name="connsiteX6897" fmla="*/ 2203129 w 10035679"/>
              <a:gd name="connsiteY6897" fmla="*/ 316973 h 5893281"/>
              <a:gd name="connsiteX6898" fmla="*/ 2195279 w 10035679"/>
              <a:gd name="connsiteY6898" fmla="*/ 306708 h 5893281"/>
              <a:gd name="connsiteX6899" fmla="*/ 2207354 w 10035679"/>
              <a:gd name="connsiteY6899" fmla="*/ 302482 h 5893281"/>
              <a:gd name="connsiteX6900" fmla="*/ 2213391 w 10035679"/>
              <a:gd name="connsiteY6900" fmla="*/ 302482 h 5893281"/>
              <a:gd name="connsiteX6901" fmla="*/ 2217619 w 10035679"/>
              <a:gd name="connsiteY6901" fmla="*/ 302482 h 5893281"/>
              <a:gd name="connsiteX6902" fmla="*/ 2221845 w 10035679"/>
              <a:gd name="connsiteY6902" fmla="*/ 302482 h 5893281"/>
              <a:gd name="connsiteX6903" fmla="*/ 2221845 w 10035679"/>
              <a:gd name="connsiteY6903" fmla="*/ 301879 h 5893281"/>
              <a:gd name="connsiteX6904" fmla="*/ 2223656 w 10035679"/>
              <a:gd name="connsiteY6904" fmla="*/ 297653 h 5893281"/>
              <a:gd name="connsiteX6905" fmla="*/ 2227882 w 10035679"/>
              <a:gd name="connsiteY6905" fmla="*/ 289201 h 5893281"/>
              <a:gd name="connsiteX6906" fmla="*/ 2213391 w 10035679"/>
              <a:gd name="connsiteY6906" fmla="*/ 287388 h 5893281"/>
              <a:gd name="connsiteX6907" fmla="*/ 2198902 w 10035679"/>
              <a:gd name="connsiteY6907" fmla="*/ 283162 h 5893281"/>
              <a:gd name="connsiteX6908" fmla="*/ 2192864 w 10035679"/>
              <a:gd name="connsiteY6908" fmla="*/ 274710 h 5893281"/>
              <a:gd name="connsiteX6909" fmla="*/ 2180789 w 10035679"/>
              <a:gd name="connsiteY6909" fmla="*/ 268671 h 5893281"/>
              <a:gd name="connsiteX6910" fmla="*/ 2188638 w 10035679"/>
              <a:gd name="connsiteY6910" fmla="*/ 268671 h 5893281"/>
              <a:gd name="connsiteX6911" fmla="*/ 2188638 w 10035679"/>
              <a:gd name="connsiteY6911" fmla="*/ 258409 h 5893281"/>
              <a:gd name="connsiteX6912" fmla="*/ 2223053 w 10035679"/>
              <a:gd name="connsiteY6912" fmla="*/ 264445 h 5893281"/>
              <a:gd name="connsiteX6913" fmla="*/ 2241165 w 10035679"/>
              <a:gd name="connsiteY6913" fmla="*/ 260219 h 5893281"/>
              <a:gd name="connsiteX6914" fmla="*/ 2255656 w 10035679"/>
              <a:gd name="connsiteY6914" fmla="*/ 254183 h 5893281"/>
              <a:gd name="connsiteX6915" fmla="*/ 2263503 w 10035679"/>
              <a:gd name="connsiteY6915" fmla="*/ 243918 h 5893281"/>
              <a:gd name="connsiteX6916" fmla="*/ 2273768 w 10035679"/>
              <a:gd name="connsiteY6916" fmla="*/ 229427 h 5893281"/>
              <a:gd name="connsiteX6917" fmla="*/ 2291880 w 10035679"/>
              <a:gd name="connsiteY6917" fmla="*/ 220975 h 5893281"/>
              <a:gd name="connsiteX6918" fmla="*/ 2312409 w 10035679"/>
              <a:gd name="connsiteY6918" fmla="*/ 214938 h 5893281"/>
              <a:gd name="connsiteX6919" fmla="*/ 2326898 w 10035679"/>
              <a:gd name="connsiteY6919" fmla="*/ 220975 h 5893281"/>
              <a:gd name="connsiteX6920" fmla="*/ 2345012 w 10035679"/>
              <a:gd name="connsiteY6920" fmla="*/ 229427 h 5893281"/>
              <a:gd name="connsiteX6921" fmla="*/ 2359501 w 10035679"/>
              <a:gd name="connsiteY6921" fmla="*/ 231240 h 5893281"/>
              <a:gd name="connsiteX6922" fmla="*/ 2375802 w 10035679"/>
              <a:gd name="connsiteY6922" fmla="*/ 229427 h 5893281"/>
              <a:gd name="connsiteX6923" fmla="*/ 2369765 w 10035679"/>
              <a:gd name="connsiteY6923" fmla="*/ 225201 h 5893281"/>
              <a:gd name="connsiteX6924" fmla="*/ 2361916 w 10035679"/>
              <a:gd name="connsiteY6924" fmla="*/ 220975 h 5893281"/>
              <a:gd name="connsiteX6925" fmla="*/ 2360106 w 10035679"/>
              <a:gd name="connsiteY6925" fmla="*/ 220975 h 5893281"/>
              <a:gd name="connsiteX6926" fmla="*/ 2360106 w 10035679"/>
              <a:gd name="connsiteY6926" fmla="*/ 217352 h 5893281"/>
              <a:gd name="connsiteX6927" fmla="*/ 2355879 w 10035679"/>
              <a:gd name="connsiteY6927" fmla="*/ 215541 h 5893281"/>
              <a:gd name="connsiteX6928" fmla="*/ 2355879 w 10035679"/>
              <a:gd name="connsiteY6928" fmla="*/ 207089 h 5893281"/>
              <a:gd name="connsiteX6929" fmla="*/ 2351654 w 10035679"/>
              <a:gd name="connsiteY6929" fmla="*/ 196824 h 5893281"/>
              <a:gd name="connsiteX6930" fmla="*/ 2361916 w 10035679"/>
              <a:gd name="connsiteY6930" fmla="*/ 192598 h 5893281"/>
              <a:gd name="connsiteX6931" fmla="*/ 2369765 w 10035679"/>
              <a:gd name="connsiteY6931" fmla="*/ 188372 h 5893281"/>
              <a:gd name="connsiteX6932" fmla="*/ 2375802 w 10035679"/>
              <a:gd name="connsiteY6932" fmla="*/ 188372 h 5893281"/>
              <a:gd name="connsiteX6933" fmla="*/ 2380031 w 10035679"/>
              <a:gd name="connsiteY6933" fmla="*/ 186562 h 5893281"/>
              <a:gd name="connsiteX6934" fmla="*/ 2387879 w 10035679"/>
              <a:gd name="connsiteY6934" fmla="*/ 182336 h 5893281"/>
              <a:gd name="connsiteX6935" fmla="*/ 2402370 w 10035679"/>
              <a:gd name="connsiteY6935" fmla="*/ 182336 h 5893281"/>
              <a:gd name="connsiteX6936" fmla="*/ 2408406 w 10035679"/>
              <a:gd name="connsiteY6936" fmla="*/ 186562 h 5893281"/>
              <a:gd name="connsiteX6937" fmla="*/ 2416256 w 10035679"/>
              <a:gd name="connsiteY6937" fmla="*/ 192598 h 5893281"/>
              <a:gd name="connsiteX6938" fmla="*/ 2422295 w 10035679"/>
              <a:gd name="connsiteY6938" fmla="*/ 196824 h 5893281"/>
              <a:gd name="connsiteX6939" fmla="*/ 2422295 w 10035679"/>
              <a:gd name="connsiteY6939" fmla="*/ 188372 h 5893281"/>
              <a:gd name="connsiteX6940" fmla="*/ 2418068 w 10035679"/>
              <a:gd name="connsiteY6940" fmla="*/ 186562 h 5893281"/>
              <a:gd name="connsiteX6941" fmla="*/ 2418068 w 10035679"/>
              <a:gd name="connsiteY6941" fmla="*/ 182336 h 5893281"/>
              <a:gd name="connsiteX6942" fmla="*/ 2418068 w 10035679"/>
              <a:gd name="connsiteY6942" fmla="*/ 178109 h 5893281"/>
              <a:gd name="connsiteX6943" fmla="*/ 2416256 w 10035679"/>
              <a:gd name="connsiteY6943" fmla="*/ 172071 h 5893281"/>
              <a:gd name="connsiteX6944" fmla="*/ 2426520 w 10035679"/>
              <a:gd name="connsiteY6944" fmla="*/ 167845 h 5893281"/>
              <a:gd name="connsiteX6945" fmla="*/ 2432557 w 10035679"/>
              <a:gd name="connsiteY6945" fmla="*/ 163619 h 5893281"/>
              <a:gd name="connsiteX6946" fmla="*/ 2444632 w 10035679"/>
              <a:gd name="connsiteY6946" fmla="*/ 157580 h 5893281"/>
              <a:gd name="connsiteX6947" fmla="*/ 2450671 w 10035679"/>
              <a:gd name="connsiteY6947" fmla="*/ 149128 h 5893281"/>
              <a:gd name="connsiteX6948" fmla="*/ 2454897 w 10035679"/>
              <a:gd name="connsiteY6948" fmla="*/ 149128 h 5893281"/>
              <a:gd name="connsiteX6949" fmla="*/ 2469386 w 10035679"/>
              <a:gd name="connsiteY6949" fmla="*/ 149128 h 5893281"/>
              <a:gd name="connsiteX6950" fmla="*/ 2479650 w 10035679"/>
              <a:gd name="connsiteY6950" fmla="*/ 153354 h 5893281"/>
              <a:gd name="connsiteX6951" fmla="*/ 2487500 w 10035679"/>
              <a:gd name="connsiteY6951" fmla="*/ 161806 h 5893281"/>
              <a:gd name="connsiteX6952" fmla="*/ 2499575 w 10035679"/>
              <a:gd name="connsiteY6952" fmla="*/ 161806 h 5893281"/>
              <a:gd name="connsiteX6953" fmla="*/ 2517687 w 10035679"/>
              <a:gd name="connsiteY6953" fmla="*/ 157580 h 5893281"/>
              <a:gd name="connsiteX6954" fmla="*/ 2525536 w 10035679"/>
              <a:gd name="connsiteY6954" fmla="*/ 132826 h 5893281"/>
              <a:gd name="connsiteX6955" fmla="*/ 2535801 w 10035679"/>
              <a:gd name="connsiteY6955" fmla="*/ 128600 h 5893281"/>
              <a:gd name="connsiteX6956" fmla="*/ 2546063 w 10035679"/>
              <a:gd name="connsiteY6956" fmla="*/ 128600 h 5893281"/>
              <a:gd name="connsiteX6957" fmla="*/ 2556328 w 10035679"/>
              <a:gd name="connsiteY6957" fmla="*/ 128600 h 5893281"/>
              <a:gd name="connsiteX6958" fmla="*/ 2564176 w 10035679"/>
              <a:gd name="connsiteY6958" fmla="*/ 132826 h 5893281"/>
              <a:gd name="connsiteX6959" fmla="*/ 2570214 w 10035679"/>
              <a:gd name="connsiteY6959" fmla="*/ 132826 h 5893281"/>
              <a:gd name="connsiteX6960" fmla="*/ 2584705 w 10035679"/>
              <a:gd name="connsiteY6960" fmla="*/ 110488 h 5893281"/>
              <a:gd name="connsiteX6961" fmla="*/ 2607043 w 10035679"/>
              <a:gd name="connsiteY6961" fmla="*/ 106260 h 5893281"/>
              <a:gd name="connsiteX6962" fmla="*/ 2621534 w 10035679"/>
              <a:gd name="connsiteY6962" fmla="*/ 114714 h 5893281"/>
              <a:gd name="connsiteX6963" fmla="*/ 2636025 w 10035679"/>
              <a:gd name="connsiteY6963" fmla="*/ 120751 h 5893281"/>
              <a:gd name="connsiteX6964" fmla="*/ 2650513 w 10035679"/>
              <a:gd name="connsiteY6964" fmla="*/ 124977 h 5893281"/>
              <a:gd name="connsiteX6965" fmla="*/ 2668627 w 10035679"/>
              <a:gd name="connsiteY6965" fmla="*/ 118941 h 5893281"/>
              <a:gd name="connsiteX6966" fmla="*/ 2692776 w 10035679"/>
              <a:gd name="connsiteY6966" fmla="*/ 104450 h 5893281"/>
              <a:gd name="connsiteX6967" fmla="*/ 6131772 w 10035679"/>
              <a:gd name="connsiteY6967" fmla="*/ 86338 h 5893281"/>
              <a:gd name="connsiteX6968" fmla="*/ 6146263 w 10035679"/>
              <a:gd name="connsiteY6968" fmla="*/ 90564 h 5893281"/>
              <a:gd name="connsiteX6969" fmla="*/ 6160754 w 10035679"/>
              <a:gd name="connsiteY6969" fmla="*/ 96600 h 5893281"/>
              <a:gd name="connsiteX6970" fmla="*/ 6166790 w 10035679"/>
              <a:gd name="connsiteY6970" fmla="*/ 105055 h 5893281"/>
              <a:gd name="connsiteX6971" fmla="*/ 6177055 w 10035679"/>
              <a:gd name="connsiteY6971" fmla="*/ 111091 h 5893281"/>
              <a:gd name="connsiteX6972" fmla="*/ 6189130 w 10035679"/>
              <a:gd name="connsiteY6972" fmla="*/ 119543 h 5893281"/>
              <a:gd name="connsiteX6973" fmla="*/ 6181281 w 10035679"/>
              <a:gd name="connsiteY6973" fmla="*/ 140071 h 5893281"/>
              <a:gd name="connsiteX6974" fmla="*/ 6138415 w 10035679"/>
              <a:gd name="connsiteY6974" fmla="*/ 164826 h 5893281"/>
              <a:gd name="connsiteX6975" fmla="*/ 6105811 w 10035679"/>
              <a:gd name="connsiteY6975" fmla="*/ 193806 h 5893281"/>
              <a:gd name="connsiteX6976" fmla="*/ 6077434 w 10035679"/>
              <a:gd name="connsiteY6976" fmla="*/ 230635 h 5893281"/>
              <a:gd name="connsiteX6977" fmla="*/ 6071397 w 10035679"/>
              <a:gd name="connsiteY6977" fmla="*/ 230635 h 5893281"/>
              <a:gd name="connsiteX6978" fmla="*/ 6071397 w 10035679"/>
              <a:gd name="connsiteY6978" fmla="*/ 222183 h 5893281"/>
              <a:gd name="connsiteX6979" fmla="*/ 6061132 w 10035679"/>
              <a:gd name="connsiteY6979" fmla="*/ 216146 h 5893281"/>
              <a:gd name="connsiteX6980" fmla="*/ 6053285 w 10035679"/>
              <a:gd name="connsiteY6980" fmla="*/ 207692 h 5893281"/>
              <a:gd name="connsiteX6981" fmla="*/ 6049059 w 10035679"/>
              <a:gd name="connsiteY6981" fmla="*/ 201655 h 5893281"/>
              <a:gd name="connsiteX6982" fmla="*/ 6043020 w 10035679"/>
              <a:gd name="connsiteY6982" fmla="*/ 193203 h 5893281"/>
              <a:gd name="connsiteX6983" fmla="*/ 6038794 w 10035679"/>
              <a:gd name="connsiteY6983" fmla="*/ 182938 h 5893281"/>
              <a:gd name="connsiteX6984" fmla="*/ 6046644 w 10035679"/>
              <a:gd name="connsiteY6984" fmla="*/ 168448 h 5893281"/>
              <a:gd name="connsiteX6985" fmla="*/ 6048454 w 10035679"/>
              <a:gd name="connsiteY6985" fmla="*/ 158185 h 5893281"/>
              <a:gd name="connsiteX6986" fmla="*/ 6052680 w 10035679"/>
              <a:gd name="connsiteY6986" fmla="*/ 139468 h 5893281"/>
              <a:gd name="connsiteX6987" fmla="*/ 6000153 w 10035679"/>
              <a:gd name="connsiteY6987" fmla="*/ 139468 h 5893281"/>
              <a:gd name="connsiteX6988" fmla="*/ 6000153 w 10035679"/>
              <a:gd name="connsiteY6988" fmla="*/ 124977 h 5893281"/>
              <a:gd name="connsiteX6989" fmla="*/ 6028530 w 10035679"/>
              <a:gd name="connsiteY6989" fmla="*/ 114714 h 5893281"/>
              <a:gd name="connsiteX6990" fmla="*/ 6056906 w 10035679"/>
              <a:gd name="connsiteY6990" fmla="*/ 106260 h 5893281"/>
              <a:gd name="connsiteX6991" fmla="*/ 6091322 w 10035679"/>
              <a:gd name="connsiteY6991" fmla="*/ 100224 h 5893281"/>
              <a:gd name="connsiteX6992" fmla="*/ 6095548 w 10035679"/>
              <a:gd name="connsiteY6992" fmla="*/ 110488 h 5893281"/>
              <a:gd name="connsiteX6993" fmla="*/ 6099774 w 10035679"/>
              <a:gd name="connsiteY6993" fmla="*/ 114714 h 5893281"/>
              <a:gd name="connsiteX6994" fmla="*/ 6099774 w 10035679"/>
              <a:gd name="connsiteY6994" fmla="*/ 118941 h 5893281"/>
              <a:gd name="connsiteX6995" fmla="*/ 6104000 w 10035679"/>
              <a:gd name="connsiteY6995" fmla="*/ 118941 h 5893281"/>
              <a:gd name="connsiteX6996" fmla="*/ 6104000 w 10035679"/>
              <a:gd name="connsiteY6996" fmla="*/ 120751 h 5893281"/>
              <a:gd name="connsiteX6997" fmla="*/ 6110039 w 10035679"/>
              <a:gd name="connsiteY6997" fmla="*/ 124977 h 5893281"/>
              <a:gd name="connsiteX6998" fmla="*/ 6114265 w 10035679"/>
              <a:gd name="connsiteY6998" fmla="*/ 114714 h 5893281"/>
              <a:gd name="connsiteX6999" fmla="*/ 6118491 w 10035679"/>
              <a:gd name="connsiteY6999" fmla="*/ 106260 h 5893281"/>
              <a:gd name="connsiteX7000" fmla="*/ 6120301 w 10035679"/>
              <a:gd name="connsiteY7000" fmla="*/ 100224 h 5893281"/>
              <a:gd name="connsiteX7001" fmla="*/ 6128151 w 10035679"/>
              <a:gd name="connsiteY7001" fmla="*/ 91772 h 5893281"/>
              <a:gd name="connsiteX7002" fmla="*/ 6218715 w 10035679"/>
              <a:gd name="connsiteY7002" fmla="*/ 47093 h 5893281"/>
              <a:gd name="connsiteX7003" fmla="*/ 6219318 w 10035679"/>
              <a:gd name="connsiteY7003" fmla="*/ 47093 h 5893281"/>
              <a:gd name="connsiteX7004" fmla="*/ 6227167 w 10035679"/>
              <a:gd name="connsiteY7004" fmla="*/ 48904 h 5893281"/>
              <a:gd name="connsiteX7005" fmla="*/ 6228978 w 10035679"/>
              <a:gd name="connsiteY7005" fmla="*/ 48904 h 5893281"/>
              <a:gd name="connsiteX7006" fmla="*/ 6233206 w 10035679"/>
              <a:gd name="connsiteY7006" fmla="*/ 53130 h 5893281"/>
              <a:gd name="connsiteX7007" fmla="*/ 6237430 w 10035679"/>
              <a:gd name="connsiteY7007" fmla="*/ 57356 h 5893281"/>
              <a:gd name="connsiteX7008" fmla="*/ 6241658 w 10035679"/>
              <a:gd name="connsiteY7008" fmla="*/ 63395 h 5893281"/>
              <a:gd name="connsiteX7009" fmla="*/ 6247694 w 10035679"/>
              <a:gd name="connsiteY7009" fmla="*/ 75470 h 5893281"/>
              <a:gd name="connsiteX7010" fmla="*/ 6255544 w 10035679"/>
              <a:gd name="connsiteY7010" fmla="*/ 85733 h 5893281"/>
              <a:gd name="connsiteX7011" fmla="*/ 6257354 w 10035679"/>
              <a:gd name="connsiteY7011" fmla="*/ 100224 h 5893281"/>
              <a:gd name="connsiteX7012" fmla="*/ 6241053 w 10035679"/>
              <a:gd name="connsiteY7012" fmla="*/ 100224 h 5893281"/>
              <a:gd name="connsiteX7013" fmla="*/ 6241053 w 10035679"/>
              <a:gd name="connsiteY7013" fmla="*/ 91772 h 5893281"/>
              <a:gd name="connsiteX7014" fmla="*/ 6233206 w 10035679"/>
              <a:gd name="connsiteY7014" fmla="*/ 85733 h 5893281"/>
              <a:gd name="connsiteX7015" fmla="*/ 6227167 w 10035679"/>
              <a:gd name="connsiteY7015" fmla="*/ 77281 h 5893281"/>
              <a:gd name="connsiteX7016" fmla="*/ 6222941 w 10035679"/>
              <a:gd name="connsiteY7016" fmla="*/ 71244 h 5893281"/>
              <a:gd name="connsiteX7017" fmla="*/ 6218715 w 10035679"/>
              <a:gd name="connsiteY7017" fmla="*/ 60979 h 5893281"/>
              <a:gd name="connsiteX7018" fmla="*/ 3775927 w 10035679"/>
              <a:gd name="connsiteY7018" fmla="*/ 39244 h 5893281"/>
              <a:gd name="connsiteX7019" fmla="*/ 3824832 w 10035679"/>
              <a:gd name="connsiteY7019" fmla="*/ 39244 h 5893281"/>
              <a:gd name="connsiteX7020" fmla="*/ 3875549 w 10035679"/>
              <a:gd name="connsiteY7020" fmla="*/ 47696 h 5893281"/>
              <a:gd name="connsiteX7021" fmla="*/ 3920226 w 10035679"/>
              <a:gd name="connsiteY7021" fmla="*/ 53735 h 5893281"/>
              <a:gd name="connsiteX7022" fmla="*/ 3960678 w 10035679"/>
              <a:gd name="connsiteY7022" fmla="*/ 63998 h 5893281"/>
              <a:gd name="connsiteX7023" fmla="*/ 4019242 w 10035679"/>
              <a:gd name="connsiteY7023" fmla="*/ 53735 h 5893281"/>
              <a:gd name="connsiteX7024" fmla="*/ 4027093 w 10035679"/>
              <a:gd name="connsiteY7024" fmla="*/ 62187 h 5893281"/>
              <a:gd name="connsiteX7025" fmla="*/ 4033129 w 10035679"/>
              <a:gd name="connsiteY7025" fmla="*/ 63998 h 5893281"/>
              <a:gd name="connsiteX7026" fmla="*/ 4040978 w 10035679"/>
              <a:gd name="connsiteY7026" fmla="*/ 76073 h 5893281"/>
              <a:gd name="connsiteX7027" fmla="*/ 4045205 w 10035679"/>
              <a:gd name="connsiteY7027" fmla="*/ 82112 h 5893281"/>
              <a:gd name="connsiteX7028" fmla="*/ 4051241 w 10035679"/>
              <a:gd name="connsiteY7028" fmla="*/ 86338 h 5893281"/>
              <a:gd name="connsiteX7029" fmla="*/ 4085657 w 10035679"/>
              <a:gd name="connsiteY7029" fmla="*/ 100827 h 5893281"/>
              <a:gd name="connsiteX7030" fmla="*/ 4126109 w 10035679"/>
              <a:gd name="connsiteY7030" fmla="*/ 111091 h 5893281"/>
              <a:gd name="connsiteX7031" fmla="*/ 4160523 w 10035679"/>
              <a:gd name="connsiteY7031" fmla="*/ 119543 h 5893281"/>
              <a:gd name="connsiteX7032" fmla="*/ 4160523 w 10035679"/>
              <a:gd name="connsiteY7032" fmla="*/ 134034 h 5893281"/>
              <a:gd name="connsiteX7033" fmla="*/ 4103770 w 10035679"/>
              <a:gd name="connsiteY7033" fmla="*/ 134034 h 5893281"/>
              <a:gd name="connsiteX7034" fmla="*/ 4079618 w 10035679"/>
              <a:gd name="connsiteY7034" fmla="*/ 121959 h 5893281"/>
              <a:gd name="connsiteX7035" fmla="*/ 4051241 w 10035679"/>
              <a:gd name="connsiteY7035" fmla="*/ 121959 h 5893281"/>
              <a:gd name="connsiteX7036" fmla="*/ 4018639 w 10035679"/>
              <a:gd name="connsiteY7036" fmla="*/ 126185 h 5893281"/>
              <a:gd name="connsiteX7037" fmla="*/ 3988451 w 10035679"/>
              <a:gd name="connsiteY7037" fmla="*/ 134637 h 5893281"/>
              <a:gd name="connsiteX7038" fmla="*/ 3988451 w 10035679"/>
              <a:gd name="connsiteY7038" fmla="*/ 150938 h 5893281"/>
              <a:gd name="connsiteX7039" fmla="*/ 4027093 w 10035679"/>
              <a:gd name="connsiteY7039" fmla="*/ 150938 h 5893281"/>
              <a:gd name="connsiteX7040" fmla="*/ 4055469 w 10035679"/>
              <a:gd name="connsiteY7040" fmla="*/ 144902 h 5893281"/>
              <a:gd name="connsiteX7041" fmla="*/ 4089883 w 10035679"/>
              <a:gd name="connsiteY7041" fmla="*/ 140676 h 5893281"/>
              <a:gd name="connsiteX7042" fmla="*/ 4132751 w 10035679"/>
              <a:gd name="connsiteY7042" fmla="*/ 140676 h 5893281"/>
              <a:gd name="connsiteX7043" fmla="*/ 4175617 w 10035679"/>
              <a:gd name="connsiteY7043" fmla="*/ 140676 h 5893281"/>
              <a:gd name="connsiteX7044" fmla="*/ 4208219 w 10035679"/>
              <a:gd name="connsiteY7044" fmla="*/ 140676 h 5893281"/>
              <a:gd name="connsiteX7045" fmla="*/ 4236595 w 10035679"/>
              <a:gd name="connsiteY7045" fmla="*/ 169655 h 5893281"/>
              <a:gd name="connsiteX7046" fmla="*/ 4271010 w 10035679"/>
              <a:gd name="connsiteY7046" fmla="*/ 190183 h 5893281"/>
              <a:gd name="connsiteX7047" fmla="*/ 4260746 w 10035679"/>
              <a:gd name="connsiteY7047" fmla="*/ 212523 h 5893281"/>
              <a:gd name="connsiteX7048" fmla="*/ 4240220 w 10035679"/>
              <a:gd name="connsiteY7048" fmla="*/ 227014 h 5893281"/>
              <a:gd name="connsiteX7049" fmla="*/ 4222107 w 10035679"/>
              <a:gd name="connsiteY7049" fmla="*/ 237276 h 5893281"/>
              <a:gd name="connsiteX7050" fmla="*/ 4197957 w 10035679"/>
              <a:gd name="connsiteY7050" fmla="*/ 245728 h 5893281"/>
              <a:gd name="connsiteX7051" fmla="*/ 4161127 w 10035679"/>
              <a:gd name="connsiteY7051" fmla="*/ 245728 h 5893281"/>
              <a:gd name="connsiteX7052" fmla="*/ 4128522 w 10035679"/>
              <a:gd name="connsiteY7052" fmla="*/ 255993 h 5893281"/>
              <a:gd name="connsiteX7053" fmla="*/ 4094109 w 10035679"/>
              <a:gd name="connsiteY7053" fmla="*/ 255993 h 5893281"/>
              <a:gd name="connsiteX7054" fmla="*/ 4055469 w 10035679"/>
              <a:gd name="connsiteY7054" fmla="*/ 251767 h 5893281"/>
              <a:gd name="connsiteX7055" fmla="*/ 4018639 w 10035679"/>
              <a:gd name="connsiteY7055" fmla="*/ 247541 h 5893281"/>
              <a:gd name="connsiteX7056" fmla="*/ 3984827 w 10035679"/>
              <a:gd name="connsiteY7056" fmla="*/ 247541 h 5893281"/>
              <a:gd name="connsiteX7057" fmla="*/ 3956450 w 10035679"/>
              <a:gd name="connsiteY7057" fmla="*/ 255993 h 5893281"/>
              <a:gd name="connsiteX7058" fmla="*/ 3934111 w 10035679"/>
              <a:gd name="connsiteY7058" fmla="*/ 276521 h 5893281"/>
              <a:gd name="connsiteX7059" fmla="*/ 4019242 w 10035679"/>
              <a:gd name="connsiteY7059" fmla="*/ 276521 h 5893281"/>
              <a:gd name="connsiteX7060" fmla="*/ 4045808 w 10035679"/>
              <a:gd name="connsiteY7060" fmla="*/ 270484 h 5893281"/>
              <a:gd name="connsiteX7061" fmla="*/ 4075997 w 10035679"/>
              <a:gd name="connsiteY7061" fmla="*/ 266258 h 5893281"/>
              <a:gd name="connsiteX7062" fmla="*/ 4112826 w 10035679"/>
              <a:gd name="connsiteY7062" fmla="*/ 270484 h 5893281"/>
              <a:gd name="connsiteX7063" fmla="*/ 4136976 w 10035679"/>
              <a:gd name="connsiteY7063" fmla="*/ 276521 h 5893281"/>
              <a:gd name="connsiteX7064" fmla="*/ 4143014 w 10035679"/>
              <a:gd name="connsiteY7064" fmla="*/ 303087 h 5893281"/>
              <a:gd name="connsiteX7065" fmla="*/ 4155088 w 10035679"/>
              <a:gd name="connsiteY7065" fmla="*/ 298861 h 5893281"/>
              <a:gd name="connsiteX7066" fmla="*/ 4171390 w 10035679"/>
              <a:gd name="connsiteY7066" fmla="*/ 288596 h 5893281"/>
              <a:gd name="connsiteX7067" fmla="*/ 4193731 w 10035679"/>
              <a:gd name="connsiteY7067" fmla="*/ 280144 h 5893281"/>
              <a:gd name="connsiteX7068" fmla="*/ 4214258 w 10035679"/>
              <a:gd name="connsiteY7068" fmla="*/ 275918 h 5893281"/>
              <a:gd name="connsiteX7069" fmla="*/ 4218483 w 10035679"/>
              <a:gd name="connsiteY7069" fmla="*/ 287993 h 5893281"/>
              <a:gd name="connsiteX7070" fmla="*/ 4222709 w 10035679"/>
              <a:gd name="connsiteY7070" fmla="*/ 294030 h 5893281"/>
              <a:gd name="connsiteX7071" fmla="*/ 4226936 w 10035679"/>
              <a:gd name="connsiteY7071" fmla="*/ 298256 h 5893281"/>
              <a:gd name="connsiteX7072" fmla="*/ 4232974 w 10035679"/>
              <a:gd name="connsiteY7072" fmla="*/ 302482 h 5893281"/>
              <a:gd name="connsiteX7073" fmla="*/ 4240821 w 10035679"/>
              <a:gd name="connsiteY7073" fmla="*/ 308521 h 5893281"/>
              <a:gd name="connsiteX7074" fmla="*/ 4208219 w 10035679"/>
              <a:gd name="connsiteY7074" fmla="*/ 369500 h 5893281"/>
              <a:gd name="connsiteX7075" fmla="*/ 4222709 w 10035679"/>
              <a:gd name="connsiteY7075" fmla="*/ 369500 h 5893281"/>
              <a:gd name="connsiteX7076" fmla="*/ 4246860 w 10035679"/>
              <a:gd name="connsiteY7076" fmla="*/ 355009 h 5893281"/>
              <a:gd name="connsiteX7077" fmla="*/ 4279463 w 10035679"/>
              <a:gd name="connsiteY7077" fmla="*/ 336292 h 5893281"/>
              <a:gd name="connsiteX7078" fmla="*/ 4318102 w 10035679"/>
              <a:gd name="connsiteY7078" fmla="*/ 321804 h 5893281"/>
              <a:gd name="connsiteX7079" fmla="*/ 4360969 w 10035679"/>
              <a:gd name="connsiteY7079" fmla="*/ 307313 h 5893281"/>
              <a:gd name="connsiteX7080" fmla="*/ 4407458 w 10035679"/>
              <a:gd name="connsiteY7080" fmla="*/ 297048 h 5893281"/>
              <a:gd name="connsiteX7081" fmla="*/ 4447909 w 10035679"/>
              <a:gd name="connsiteY7081" fmla="*/ 297048 h 5893281"/>
              <a:gd name="connsiteX7082" fmla="*/ 4488361 w 10035679"/>
              <a:gd name="connsiteY7082" fmla="*/ 301274 h 5893281"/>
              <a:gd name="connsiteX7083" fmla="*/ 4516736 w 10035679"/>
              <a:gd name="connsiteY7083" fmla="*/ 317576 h 5893281"/>
              <a:gd name="connsiteX7084" fmla="*/ 4533038 w 10035679"/>
              <a:gd name="connsiteY7084" fmla="*/ 346557 h 5893281"/>
              <a:gd name="connsiteX7085" fmla="*/ 4545113 w 10035679"/>
              <a:gd name="connsiteY7085" fmla="*/ 346557 h 5893281"/>
              <a:gd name="connsiteX7086" fmla="*/ 4545113 w 10035679"/>
              <a:gd name="connsiteY7086" fmla="*/ 350783 h 5893281"/>
              <a:gd name="connsiteX7087" fmla="*/ 4540886 w 10035679"/>
              <a:gd name="connsiteY7087" fmla="*/ 355009 h 5893281"/>
              <a:gd name="connsiteX7088" fmla="*/ 4536661 w 10035679"/>
              <a:gd name="connsiteY7088" fmla="*/ 355009 h 5893281"/>
              <a:gd name="connsiteX7089" fmla="*/ 4532435 w 10035679"/>
              <a:gd name="connsiteY7089" fmla="*/ 355009 h 5893281"/>
              <a:gd name="connsiteX7090" fmla="*/ 4526396 w 10035679"/>
              <a:gd name="connsiteY7090" fmla="*/ 361048 h 5893281"/>
              <a:gd name="connsiteX7091" fmla="*/ 4516134 w 10035679"/>
              <a:gd name="connsiteY7091" fmla="*/ 365274 h 5893281"/>
              <a:gd name="connsiteX7092" fmla="*/ 4504061 w 10035679"/>
              <a:gd name="connsiteY7092" fmla="*/ 369500 h 5893281"/>
              <a:gd name="connsiteX7093" fmla="*/ 4489570 w 10035679"/>
              <a:gd name="connsiteY7093" fmla="*/ 373726 h 5893281"/>
              <a:gd name="connsiteX7094" fmla="*/ 4479305 w 10035679"/>
              <a:gd name="connsiteY7094" fmla="*/ 375537 h 5893281"/>
              <a:gd name="connsiteX7095" fmla="*/ 4455155 w 10035679"/>
              <a:gd name="connsiteY7095" fmla="*/ 414781 h 5893281"/>
              <a:gd name="connsiteX7096" fmla="*/ 4408666 w 10035679"/>
              <a:gd name="connsiteY7096" fmla="*/ 443763 h 5893281"/>
              <a:gd name="connsiteX7097" fmla="*/ 4356141 w 10035679"/>
              <a:gd name="connsiteY7097" fmla="*/ 462478 h 5893281"/>
              <a:gd name="connsiteX7098" fmla="*/ 4293349 w 10035679"/>
              <a:gd name="connsiteY7098" fmla="*/ 472742 h 5893281"/>
              <a:gd name="connsiteX7099" fmla="*/ 4293349 w 10035679"/>
              <a:gd name="connsiteY7099" fmla="*/ 484818 h 5893281"/>
              <a:gd name="connsiteX7100" fmla="*/ 4293349 w 10035679"/>
              <a:gd name="connsiteY7100" fmla="*/ 490854 h 5893281"/>
              <a:gd name="connsiteX7101" fmla="*/ 4293349 w 10035679"/>
              <a:gd name="connsiteY7101" fmla="*/ 495082 h 5893281"/>
              <a:gd name="connsiteX7102" fmla="*/ 4289123 w 10035679"/>
              <a:gd name="connsiteY7102" fmla="*/ 499308 h 5893281"/>
              <a:gd name="connsiteX7103" fmla="*/ 4293349 w 10035679"/>
              <a:gd name="connsiteY7103" fmla="*/ 501119 h 5893281"/>
              <a:gd name="connsiteX7104" fmla="*/ 4293349 w 10035679"/>
              <a:gd name="connsiteY7104" fmla="*/ 505345 h 5893281"/>
              <a:gd name="connsiteX7105" fmla="*/ 4299388 w 10035679"/>
              <a:gd name="connsiteY7105" fmla="*/ 513797 h 5893281"/>
              <a:gd name="connsiteX7106" fmla="*/ 4309651 w 10035679"/>
              <a:gd name="connsiteY7106" fmla="*/ 519836 h 5893281"/>
              <a:gd name="connsiteX7107" fmla="*/ 4317500 w 10035679"/>
              <a:gd name="connsiteY7107" fmla="*/ 524062 h 5893281"/>
              <a:gd name="connsiteX7108" fmla="*/ 4323536 w 10035679"/>
              <a:gd name="connsiteY7108" fmla="*/ 530099 h 5893281"/>
              <a:gd name="connsiteX7109" fmla="*/ 4331384 w 10035679"/>
              <a:gd name="connsiteY7109" fmla="*/ 534327 h 5893281"/>
              <a:gd name="connsiteX7110" fmla="*/ 4337423 w 10035679"/>
              <a:gd name="connsiteY7110" fmla="*/ 544589 h 5893281"/>
              <a:gd name="connsiteX7111" fmla="*/ 4331384 w 10035679"/>
              <a:gd name="connsiteY7111" fmla="*/ 559080 h 5893281"/>
              <a:gd name="connsiteX7112" fmla="*/ 4323536 w 10035679"/>
              <a:gd name="connsiteY7112" fmla="*/ 591683 h 5893281"/>
              <a:gd name="connsiteX7113" fmla="*/ 4317500 w 10035679"/>
              <a:gd name="connsiteY7113" fmla="*/ 630927 h 5893281"/>
              <a:gd name="connsiteX7114" fmla="*/ 4309651 w 10035679"/>
              <a:gd name="connsiteY7114" fmla="*/ 670172 h 5893281"/>
              <a:gd name="connsiteX7115" fmla="*/ 4309651 w 10035679"/>
              <a:gd name="connsiteY7115" fmla="*/ 702774 h 5893281"/>
              <a:gd name="connsiteX7116" fmla="*/ 4317500 w 10035679"/>
              <a:gd name="connsiteY7116" fmla="*/ 698548 h 5893281"/>
              <a:gd name="connsiteX7117" fmla="*/ 4323536 w 10035679"/>
              <a:gd name="connsiteY7117" fmla="*/ 698548 h 5893281"/>
              <a:gd name="connsiteX7118" fmla="*/ 4327764 w 10035679"/>
              <a:gd name="connsiteY7118" fmla="*/ 698548 h 5893281"/>
              <a:gd name="connsiteX7119" fmla="*/ 4335612 w 10035679"/>
              <a:gd name="connsiteY7119" fmla="*/ 698548 h 5893281"/>
              <a:gd name="connsiteX7120" fmla="*/ 4337423 w 10035679"/>
              <a:gd name="connsiteY7120" fmla="*/ 698548 h 5893281"/>
              <a:gd name="connsiteX7121" fmla="*/ 4349498 w 10035679"/>
              <a:gd name="connsiteY7121" fmla="*/ 702774 h 5893281"/>
              <a:gd name="connsiteX7122" fmla="*/ 4345274 w 10035679"/>
              <a:gd name="connsiteY7122" fmla="*/ 713037 h 5893281"/>
              <a:gd name="connsiteX7123" fmla="*/ 4345274 w 10035679"/>
              <a:gd name="connsiteY7123" fmla="*/ 717265 h 5893281"/>
              <a:gd name="connsiteX7124" fmla="*/ 4345274 w 10035679"/>
              <a:gd name="connsiteY7124" fmla="*/ 725717 h 5893281"/>
              <a:gd name="connsiteX7125" fmla="*/ 4345274 w 10035679"/>
              <a:gd name="connsiteY7125" fmla="*/ 727528 h 5893281"/>
              <a:gd name="connsiteX7126" fmla="*/ 4345274 w 10035679"/>
              <a:gd name="connsiteY7126" fmla="*/ 735980 h 5893281"/>
              <a:gd name="connsiteX7127" fmla="*/ 4349498 w 10035679"/>
              <a:gd name="connsiteY7127" fmla="*/ 750471 h 5893281"/>
              <a:gd name="connsiteX7128" fmla="*/ 4337423 w 10035679"/>
              <a:gd name="connsiteY7128" fmla="*/ 750471 h 5893281"/>
              <a:gd name="connsiteX7129" fmla="*/ 4337423 w 10035679"/>
              <a:gd name="connsiteY7129" fmla="*/ 756509 h 5893281"/>
              <a:gd name="connsiteX7130" fmla="*/ 4331384 w 10035679"/>
              <a:gd name="connsiteY7130" fmla="*/ 754697 h 5893281"/>
              <a:gd name="connsiteX7131" fmla="*/ 4323536 w 10035679"/>
              <a:gd name="connsiteY7131" fmla="*/ 746245 h 5893281"/>
              <a:gd name="connsiteX7132" fmla="*/ 4321726 w 10035679"/>
              <a:gd name="connsiteY7132" fmla="*/ 742019 h 5893281"/>
              <a:gd name="connsiteX7133" fmla="*/ 4313876 w 10035679"/>
              <a:gd name="connsiteY7133" fmla="*/ 740208 h 5893281"/>
              <a:gd name="connsiteX7134" fmla="*/ 4307839 w 10035679"/>
              <a:gd name="connsiteY7134" fmla="*/ 735980 h 5893281"/>
              <a:gd name="connsiteX7135" fmla="*/ 4293349 w 10035679"/>
              <a:gd name="connsiteY7135" fmla="*/ 735980 h 5893281"/>
              <a:gd name="connsiteX7136" fmla="*/ 4285500 w 10035679"/>
              <a:gd name="connsiteY7136" fmla="*/ 740208 h 5893281"/>
              <a:gd name="connsiteX7137" fmla="*/ 4279463 w 10035679"/>
              <a:gd name="connsiteY7137" fmla="*/ 742019 h 5893281"/>
              <a:gd name="connsiteX7138" fmla="*/ 4271614 w 10035679"/>
              <a:gd name="connsiteY7138" fmla="*/ 746245 h 5893281"/>
              <a:gd name="connsiteX7139" fmla="*/ 4267388 w 10035679"/>
              <a:gd name="connsiteY7139" fmla="*/ 750471 h 5893281"/>
              <a:gd name="connsiteX7140" fmla="*/ 4261349 w 10035679"/>
              <a:gd name="connsiteY7140" fmla="*/ 754697 h 5893281"/>
              <a:gd name="connsiteX7141" fmla="*/ 4257124 w 10035679"/>
              <a:gd name="connsiteY7141" fmla="*/ 760736 h 5893281"/>
              <a:gd name="connsiteX7142" fmla="*/ 4252897 w 10035679"/>
              <a:gd name="connsiteY7142" fmla="*/ 775224 h 5893281"/>
              <a:gd name="connsiteX7143" fmla="*/ 4299388 w 10035679"/>
              <a:gd name="connsiteY7143" fmla="*/ 789715 h 5893281"/>
              <a:gd name="connsiteX7144" fmla="*/ 4309651 w 10035679"/>
              <a:gd name="connsiteY7144" fmla="*/ 853110 h 5893281"/>
              <a:gd name="connsiteX7145" fmla="*/ 4299388 w 10035679"/>
              <a:gd name="connsiteY7145" fmla="*/ 853110 h 5893281"/>
              <a:gd name="connsiteX7146" fmla="*/ 4293349 w 10035679"/>
              <a:gd name="connsiteY7146" fmla="*/ 853110 h 5893281"/>
              <a:gd name="connsiteX7147" fmla="*/ 4285500 w 10035679"/>
              <a:gd name="connsiteY7147" fmla="*/ 857336 h 5893281"/>
              <a:gd name="connsiteX7148" fmla="*/ 4279463 w 10035679"/>
              <a:gd name="connsiteY7148" fmla="*/ 861562 h 5893281"/>
              <a:gd name="connsiteX7149" fmla="*/ 4279463 w 10035679"/>
              <a:gd name="connsiteY7149" fmla="*/ 876053 h 5893281"/>
              <a:gd name="connsiteX7150" fmla="*/ 4295764 w 10035679"/>
              <a:gd name="connsiteY7150" fmla="*/ 886316 h 5893281"/>
              <a:gd name="connsiteX7151" fmla="*/ 4307839 w 10035679"/>
              <a:gd name="connsiteY7151" fmla="*/ 900807 h 5893281"/>
              <a:gd name="connsiteX7152" fmla="*/ 4313876 w 10035679"/>
              <a:gd name="connsiteY7152" fmla="*/ 919524 h 5893281"/>
              <a:gd name="connsiteX7153" fmla="*/ 4318102 w 10035679"/>
              <a:gd name="connsiteY7153" fmla="*/ 948503 h 5893281"/>
              <a:gd name="connsiteX7154" fmla="*/ 4299991 w 10035679"/>
              <a:gd name="connsiteY7154" fmla="*/ 948503 h 5893281"/>
              <a:gd name="connsiteX7155" fmla="*/ 4295764 w 10035679"/>
              <a:gd name="connsiteY7155" fmla="*/ 948503 h 5893281"/>
              <a:gd name="connsiteX7156" fmla="*/ 4285500 w 10035679"/>
              <a:gd name="connsiteY7156" fmla="*/ 944277 h 5893281"/>
              <a:gd name="connsiteX7157" fmla="*/ 4279463 w 10035679"/>
              <a:gd name="connsiteY7157" fmla="*/ 948503 h 5893281"/>
              <a:gd name="connsiteX7158" fmla="*/ 4267388 w 10035679"/>
              <a:gd name="connsiteY7158" fmla="*/ 948503 h 5893281"/>
              <a:gd name="connsiteX7159" fmla="*/ 4261349 w 10035679"/>
              <a:gd name="connsiteY7159" fmla="*/ 954542 h 5893281"/>
              <a:gd name="connsiteX7160" fmla="*/ 4253502 w 10035679"/>
              <a:gd name="connsiteY7160" fmla="*/ 962994 h 5893281"/>
              <a:gd name="connsiteX7161" fmla="*/ 4265577 w 10035679"/>
              <a:gd name="connsiteY7161" fmla="*/ 969033 h 5893281"/>
              <a:gd name="connsiteX7162" fmla="*/ 4271614 w 10035679"/>
              <a:gd name="connsiteY7162" fmla="*/ 973259 h 5893281"/>
              <a:gd name="connsiteX7163" fmla="*/ 4275840 w 10035679"/>
              <a:gd name="connsiteY7163" fmla="*/ 977485 h 5893281"/>
              <a:gd name="connsiteX7164" fmla="*/ 4280067 w 10035679"/>
              <a:gd name="connsiteY7164" fmla="*/ 979296 h 5893281"/>
              <a:gd name="connsiteX7165" fmla="*/ 4281878 w 10035679"/>
              <a:gd name="connsiteY7165" fmla="*/ 991371 h 5893281"/>
              <a:gd name="connsiteX7166" fmla="*/ 4286105 w 10035679"/>
              <a:gd name="connsiteY7166" fmla="*/ 1001635 h 5893281"/>
              <a:gd name="connsiteX7167" fmla="*/ 4281878 w 10035679"/>
              <a:gd name="connsiteY7167" fmla="*/ 1005862 h 5893281"/>
              <a:gd name="connsiteX7168" fmla="*/ 4281878 w 10035679"/>
              <a:gd name="connsiteY7168" fmla="*/ 1007672 h 5893281"/>
              <a:gd name="connsiteX7169" fmla="*/ 4280067 w 10035679"/>
              <a:gd name="connsiteY7169" fmla="*/ 1011898 h 5893281"/>
              <a:gd name="connsiteX7170" fmla="*/ 4280067 w 10035679"/>
              <a:gd name="connsiteY7170" fmla="*/ 1020351 h 5893281"/>
              <a:gd name="connsiteX7171" fmla="*/ 4250484 w 10035679"/>
              <a:gd name="connsiteY7171" fmla="*/ 1020351 h 5893281"/>
              <a:gd name="connsiteX7172" fmla="*/ 4222107 w 10035679"/>
              <a:gd name="connsiteY7172" fmla="*/ 1026389 h 5893281"/>
              <a:gd name="connsiteX7173" fmla="*/ 4199767 w 10035679"/>
              <a:gd name="connsiteY7173" fmla="*/ 1034841 h 5893281"/>
              <a:gd name="connsiteX7174" fmla="*/ 4207616 w 10035679"/>
              <a:gd name="connsiteY7174" fmla="*/ 1034841 h 5893281"/>
              <a:gd name="connsiteX7175" fmla="*/ 4217879 w 10035679"/>
              <a:gd name="connsiteY7175" fmla="*/ 1040880 h 5893281"/>
              <a:gd name="connsiteX7176" fmla="*/ 4225728 w 10035679"/>
              <a:gd name="connsiteY7176" fmla="*/ 1045106 h 5893281"/>
              <a:gd name="connsiteX7177" fmla="*/ 4231766 w 10035679"/>
              <a:gd name="connsiteY7177" fmla="*/ 1045106 h 5893281"/>
              <a:gd name="connsiteX7178" fmla="*/ 4239616 w 10035679"/>
              <a:gd name="connsiteY7178" fmla="*/ 1049332 h 5893281"/>
              <a:gd name="connsiteX7179" fmla="*/ 4245653 w 10035679"/>
              <a:gd name="connsiteY7179" fmla="*/ 1055369 h 5893281"/>
              <a:gd name="connsiteX7180" fmla="*/ 4251691 w 10035679"/>
              <a:gd name="connsiteY7180" fmla="*/ 1065634 h 5893281"/>
              <a:gd name="connsiteX7181" fmla="*/ 4239616 w 10035679"/>
              <a:gd name="connsiteY7181" fmla="*/ 1084351 h 5893281"/>
              <a:gd name="connsiteX7182" fmla="*/ 4231766 w 10035679"/>
              <a:gd name="connsiteY7182" fmla="*/ 1106691 h 5893281"/>
              <a:gd name="connsiteX7183" fmla="*/ 4221502 w 10035679"/>
              <a:gd name="connsiteY7183" fmla="*/ 1131444 h 5893281"/>
              <a:gd name="connsiteX7184" fmla="*/ 4217276 w 10035679"/>
              <a:gd name="connsiteY7184" fmla="*/ 1121181 h 5893281"/>
              <a:gd name="connsiteX7185" fmla="*/ 4211240 w 10035679"/>
              <a:gd name="connsiteY7185" fmla="*/ 1112729 h 5893281"/>
              <a:gd name="connsiteX7186" fmla="*/ 4207012 w 10035679"/>
              <a:gd name="connsiteY7186" fmla="*/ 1108503 h 5893281"/>
              <a:gd name="connsiteX7187" fmla="*/ 4199164 w 10035679"/>
              <a:gd name="connsiteY7187" fmla="*/ 1108503 h 5893281"/>
              <a:gd name="connsiteX7188" fmla="*/ 4188899 w 10035679"/>
              <a:gd name="connsiteY7188" fmla="*/ 1106691 h 5893281"/>
              <a:gd name="connsiteX7189" fmla="*/ 4174409 w 10035679"/>
              <a:gd name="connsiteY7189" fmla="*/ 1106691 h 5893281"/>
              <a:gd name="connsiteX7190" fmla="*/ 4174409 w 10035679"/>
              <a:gd name="connsiteY7190" fmla="*/ 1112729 h 5893281"/>
              <a:gd name="connsiteX7191" fmla="*/ 4182258 w 10035679"/>
              <a:gd name="connsiteY7191" fmla="*/ 1112729 h 5893281"/>
              <a:gd name="connsiteX7192" fmla="*/ 4206408 w 10035679"/>
              <a:gd name="connsiteY7192" fmla="*/ 1137483 h 5893281"/>
              <a:gd name="connsiteX7193" fmla="*/ 4226936 w 10035679"/>
              <a:gd name="connsiteY7193" fmla="*/ 1166462 h 5893281"/>
              <a:gd name="connsiteX7194" fmla="*/ 4239012 w 10035679"/>
              <a:gd name="connsiteY7194" fmla="*/ 1203293 h 5893281"/>
              <a:gd name="connsiteX7195" fmla="*/ 4245048 w 10035679"/>
              <a:gd name="connsiteY7195" fmla="*/ 1246158 h 5893281"/>
              <a:gd name="connsiteX7196" fmla="*/ 4239012 w 10035679"/>
              <a:gd name="connsiteY7196" fmla="*/ 1246158 h 5893281"/>
              <a:gd name="connsiteX7197" fmla="*/ 4239012 w 10035679"/>
              <a:gd name="connsiteY7197" fmla="*/ 1256424 h 5893281"/>
              <a:gd name="connsiteX7198" fmla="*/ 4182258 w 10035679"/>
              <a:gd name="connsiteY7198" fmla="*/ 1262461 h 5893281"/>
              <a:gd name="connsiteX7199" fmla="*/ 4182258 w 10035679"/>
              <a:gd name="connsiteY7199" fmla="*/ 1223216 h 5893281"/>
              <a:gd name="connsiteX7200" fmla="*/ 4174409 w 10035679"/>
              <a:gd name="connsiteY7200" fmla="*/ 1217180 h 5893281"/>
              <a:gd name="connsiteX7201" fmla="*/ 4168373 w 10035679"/>
              <a:gd name="connsiteY7201" fmla="*/ 1212953 h 5893281"/>
              <a:gd name="connsiteX7202" fmla="*/ 4164145 w 10035679"/>
              <a:gd name="connsiteY7202" fmla="*/ 1208727 h 5893281"/>
              <a:gd name="connsiteX7203" fmla="*/ 4153881 w 10035679"/>
              <a:gd name="connsiteY7203" fmla="*/ 1202687 h 5893281"/>
              <a:gd name="connsiteX7204" fmla="*/ 4141806 w 10035679"/>
              <a:gd name="connsiteY7204" fmla="*/ 1198461 h 5893281"/>
              <a:gd name="connsiteX7205" fmla="*/ 4125504 w 10035679"/>
              <a:gd name="connsiteY7205" fmla="*/ 1208727 h 5893281"/>
              <a:gd name="connsiteX7206" fmla="*/ 4103167 w 10035679"/>
              <a:gd name="connsiteY7206" fmla="*/ 1217180 h 5893281"/>
              <a:gd name="connsiteX7207" fmla="*/ 4079015 w 10035679"/>
              <a:gd name="connsiteY7207" fmla="*/ 1218991 h 5893281"/>
              <a:gd name="connsiteX7208" fmla="*/ 4056675 w 10035679"/>
              <a:gd name="connsiteY7208" fmla="*/ 1227442 h 5893281"/>
              <a:gd name="connsiteX7209" fmla="*/ 4044601 w 10035679"/>
              <a:gd name="connsiteY7209" fmla="*/ 1237705 h 5893281"/>
              <a:gd name="connsiteX7210" fmla="*/ 4056675 w 10035679"/>
              <a:gd name="connsiteY7210" fmla="*/ 1237705 h 5893281"/>
              <a:gd name="connsiteX7211" fmla="*/ 4074789 w 10035679"/>
              <a:gd name="connsiteY7211" fmla="*/ 1237705 h 5893281"/>
              <a:gd name="connsiteX7212" fmla="*/ 4103167 w 10035679"/>
              <a:gd name="connsiteY7212" fmla="*/ 1233480 h 5893281"/>
              <a:gd name="connsiteX7213" fmla="*/ 4135769 w 10035679"/>
              <a:gd name="connsiteY7213" fmla="*/ 1231668 h 5893281"/>
              <a:gd name="connsiteX7214" fmla="*/ 4135769 w 10035679"/>
              <a:gd name="connsiteY7214" fmla="*/ 1246158 h 5893281"/>
              <a:gd name="connsiteX7215" fmla="*/ 4064524 w 10035679"/>
              <a:gd name="connsiteY7215" fmla="*/ 1270914 h 5893281"/>
              <a:gd name="connsiteX7216" fmla="*/ 4064524 w 10035679"/>
              <a:gd name="connsiteY7216" fmla="*/ 1276952 h 5893281"/>
              <a:gd name="connsiteX7217" fmla="*/ 4082638 w 10035679"/>
              <a:gd name="connsiteY7217" fmla="*/ 1276952 h 5893281"/>
              <a:gd name="connsiteX7218" fmla="*/ 4092901 w 10035679"/>
              <a:gd name="connsiteY7218" fmla="*/ 1275142 h 5893281"/>
              <a:gd name="connsiteX7219" fmla="*/ 4107391 w 10035679"/>
              <a:gd name="connsiteY7219" fmla="*/ 1270914 h 5893281"/>
              <a:gd name="connsiteX7220" fmla="*/ 4121882 w 10035679"/>
              <a:gd name="connsiteY7220" fmla="*/ 1266688 h 5893281"/>
              <a:gd name="connsiteX7221" fmla="*/ 4136373 w 10035679"/>
              <a:gd name="connsiteY7221" fmla="*/ 1262461 h 5893281"/>
              <a:gd name="connsiteX7222" fmla="*/ 4140598 w 10035679"/>
              <a:gd name="connsiteY7222" fmla="*/ 1281178 h 5893281"/>
              <a:gd name="connsiteX7223" fmla="*/ 4155088 w 10035679"/>
              <a:gd name="connsiteY7223" fmla="*/ 1289630 h 5893281"/>
              <a:gd name="connsiteX7224" fmla="*/ 4169580 w 10035679"/>
              <a:gd name="connsiteY7224" fmla="*/ 1291443 h 5893281"/>
              <a:gd name="connsiteX7225" fmla="*/ 4193731 w 10035679"/>
              <a:gd name="connsiteY7225" fmla="*/ 1289630 h 5893281"/>
              <a:gd name="connsiteX7226" fmla="*/ 4222107 w 10035679"/>
              <a:gd name="connsiteY7226" fmla="*/ 1289630 h 5893281"/>
              <a:gd name="connsiteX7227" fmla="*/ 4222107 w 10035679"/>
              <a:gd name="connsiteY7227" fmla="*/ 1295668 h 5893281"/>
              <a:gd name="connsiteX7228" fmla="*/ 4214258 w 10035679"/>
              <a:gd name="connsiteY7228" fmla="*/ 1295668 h 5893281"/>
              <a:gd name="connsiteX7229" fmla="*/ 4175617 w 10035679"/>
              <a:gd name="connsiteY7229" fmla="*/ 1332497 h 5893281"/>
              <a:gd name="connsiteX7230" fmla="*/ 4132751 w 10035679"/>
              <a:gd name="connsiteY7230" fmla="*/ 1367515 h 5893281"/>
              <a:gd name="connsiteX7231" fmla="*/ 4089883 w 10035679"/>
              <a:gd name="connsiteY7231" fmla="*/ 1396496 h 5893281"/>
              <a:gd name="connsiteX7232" fmla="*/ 4040978 w 10035679"/>
              <a:gd name="connsiteY7232" fmla="*/ 1421250 h 5893281"/>
              <a:gd name="connsiteX7233" fmla="*/ 3988451 w 10035679"/>
              <a:gd name="connsiteY7233" fmla="*/ 1431515 h 5893281"/>
              <a:gd name="connsiteX7234" fmla="*/ 3927471 w 10035679"/>
              <a:gd name="connsiteY7234" fmla="*/ 1429704 h 5893281"/>
              <a:gd name="connsiteX7235" fmla="*/ 3927471 w 10035679"/>
              <a:gd name="connsiteY7235" fmla="*/ 1439967 h 5893281"/>
              <a:gd name="connsiteX7236" fmla="*/ 3927471 w 10035679"/>
              <a:gd name="connsiteY7236" fmla="*/ 1450231 h 5893281"/>
              <a:gd name="connsiteX7237" fmla="*/ 3923244 w 10035679"/>
              <a:gd name="connsiteY7237" fmla="*/ 1458684 h 5893281"/>
              <a:gd name="connsiteX7238" fmla="*/ 3919019 w 10035679"/>
              <a:gd name="connsiteY7238" fmla="*/ 1460495 h 5893281"/>
              <a:gd name="connsiteX7239" fmla="*/ 3917206 w 10035679"/>
              <a:gd name="connsiteY7239" fmla="*/ 1460495 h 5893281"/>
              <a:gd name="connsiteX7240" fmla="*/ 3912980 w 10035679"/>
              <a:gd name="connsiteY7240" fmla="*/ 1464723 h 5893281"/>
              <a:gd name="connsiteX7241" fmla="*/ 3905130 w 10035679"/>
              <a:gd name="connsiteY7241" fmla="*/ 1468950 h 5893281"/>
              <a:gd name="connsiteX7242" fmla="*/ 3899094 w 10035679"/>
              <a:gd name="connsiteY7242" fmla="*/ 1473176 h 5893281"/>
              <a:gd name="connsiteX7243" fmla="*/ 3894867 w 10035679"/>
              <a:gd name="connsiteY7243" fmla="*/ 1474987 h 5893281"/>
              <a:gd name="connsiteX7244" fmla="*/ 3888828 w 10035679"/>
              <a:gd name="connsiteY7244" fmla="*/ 1483439 h 5893281"/>
              <a:gd name="connsiteX7245" fmla="*/ 3880982 w 10035679"/>
              <a:gd name="connsiteY7245" fmla="*/ 1503968 h 5893281"/>
              <a:gd name="connsiteX7246" fmla="*/ 3876755 w 10035679"/>
              <a:gd name="connsiteY7246" fmla="*/ 1530532 h 5893281"/>
              <a:gd name="connsiteX7247" fmla="*/ 3870718 w 10035679"/>
              <a:gd name="connsiteY7247" fmla="*/ 1546833 h 5893281"/>
              <a:gd name="connsiteX7248" fmla="*/ 3852605 w 10035679"/>
              <a:gd name="connsiteY7248" fmla="*/ 1565549 h 5893281"/>
              <a:gd name="connsiteX7249" fmla="*/ 3822417 w 10035679"/>
              <a:gd name="connsiteY7249" fmla="*/ 1586076 h 5893281"/>
              <a:gd name="connsiteX7250" fmla="*/ 3781966 w 10035679"/>
              <a:gd name="connsiteY7250" fmla="*/ 1604792 h 5893281"/>
              <a:gd name="connsiteX7251" fmla="*/ 3747551 w 10035679"/>
              <a:gd name="connsiteY7251" fmla="*/ 1619283 h 5893281"/>
              <a:gd name="connsiteX7252" fmla="*/ 3714947 w 10035679"/>
              <a:gd name="connsiteY7252" fmla="*/ 1627735 h 5893281"/>
              <a:gd name="connsiteX7253" fmla="*/ 3714947 w 10035679"/>
              <a:gd name="connsiteY7253" fmla="*/ 1619283 h 5893281"/>
              <a:gd name="connsiteX7254" fmla="*/ 3714947 w 10035679"/>
              <a:gd name="connsiteY7254" fmla="*/ 1613244 h 5893281"/>
              <a:gd name="connsiteX7255" fmla="*/ 3710720 w 10035679"/>
              <a:gd name="connsiteY7255" fmla="*/ 1613244 h 5893281"/>
              <a:gd name="connsiteX7256" fmla="*/ 3710720 w 10035679"/>
              <a:gd name="connsiteY7256" fmla="*/ 1609018 h 5893281"/>
              <a:gd name="connsiteX7257" fmla="*/ 3708910 w 10035679"/>
              <a:gd name="connsiteY7257" fmla="*/ 1604792 h 5893281"/>
              <a:gd name="connsiteX7258" fmla="*/ 3704683 w 10035679"/>
              <a:gd name="connsiteY7258" fmla="*/ 1633771 h 5893281"/>
              <a:gd name="connsiteX7259" fmla="*/ 3694419 w 10035679"/>
              <a:gd name="connsiteY7259" fmla="*/ 1658526 h 5893281"/>
              <a:gd name="connsiteX7260" fmla="*/ 3686571 w 10035679"/>
              <a:gd name="connsiteY7260" fmla="*/ 1680864 h 5893281"/>
              <a:gd name="connsiteX7261" fmla="*/ 3676307 w 10035679"/>
              <a:gd name="connsiteY7261" fmla="*/ 1701390 h 5893281"/>
              <a:gd name="connsiteX7262" fmla="*/ 3668458 w 10035679"/>
              <a:gd name="connsiteY7262" fmla="*/ 1730372 h 5893281"/>
              <a:gd name="connsiteX7263" fmla="*/ 3676307 w 10035679"/>
              <a:gd name="connsiteY7263" fmla="*/ 1734597 h 5893281"/>
              <a:gd name="connsiteX7264" fmla="*/ 3676307 w 10035679"/>
              <a:gd name="connsiteY7264" fmla="*/ 1738823 h 5893281"/>
              <a:gd name="connsiteX7265" fmla="*/ 3680533 w 10035679"/>
              <a:gd name="connsiteY7265" fmla="*/ 1738823 h 5893281"/>
              <a:gd name="connsiteX7266" fmla="*/ 3680533 w 10035679"/>
              <a:gd name="connsiteY7266" fmla="*/ 1743049 h 5893281"/>
              <a:gd name="connsiteX7267" fmla="*/ 3676307 w 10035679"/>
              <a:gd name="connsiteY7267" fmla="*/ 1744860 h 5893281"/>
              <a:gd name="connsiteX7268" fmla="*/ 3668458 w 10035679"/>
              <a:gd name="connsiteY7268" fmla="*/ 1753315 h 5893281"/>
              <a:gd name="connsiteX7269" fmla="*/ 3662419 w 10035679"/>
              <a:gd name="connsiteY7269" fmla="*/ 1757540 h 5893281"/>
              <a:gd name="connsiteX7270" fmla="*/ 3656382 w 10035679"/>
              <a:gd name="connsiteY7270" fmla="*/ 1763578 h 5893281"/>
              <a:gd name="connsiteX7271" fmla="*/ 3648533 w 10035679"/>
              <a:gd name="connsiteY7271" fmla="*/ 1767804 h 5893281"/>
              <a:gd name="connsiteX7272" fmla="*/ 3644307 w 10035679"/>
              <a:gd name="connsiteY7272" fmla="*/ 1773843 h 5893281"/>
              <a:gd name="connsiteX7273" fmla="*/ 3638269 w 10035679"/>
              <a:gd name="connsiteY7273" fmla="*/ 1784106 h 5893281"/>
              <a:gd name="connsiteX7274" fmla="*/ 3623778 w 10035679"/>
              <a:gd name="connsiteY7274" fmla="*/ 1825164 h 5893281"/>
              <a:gd name="connsiteX7275" fmla="*/ 3613513 w 10035679"/>
              <a:gd name="connsiteY7275" fmla="*/ 1868031 h 5893281"/>
              <a:gd name="connsiteX7276" fmla="*/ 3609289 w 10035679"/>
              <a:gd name="connsiteY7276" fmla="*/ 1917539 h 5893281"/>
              <a:gd name="connsiteX7277" fmla="*/ 3601439 w 10035679"/>
              <a:gd name="connsiteY7277" fmla="*/ 1964636 h 5893281"/>
              <a:gd name="connsiteX7278" fmla="*/ 3591176 w 10035679"/>
              <a:gd name="connsiteY7278" fmla="*/ 2007498 h 5893281"/>
              <a:gd name="connsiteX7279" fmla="*/ 3585138 w 10035679"/>
              <a:gd name="connsiteY7279" fmla="*/ 2003272 h 5893281"/>
              <a:gd name="connsiteX7280" fmla="*/ 3580912 w 10035679"/>
              <a:gd name="connsiteY7280" fmla="*/ 2003272 h 5893281"/>
              <a:gd name="connsiteX7281" fmla="*/ 3580912 w 10035679"/>
              <a:gd name="connsiteY7281" fmla="*/ 1999046 h 5893281"/>
              <a:gd name="connsiteX7282" fmla="*/ 3576685 w 10035679"/>
              <a:gd name="connsiteY7282" fmla="*/ 1999046 h 5893281"/>
              <a:gd name="connsiteX7283" fmla="*/ 3566420 w 10035679"/>
              <a:gd name="connsiteY7283" fmla="*/ 1993009 h 5893281"/>
              <a:gd name="connsiteX7284" fmla="*/ 3548308 w 10035679"/>
              <a:gd name="connsiteY7284" fmla="*/ 1978517 h 5893281"/>
              <a:gd name="connsiteX7285" fmla="*/ 3519931 w 10035679"/>
              <a:gd name="connsiteY7285" fmla="*/ 1956180 h 5893281"/>
              <a:gd name="connsiteX7286" fmla="*/ 3487328 w 10035679"/>
              <a:gd name="connsiteY7286" fmla="*/ 1937464 h 5893281"/>
              <a:gd name="connsiteX7287" fmla="*/ 3457141 w 10035679"/>
              <a:gd name="connsiteY7287" fmla="*/ 1916935 h 5893281"/>
              <a:gd name="connsiteX7288" fmla="*/ 3432990 w 10035679"/>
              <a:gd name="connsiteY7288" fmla="*/ 1898220 h 5893281"/>
              <a:gd name="connsiteX7289" fmla="*/ 3410651 w 10035679"/>
              <a:gd name="connsiteY7289" fmla="*/ 1887956 h 5893281"/>
              <a:gd name="connsiteX7290" fmla="*/ 3404613 w 10035679"/>
              <a:gd name="connsiteY7290" fmla="*/ 1883729 h 5893281"/>
              <a:gd name="connsiteX7291" fmla="*/ 3396762 w 10035679"/>
              <a:gd name="connsiteY7291" fmla="*/ 1805842 h 5893281"/>
              <a:gd name="connsiteX7292" fmla="*/ 3392537 w 10035679"/>
              <a:gd name="connsiteY7292" fmla="*/ 1797389 h 5893281"/>
              <a:gd name="connsiteX7293" fmla="*/ 3382275 w 10035679"/>
              <a:gd name="connsiteY7293" fmla="*/ 1791352 h 5893281"/>
              <a:gd name="connsiteX7294" fmla="*/ 3376236 w 10035679"/>
              <a:gd name="connsiteY7294" fmla="*/ 1787126 h 5893281"/>
              <a:gd name="connsiteX7295" fmla="*/ 3364160 w 10035679"/>
              <a:gd name="connsiteY7295" fmla="*/ 1778672 h 5893281"/>
              <a:gd name="connsiteX7296" fmla="*/ 3358123 w 10035679"/>
              <a:gd name="connsiteY7296" fmla="*/ 1772635 h 5893281"/>
              <a:gd name="connsiteX7297" fmla="*/ 3364160 w 10035679"/>
              <a:gd name="connsiteY7297" fmla="*/ 1768409 h 5893281"/>
              <a:gd name="connsiteX7298" fmla="*/ 3364160 w 10035679"/>
              <a:gd name="connsiteY7298" fmla="*/ 1764183 h 5893281"/>
              <a:gd name="connsiteX7299" fmla="*/ 3368386 w 10035679"/>
              <a:gd name="connsiteY7299" fmla="*/ 1762370 h 5893281"/>
              <a:gd name="connsiteX7300" fmla="*/ 3372612 w 10035679"/>
              <a:gd name="connsiteY7300" fmla="*/ 1753917 h 5893281"/>
              <a:gd name="connsiteX7301" fmla="*/ 3376838 w 10035679"/>
              <a:gd name="connsiteY7301" fmla="*/ 1747881 h 5893281"/>
              <a:gd name="connsiteX7302" fmla="*/ 3358726 w 10035679"/>
              <a:gd name="connsiteY7302" fmla="*/ 1747881 h 5893281"/>
              <a:gd name="connsiteX7303" fmla="*/ 3348461 w 10035679"/>
              <a:gd name="connsiteY7303" fmla="*/ 1747881 h 5893281"/>
              <a:gd name="connsiteX7304" fmla="*/ 3340613 w 10035679"/>
              <a:gd name="connsiteY7304" fmla="*/ 1747881 h 5893281"/>
              <a:gd name="connsiteX7305" fmla="*/ 3336389 w 10035679"/>
              <a:gd name="connsiteY7305" fmla="*/ 1743653 h 5893281"/>
              <a:gd name="connsiteX7306" fmla="*/ 3334574 w 10035679"/>
              <a:gd name="connsiteY7306" fmla="*/ 1737616 h 5893281"/>
              <a:gd name="connsiteX7307" fmla="*/ 3326726 w 10035679"/>
              <a:gd name="connsiteY7307" fmla="*/ 1725541 h 5893281"/>
              <a:gd name="connsiteX7308" fmla="*/ 3322500 w 10035679"/>
              <a:gd name="connsiteY7308" fmla="*/ 1719504 h 5893281"/>
              <a:gd name="connsiteX7309" fmla="*/ 3322500 w 10035679"/>
              <a:gd name="connsiteY7309" fmla="*/ 1711050 h 5893281"/>
              <a:gd name="connsiteX7310" fmla="*/ 3322500 w 10035679"/>
              <a:gd name="connsiteY7310" fmla="*/ 1709239 h 5893281"/>
              <a:gd name="connsiteX7311" fmla="*/ 3322500 w 10035679"/>
              <a:gd name="connsiteY7311" fmla="*/ 1700788 h 5893281"/>
              <a:gd name="connsiteX7312" fmla="*/ 3326726 w 10035679"/>
              <a:gd name="connsiteY7312" fmla="*/ 1694749 h 5893281"/>
              <a:gd name="connsiteX7313" fmla="*/ 3326726 w 10035679"/>
              <a:gd name="connsiteY7313" fmla="*/ 1686297 h 5893281"/>
              <a:gd name="connsiteX7314" fmla="*/ 3306198 w 10035679"/>
              <a:gd name="connsiteY7314" fmla="*/ 1686297 h 5893281"/>
              <a:gd name="connsiteX7315" fmla="*/ 3306198 w 10035679"/>
              <a:gd name="connsiteY7315" fmla="*/ 1676035 h 5893281"/>
              <a:gd name="connsiteX7316" fmla="*/ 3308010 w 10035679"/>
              <a:gd name="connsiteY7316" fmla="*/ 1665771 h 5893281"/>
              <a:gd name="connsiteX7317" fmla="*/ 3312237 w 10035679"/>
              <a:gd name="connsiteY7317" fmla="*/ 1661544 h 5893281"/>
              <a:gd name="connsiteX7318" fmla="*/ 3312237 w 10035679"/>
              <a:gd name="connsiteY7318" fmla="*/ 1654300 h 5893281"/>
              <a:gd name="connsiteX7319" fmla="*/ 3316462 w 10035679"/>
              <a:gd name="connsiteY7319" fmla="*/ 1648262 h 5893281"/>
              <a:gd name="connsiteX7320" fmla="*/ 3320689 w 10035679"/>
              <a:gd name="connsiteY7320" fmla="*/ 1637997 h 5893281"/>
              <a:gd name="connsiteX7321" fmla="*/ 3308614 w 10035679"/>
              <a:gd name="connsiteY7321" fmla="*/ 1637997 h 5893281"/>
              <a:gd name="connsiteX7322" fmla="*/ 3296539 w 10035679"/>
              <a:gd name="connsiteY7322" fmla="*/ 1637997 h 5893281"/>
              <a:gd name="connsiteX7323" fmla="*/ 3290501 w 10035679"/>
              <a:gd name="connsiteY7323" fmla="*/ 1633771 h 5893281"/>
              <a:gd name="connsiteX7324" fmla="*/ 3278426 w 10035679"/>
              <a:gd name="connsiteY7324" fmla="*/ 1629545 h 5893281"/>
              <a:gd name="connsiteX7325" fmla="*/ 3276615 w 10035679"/>
              <a:gd name="connsiteY7325" fmla="*/ 1576416 h 5893281"/>
              <a:gd name="connsiteX7326" fmla="*/ 3272387 w 10035679"/>
              <a:gd name="connsiteY7326" fmla="*/ 1526908 h 5893281"/>
              <a:gd name="connsiteX7327" fmla="*/ 3272387 w 10035679"/>
              <a:gd name="connsiteY7327" fmla="*/ 1479818 h 5893281"/>
              <a:gd name="connsiteX7328" fmla="*/ 3286878 w 10035679"/>
              <a:gd name="connsiteY7328" fmla="*/ 1432723 h 5893281"/>
              <a:gd name="connsiteX7329" fmla="*/ 3301369 w 10035679"/>
              <a:gd name="connsiteY7329" fmla="*/ 1412195 h 5893281"/>
              <a:gd name="connsiteX7330" fmla="*/ 3319480 w 10035679"/>
              <a:gd name="connsiteY7330" fmla="*/ 1397704 h 5893281"/>
              <a:gd name="connsiteX7331" fmla="*/ 3333972 w 10035679"/>
              <a:gd name="connsiteY7331" fmla="*/ 1385628 h 5893281"/>
              <a:gd name="connsiteX7332" fmla="*/ 3344235 w 10035679"/>
              <a:gd name="connsiteY7332" fmla="*/ 1369326 h 5893281"/>
              <a:gd name="connsiteX7333" fmla="*/ 3354500 w 10035679"/>
              <a:gd name="connsiteY7333" fmla="*/ 1346987 h 5893281"/>
              <a:gd name="connsiteX7334" fmla="*/ 3358726 w 10035679"/>
              <a:gd name="connsiteY7334" fmla="*/ 1307743 h 5893281"/>
              <a:gd name="connsiteX7335" fmla="*/ 3350876 w 10035679"/>
              <a:gd name="connsiteY7335" fmla="*/ 1307743 h 5893281"/>
              <a:gd name="connsiteX7336" fmla="*/ 3344840 w 10035679"/>
              <a:gd name="connsiteY7336" fmla="*/ 1316195 h 5893281"/>
              <a:gd name="connsiteX7337" fmla="*/ 3336990 w 10035679"/>
              <a:gd name="connsiteY7337" fmla="*/ 1318006 h 5893281"/>
              <a:gd name="connsiteX7338" fmla="*/ 3335180 w 10035679"/>
              <a:gd name="connsiteY7338" fmla="*/ 1318006 h 5893281"/>
              <a:gd name="connsiteX7339" fmla="*/ 3327331 w 10035679"/>
              <a:gd name="connsiteY7339" fmla="*/ 1318006 h 5893281"/>
              <a:gd name="connsiteX7340" fmla="*/ 3321292 w 10035679"/>
              <a:gd name="connsiteY7340" fmla="*/ 1316195 h 5893281"/>
              <a:gd name="connsiteX7341" fmla="*/ 3292916 w 10035679"/>
              <a:gd name="connsiteY7341" fmla="*/ 1307743 h 5893281"/>
              <a:gd name="connsiteX7342" fmla="*/ 3270577 w 10035679"/>
              <a:gd name="connsiteY7342" fmla="*/ 1293253 h 5893281"/>
              <a:gd name="connsiteX7343" fmla="*/ 3256086 w 10035679"/>
              <a:gd name="connsiteY7343" fmla="*/ 1272726 h 5893281"/>
              <a:gd name="connsiteX7344" fmla="*/ 3250049 w 10035679"/>
              <a:gd name="connsiteY7344" fmla="*/ 1235895 h 5893281"/>
              <a:gd name="connsiteX7345" fmla="*/ 3260312 w 10035679"/>
              <a:gd name="connsiteY7345" fmla="*/ 1235895 h 5893281"/>
              <a:gd name="connsiteX7346" fmla="*/ 3260312 w 10035679"/>
              <a:gd name="connsiteY7346" fmla="*/ 1229857 h 5893281"/>
              <a:gd name="connsiteX7347" fmla="*/ 3278426 w 10035679"/>
              <a:gd name="connsiteY7347" fmla="*/ 1240121 h 5893281"/>
              <a:gd name="connsiteX7348" fmla="*/ 3298953 w 10035679"/>
              <a:gd name="connsiteY7348" fmla="*/ 1254611 h 5893281"/>
              <a:gd name="connsiteX7349" fmla="*/ 3317065 w 10035679"/>
              <a:gd name="connsiteY7349" fmla="*/ 1260650 h 5893281"/>
              <a:gd name="connsiteX7350" fmla="*/ 3337594 w 10035679"/>
              <a:gd name="connsiteY7350" fmla="*/ 1260650 h 5893281"/>
              <a:gd name="connsiteX7351" fmla="*/ 3337594 w 10035679"/>
              <a:gd name="connsiteY7351" fmla="*/ 1258839 h 5893281"/>
              <a:gd name="connsiteX7352" fmla="*/ 3341822 w 10035679"/>
              <a:gd name="connsiteY7352" fmla="*/ 1254611 h 5893281"/>
              <a:gd name="connsiteX7353" fmla="*/ 3341822 w 10035679"/>
              <a:gd name="connsiteY7353" fmla="*/ 1249781 h 5893281"/>
              <a:gd name="connsiteX7354" fmla="*/ 3346048 w 10035679"/>
              <a:gd name="connsiteY7354" fmla="*/ 1243743 h 5893281"/>
              <a:gd name="connsiteX7355" fmla="*/ 3307406 w 10035679"/>
              <a:gd name="connsiteY7355" fmla="*/ 1214764 h 5893281"/>
              <a:gd name="connsiteX7356" fmla="*/ 3274802 w 10035679"/>
              <a:gd name="connsiteY7356" fmla="*/ 1173708 h 5893281"/>
              <a:gd name="connsiteX7357" fmla="*/ 3264540 w 10035679"/>
              <a:gd name="connsiteY7357" fmla="*/ 1177935 h 5893281"/>
              <a:gd name="connsiteX7358" fmla="*/ 3256690 w 10035679"/>
              <a:gd name="connsiteY7358" fmla="*/ 1182160 h 5893281"/>
              <a:gd name="connsiteX7359" fmla="*/ 3246426 w 10035679"/>
              <a:gd name="connsiteY7359" fmla="*/ 1186385 h 5893281"/>
              <a:gd name="connsiteX7360" fmla="*/ 3236163 w 10035679"/>
              <a:gd name="connsiteY7360" fmla="*/ 1188196 h 5893281"/>
              <a:gd name="connsiteX7361" fmla="*/ 3228313 w 10035679"/>
              <a:gd name="connsiteY7361" fmla="*/ 1182160 h 5893281"/>
              <a:gd name="connsiteX7362" fmla="*/ 3226504 w 10035679"/>
              <a:gd name="connsiteY7362" fmla="*/ 1177935 h 5893281"/>
              <a:gd name="connsiteX7363" fmla="*/ 3222275 w 10035679"/>
              <a:gd name="connsiteY7363" fmla="*/ 1171895 h 5893281"/>
              <a:gd name="connsiteX7364" fmla="*/ 3218050 w 10035679"/>
              <a:gd name="connsiteY7364" fmla="*/ 1167671 h 5893281"/>
              <a:gd name="connsiteX7365" fmla="*/ 3212013 w 10035679"/>
              <a:gd name="connsiteY7365" fmla="*/ 1157407 h 5893281"/>
              <a:gd name="connsiteX7366" fmla="*/ 3232540 w 10035679"/>
              <a:gd name="connsiteY7366" fmla="*/ 1135067 h 5893281"/>
              <a:gd name="connsiteX7367" fmla="*/ 3236766 w 10035679"/>
              <a:gd name="connsiteY7367" fmla="*/ 1104273 h 5893281"/>
              <a:gd name="connsiteX7368" fmla="*/ 3232540 w 10035679"/>
              <a:gd name="connsiteY7368" fmla="*/ 1063218 h 5893281"/>
              <a:gd name="connsiteX7369" fmla="*/ 3222275 w 10035679"/>
              <a:gd name="connsiteY7369" fmla="*/ 1020351 h 5893281"/>
              <a:gd name="connsiteX7370" fmla="*/ 3204163 w 10035679"/>
              <a:gd name="connsiteY7370" fmla="*/ 975069 h 5893281"/>
              <a:gd name="connsiteX7371" fmla="*/ 3183635 w 10035679"/>
              <a:gd name="connsiteY7371" fmla="*/ 932202 h 5893281"/>
              <a:gd name="connsiteX7372" fmla="*/ 3157069 w 10035679"/>
              <a:gd name="connsiteY7372" fmla="*/ 892957 h 5893281"/>
              <a:gd name="connsiteX7373" fmla="*/ 3136541 w 10035679"/>
              <a:gd name="connsiteY7373" fmla="*/ 856128 h 5893281"/>
              <a:gd name="connsiteX7374" fmla="*/ 3118429 w 10035679"/>
              <a:gd name="connsiteY7374" fmla="*/ 827149 h 5893281"/>
              <a:gd name="connsiteX7375" fmla="*/ 3075561 w 10035679"/>
              <a:gd name="connsiteY7375" fmla="*/ 798167 h 5893281"/>
              <a:gd name="connsiteX7376" fmla="*/ 3026656 w 10035679"/>
              <a:gd name="connsiteY7376" fmla="*/ 787905 h 5893281"/>
              <a:gd name="connsiteX7377" fmla="*/ 2975940 w 10035679"/>
              <a:gd name="connsiteY7377" fmla="*/ 787905 h 5893281"/>
              <a:gd name="connsiteX7378" fmla="*/ 2919187 w 10035679"/>
              <a:gd name="connsiteY7378" fmla="*/ 787905 h 5893281"/>
              <a:gd name="connsiteX7379" fmla="*/ 2864244 w 10035679"/>
              <a:gd name="connsiteY7379" fmla="*/ 792131 h 5893281"/>
              <a:gd name="connsiteX7380" fmla="*/ 2807491 w 10035679"/>
              <a:gd name="connsiteY7380" fmla="*/ 787905 h 5893281"/>
              <a:gd name="connsiteX7381" fmla="*/ 2807491 w 10035679"/>
              <a:gd name="connsiteY7381" fmla="*/ 777640 h 5893281"/>
              <a:gd name="connsiteX7382" fmla="*/ 2807491 w 10035679"/>
              <a:gd name="connsiteY7382" fmla="*/ 769188 h 5893281"/>
              <a:gd name="connsiteX7383" fmla="*/ 2809301 w 10035679"/>
              <a:gd name="connsiteY7383" fmla="*/ 767377 h 5893281"/>
              <a:gd name="connsiteX7384" fmla="*/ 2809301 w 10035679"/>
              <a:gd name="connsiteY7384" fmla="*/ 763151 h 5893281"/>
              <a:gd name="connsiteX7385" fmla="*/ 2809301 w 10035679"/>
              <a:gd name="connsiteY7385" fmla="*/ 758923 h 5893281"/>
              <a:gd name="connsiteX7386" fmla="*/ 2807491 w 10035679"/>
              <a:gd name="connsiteY7386" fmla="*/ 754697 h 5893281"/>
              <a:gd name="connsiteX7387" fmla="*/ 2785152 w 10035679"/>
              <a:gd name="connsiteY7387" fmla="*/ 744434 h 5893281"/>
              <a:gd name="connsiteX7388" fmla="*/ 2764623 w 10035679"/>
              <a:gd name="connsiteY7388" fmla="*/ 738396 h 5893281"/>
              <a:gd name="connsiteX7389" fmla="*/ 2742285 w 10035679"/>
              <a:gd name="connsiteY7389" fmla="*/ 723907 h 5893281"/>
              <a:gd name="connsiteX7390" fmla="*/ 2760396 w 10035679"/>
              <a:gd name="connsiteY7390" fmla="*/ 723907 h 5893281"/>
              <a:gd name="connsiteX7391" fmla="*/ 2780926 w 10035679"/>
              <a:gd name="connsiteY7391" fmla="*/ 715453 h 5893281"/>
              <a:gd name="connsiteX7392" fmla="*/ 2809301 w 10035679"/>
              <a:gd name="connsiteY7392" fmla="*/ 709416 h 5893281"/>
              <a:gd name="connsiteX7393" fmla="*/ 2841906 w 10035679"/>
              <a:gd name="connsiteY7393" fmla="*/ 705190 h 5893281"/>
              <a:gd name="connsiteX7394" fmla="*/ 2866055 w 10035679"/>
              <a:gd name="connsiteY7394" fmla="*/ 696736 h 5893281"/>
              <a:gd name="connsiteX7395" fmla="*/ 2884169 w 10035679"/>
              <a:gd name="connsiteY7395" fmla="*/ 682247 h 5893281"/>
              <a:gd name="connsiteX7396" fmla="*/ 2799038 w 10035679"/>
              <a:gd name="connsiteY7396" fmla="*/ 682247 h 5893281"/>
              <a:gd name="connsiteX7397" fmla="*/ 2778511 w 10035679"/>
              <a:gd name="connsiteY7397" fmla="*/ 676208 h 5893281"/>
              <a:gd name="connsiteX7398" fmla="*/ 2760396 w 10035679"/>
              <a:gd name="connsiteY7398" fmla="*/ 676208 h 5893281"/>
              <a:gd name="connsiteX7399" fmla="*/ 2738059 w 10035679"/>
              <a:gd name="connsiteY7399" fmla="*/ 671982 h 5893281"/>
              <a:gd name="connsiteX7400" fmla="*/ 2721757 w 10035679"/>
              <a:gd name="connsiteY7400" fmla="*/ 667756 h 5893281"/>
              <a:gd name="connsiteX7401" fmla="*/ 2703643 w 10035679"/>
              <a:gd name="connsiteY7401" fmla="*/ 661719 h 5893281"/>
              <a:gd name="connsiteX7402" fmla="*/ 2693380 w 10035679"/>
              <a:gd name="connsiteY7402" fmla="*/ 643003 h 5893281"/>
              <a:gd name="connsiteX7403" fmla="*/ 2689155 w 10035679"/>
              <a:gd name="connsiteY7403" fmla="*/ 614021 h 5893281"/>
              <a:gd name="connsiteX7404" fmla="*/ 2732020 w 10035679"/>
              <a:gd name="connsiteY7404" fmla="*/ 607984 h 5893281"/>
              <a:gd name="connsiteX7405" fmla="*/ 2770662 w 10035679"/>
              <a:gd name="connsiteY7405" fmla="*/ 593494 h 5893281"/>
              <a:gd name="connsiteX7406" fmla="*/ 2803264 w 10035679"/>
              <a:gd name="connsiteY7406" fmla="*/ 579005 h 5893281"/>
              <a:gd name="connsiteX7407" fmla="*/ 2837679 w 10035679"/>
              <a:gd name="connsiteY7407" fmla="*/ 564514 h 5893281"/>
              <a:gd name="connsiteX7408" fmla="*/ 2908923 w 10035679"/>
              <a:gd name="connsiteY7408" fmla="*/ 564514 h 5893281"/>
              <a:gd name="connsiteX7409" fmla="*/ 2937300 w 10035679"/>
              <a:gd name="connsiteY7409" fmla="*/ 470327 h 5893281"/>
              <a:gd name="connsiteX7410" fmla="*/ 2870281 w 10035679"/>
              <a:gd name="connsiteY7410" fmla="*/ 470327 h 5893281"/>
              <a:gd name="connsiteX7411" fmla="*/ 2852169 w 10035679"/>
              <a:gd name="connsiteY7411" fmla="*/ 445573 h 5893281"/>
              <a:gd name="connsiteX7412" fmla="*/ 2874509 w 10035679"/>
              <a:gd name="connsiteY7412" fmla="*/ 431082 h 5893281"/>
              <a:gd name="connsiteX7413" fmla="*/ 2890811 w 10035679"/>
              <a:gd name="connsiteY7413" fmla="*/ 416594 h 5893281"/>
              <a:gd name="connsiteX7414" fmla="*/ 2913149 w 10035679"/>
              <a:gd name="connsiteY7414" fmla="*/ 406329 h 5893281"/>
              <a:gd name="connsiteX7415" fmla="*/ 2937300 w 10035679"/>
              <a:gd name="connsiteY7415" fmla="*/ 397877 h 5893281"/>
              <a:gd name="connsiteX7416" fmla="*/ 2937300 w 10035679"/>
              <a:gd name="connsiteY7416" fmla="*/ 373123 h 5893281"/>
              <a:gd name="connsiteX7417" fmla="*/ 2965677 w 10035679"/>
              <a:gd name="connsiteY7417" fmla="*/ 358633 h 5893281"/>
              <a:gd name="connsiteX7418" fmla="*/ 2980167 w 10035679"/>
              <a:gd name="connsiteY7418" fmla="*/ 342331 h 5893281"/>
              <a:gd name="connsiteX7419" fmla="*/ 2994656 w 10035679"/>
              <a:gd name="connsiteY7419" fmla="*/ 319991 h 5893281"/>
              <a:gd name="connsiteX7420" fmla="*/ 3016996 w 10035679"/>
              <a:gd name="connsiteY7420" fmla="*/ 305502 h 5893281"/>
              <a:gd name="connsiteX7421" fmla="*/ 3041147 w 10035679"/>
              <a:gd name="connsiteY7421" fmla="*/ 295238 h 5893281"/>
              <a:gd name="connsiteX7422" fmla="*/ 3061675 w 10035679"/>
              <a:gd name="connsiteY7422" fmla="*/ 295238 h 5893281"/>
              <a:gd name="connsiteX7423" fmla="*/ 3079788 w 10035679"/>
              <a:gd name="connsiteY7423" fmla="*/ 301274 h 5893281"/>
              <a:gd name="connsiteX7424" fmla="*/ 3103939 w 10035679"/>
              <a:gd name="connsiteY7424" fmla="*/ 299464 h 5893281"/>
              <a:gd name="connsiteX7425" fmla="*/ 3085826 w 10035679"/>
              <a:gd name="connsiteY7425" fmla="*/ 291011 h 5893281"/>
              <a:gd name="connsiteX7426" fmla="*/ 3075561 w 10035679"/>
              <a:gd name="connsiteY7426" fmla="*/ 286785 h 5893281"/>
              <a:gd name="connsiteX7427" fmla="*/ 3065296 w 10035679"/>
              <a:gd name="connsiteY7427" fmla="*/ 284973 h 5893281"/>
              <a:gd name="connsiteX7428" fmla="*/ 3055034 w 10035679"/>
              <a:gd name="connsiteY7428" fmla="*/ 272899 h 5893281"/>
              <a:gd name="connsiteX7429" fmla="*/ 3089447 w 10035679"/>
              <a:gd name="connsiteY7429" fmla="*/ 266861 h 5893281"/>
              <a:gd name="connsiteX7430" fmla="*/ 3122050 w 10035679"/>
              <a:gd name="connsiteY7430" fmla="*/ 256596 h 5893281"/>
              <a:gd name="connsiteX7431" fmla="*/ 3150427 w 10035679"/>
              <a:gd name="connsiteY7431" fmla="*/ 248144 h 5893281"/>
              <a:gd name="connsiteX7432" fmla="*/ 3183030 w 10035679"/>
              <a:gd name="connsiteY7432" fmla="*/ 242107 h 5893281"/>
              <a:gd name="connsiteX7433" fmla="*/ 3184842 w 10035679"/>
              <a:gd name="connsiteY7433" fmla="*/ 256596 h 5893281"/>
              <a:gd name="connsiteX7434" fmla="*/ 3189070 w 10035679"/>
              <a:gd name="connsiteY7434" fmla="*/ 262635 h 5893281"/>
              <a:gd name="connsiteX7435" fmla="*/ 3193296 w 10035679"/>
              <a:gd name="connsiteY7435" fmla="*/ 272899 h 5893281"/>
              <a:gd name="connsiteX7436" fmla="*/ 3197521 w 10035679"/>
              <a:gd name="connsiteY7436" fmla="*/ 281352 h 5893281"/>
              <a:gd name="connsiteX7437" fmla="*/ 3207786 w 10035679"/>
              <a:gd name="connsiteY7437" fmla="*/ 285578 h 5893281"/>
              <a:gd name="connsiteX7438" fmla="*/ 3222275 w 10035679"/>
              <a:gd name="connsiteY7438" fmla="*/ 287388 h 5893281"/>
              <a:gd name="connsiteX7439" fmla="*/ 3222275 w 10035679"/>
              <a:gd name="connsiteY7439" fmla="*/ 277126 h 5893281"/>
              <a:gd name="connsiteX7440" fmla="*/ 3228313 w 10035679"/>
              <a:gd name="connsiteY7440" fmla="*/ 266861 h 5893281"/>
              <a:gd name="connsiteX7441" fmla="*/ 3232540 w 10035679"/>
              <a:gd name="connsiteY7441" fmla="*/ 252370 h 5893281"/>
              <a:gd name="connsiteX7442" fmla="*/ 3236766 w 10035679"/>
              <a:gd name="connsiteY7442" fmla="*/ 242107 h 5893281"/>
              <a:gd name="connsiteX7443" fmla="*/ 3242803 w 10035679"/>
              <a:gd name="connsiteY7443" fmla="*/ 252370 h 5893281"/>
              <a:gd name="connsiteX7444" fmla="*/ 3254878 w 10035679"/>
              <a:gd name="connsiteY7444" fmla="*/ 262635 h 5893281"/>
              <a:gd name="connsiteX7445" fmla="*/ 3260917 w 10035679"/>
              <a:gd name="connsiteY7445" fmla="*/ 271087 h 5893281"/>
              <a:gd name="connsiteX7446" fmla="*/ 3275408 w 10035679"/>
              <a:gd name="connsiteY7446" fmla="*/ 277126 h 5893281"/>
              <a:gd name="connsiteX7447" fmla="*/ 3289896 w 10035679"/>
              <a:gd name="connsiteY7447" fmla="*/ 281352 h 5893281"/>
              <a:gd name="connsiteX7448" fmla="*/ 3282048 w 10035679"/>
              <a:gd name="connsiteY7448" fmla="*/ 234258 h 5893281"/>
              <a:gd name="connsiteX7449" fmla="*/ 3308614 w 10035679"/>
              <a:gd name="connsiteY7449" fmla="*/ 228221 h 5893281"/>
              <a:gd name="connsiteX7450" fmla="*/ 3329141 w 10035679"/>
              <a:gd name="connsiteY7450" fmla="*/ 219767 h 5893281"/>
              <a:gd name="connsiteX7451" fmla="*/ 3361744 w 10035679"/>
              <a:gd name="connsiteY7451" fmla="*/ 228221 h 5893281"/>
              <a:gd name="connsiteX7452" fmla="*/ 3396161 w 10035679"/>
              <a:gd name="connsiteY7452" fmla="*/ 242710 h 5893281"/>
              <a:gd name="connsiteX7453" fmla="*/ 3432990 w 10035679"/>
              <a:gd name="connsiteY7453" fmla="*/ 263238 h 5893281"/>
              <a:gd name="connsiteX7454" fmla="*/ 3471628 w 10035679"/>
              <a:gd name="connsiteY7454" fmla="*/ 281954 h 5893281"/>
              <a:gd name="connsiteX7455" fmla="*/ 3504235 w 10035679"/>
              <a:gd name="connsiteY7455" fmla="*/ 296445 h 5893281"/>
              <a:gd name="connsiteX7456" fmla="*/ 3534423 w 10035679"/>
              <a:gd name="connsiteY7456" fmla="*/ 306708 h 5893281"/>
              <a:gd name="connsiteX7457" fmla="*/ 3534423 w 10035679"/>
              <a:gd name="connsiteY7457" fmla="*/ 300671 h 5893281"/>
              <a:gd name="connsiteX7458" fmla="*/ 3513894 w 10035679"/>
              <a:gd name="connsiteY7458" fmla="*/ 281954 h 5893281"/>
              <a:gd name="connsiteX7459" fmla="*/ 3499404 w 10035679"/>
              <a:gd name="connsiteY7459" fmla="*/ 267464 h 5893281"/>
              <a:gd name="connsiteX7460" fmla="*/ 3491554 w 10035679"/>
              <a:gd name="connsiteY7460" fmla="*/ 248749 h 5893281"/>
              <a:gd name="connsiteX7461" fmla="*/ 3503630 w 10035679"/>
              <a:gd name="connsiteY7461" fmla="*/ 228221 h 5893281"/>
              <a:gd name="connsiteX7462" fmla="*/ 3495780 w 10035679"/>
              <a:gd name="connsiteY7462" fmla="*/ 219767 h 5893281"/>
              <a:gd name="connsiteX7463" fmla="*/ 3485518 w 10035679"/>
              <a:gd name="connsiteY7463" fmla="*/ 209505 h 5893281"/>
              <a:gd name="connsiteX7464" fmla="*/ 3475253 w 10035679"/>
              <a:gd name="connsiteY7464" fmla="*/ 201050 h 5893281"/>
              <a:gd name="connsiteX7465" fmla="*/ 3464990 w 10035679"/>
              <a:gd name="connsiteY7465" fmla="*/ 195014 h 5893281"/>
              <a:gd name="connsiteX7466" fmla="*/ 3457141 w 10035679"/>
              <a:gd name="connsiteY7466" fmla="*/ 186562 h 5893281"/>
              <a:gd name="connsiteX7467" fmla="*/ 3464990 w 10035679"/>
              <a:gd name="connsiteY7467" fmla="*/ 170260 h 5893281"/>
              <a:gd name="connsiteX7468" fmla="*/ 3485518 w 10035679"/>
              <a:gd name="connsiteY7468" fmla="*/ 176297 h 5893281"/>
              <a:gd name="connsiteX7469" fmla="*/ 3513894 w 10035679"/>
              <a:gd name="connsiteY7469" fmla="*/ 180523 h 5893281"/>
              <a:gd name="connsiteX7470" fmla="*/ 3538043 w 10035679"/>
              <a:gd name="connsiteY7470" fmla="*/ 176297 h 5893281"/>
              <a:gd name="connsiteX7471" fmla="*/ 3556157 w 10035679"/>
              <a:gd name="connsiteY7471" fmla="*/ 161806 h 5893281"/>
              <a:gd name="connsiteX7472" fmla="*/ 3471027 w 10035679"/>
              <a:gd name="connsiteY7472" fmla="*/ 161806 h 5893281"/>
              <a:gd name="connsiteX7473" fmla="*/ 3471027 w 10035679"/>
              <a:gd name="connsiteY7473" fmla="*/ 155769 h 5893281"/>
              <a:gd name="connsiteX7474" fmla="*/ 3464990 w 10035679"/>
              <a:gd name="connsiteY7474" fmla="*/ 155769 h 5893281"/>
              <a:gd name="connsiteX7475" fmla="*/ 3464990 w 10035679"/>
              <a:gd name="connsiteY7475" fmla="*/ 147317 h 5893281"/>
              <a:gd name="connsiteX7476" fmla="*/ 3475253 w 10035679"/>
              <a:gd name="connsiteY7476" fmla="*/ 141279 h 5893281"/>
              <a:gd name="connsiteX7477" fmla="*/ 3485518 w 10035679"/>
              <a:gd name="connsiteY7477" fmla="*/ 132826 h 5893281"/>
              <a:gd name="connsiteX7478" fmla="*/ 3495780 w 10035679"/>
              <a:gd name="connsiteY7478" fmla="*/ 126790 h 5893281"/>
              <a:gd name="connsiteX7479" fmla="*/ 3506044 w 10035679"/>
              <a:gd name="connsiteY7479" fmla="*/ 118336 h 5893281"/>
              <a:gd name="connsiteX7480" fmla="*/ 3518121 w 10035679"/>
              <a:gd name="connsiteY7480" fmla="*/ 116525 h 5893281"/>
              <a:gd name="connsiteX7481" fmla="*/ 3562799 w 10035679"/>
              <a:gd name="connsiteY7481" fmla="*/ 122562 h 5893281"/>
              <a:gd name="connsiteX7482" fmla="*/ 3574875 w 10035679"/>
              <a:gd name="connsiteY7482" fmla="*/ 89959 h 5893281"/>
              <a:gd name="connsiteX7483" fmla="*/ 3627401 w 10035679"/>
              <a:gd name="connsiteY7483" fmla="*/ 98413 h 5893281"/>
              <a:gd name="connsiteX7484" fmla="*/ 3631629 w 10035679"/>
              <a:gd name="connsiteY7484" fmla="*/ 98413 h 5893281"/>
              <a:gd name="connsiteX7485" fmla="*/ 3633440 w 10035679"/>
              <a:gd name="connsiteY7485" fmla="*/ 89959 h 5893281"/>
              <a:gd name="connsiteX7486" fmla="*/ 3637665 w 10035679"/>
              <a:gd name="connsiteY7486" fmla="*/ 88148 h 5893281"/>
              <a:gd name="connsiteX7487" fmla="*/ 3641890 w 10035679"/>
              <a:gd name="connsiteY7487" fmla="*/ 79696 h 5893281"/>
              <a:gd name="connsiteX7488" fmla="*/ 3652155 w 10035679"/>
              <a:gd name="connsiteY7488" fmla="*/ 75470 h 5893281"/>
              <a:gd name="connsiteX7489" fmla="*/ 3660005 w 10035679"/>
              <a:gd name="connsiteY7489" fmla="*/ 87545 h 5893281"/>
              <a:gd name="connsiteX7490" fmla="*/ 3670268 w 10035679"/>
              <a:gd name="connsiteY7490" fmla="*/ 97808 h 5893281"/>
              <a:gd name="connsiteX7491" fmla="*/ 3680533 w 10035679"/>
              <a:gd name="connsiteY7491" fmla="*/ 108073 h 5893281"/>
              <a:gd name="connsiteX7492" fmla="*/ 3680533 w 10035679"/>
              <a:gd name="connsiteY7492" fmla="*/ 89356 h 5893281"/>
              <a:gd name="connsiteX7493" fmla="*/ 3684759 w 10035679"/>
              <a:gd name="connsiteY7493" fmla="*/ 87545 h 5893281"/>
              <a:gd name="connsiteX7494" fmla="*/ 3684759 w 10035679"/>
              <a:gd name="connsiteY7494" fmla="*/ 83319 h 5893281"/>
              <a:gd name="connsiteX7495" fmla="*/ 3684759 w 10035679"/>
              <a:gd name="connsiteY7495" fmla="*/ 79091 h 5893281"/>
              <a:gd name="connsiteX7496" fmla="*/ 3684759 w 10035679"/>
              <a:gd name="connsiteY7496" fmla="*/ 74865 h 5893281"/>
              <a:gd name="connsiteX7497" fmla="*/ 3686571 w 10035679"/>
              <a:gd name="connsiteY7497" fmla="*/ 68829 h 5893281"/>
              <a:gd name="connsiteX7498" fmla="*/ 3690795 w 10035679"/>
              <a:gd name="connsiteY7498" fmla="*/ 64603 h 5893281"/>
              <a:gd name="connsiteX7499" fmla="*/ 3698645 w 10035679"/>
              <a:gd name="connsiteY7499" fmla="*/ 60376 h 5893281"/>
              <a:gd name="connsiteX7500" fmla="*/ 3733059 w 10035679"/>
              <a:gd name="connsiteY7500" fmla="*/ 44075 h 5893281"/>
              <a:gd name="connsiteX7501" fmla="*/ 6337051 w 10035679"/>
              <a:gd name="connsiteY7501" fmla="*/ 32603 h 5893281"/>
              <a:gd name="connsiteX7502" fmla="*/ 6357578 w 10035679"/>
              <a:gd name="connsiteY7502" fmla="*/ 38641 h 5893281"/>
              <a:gd name="connsiteX7503" fmla="*/ 6357578 w 10035679"/>
              <a:gd name="connsiteY7503" fmla="*/ 53130 h 5893281"/>
              <a:gd name="connsiteX7504" fmla="*/ 6327391 w 10035679"/>
              <a:gd name="connsiteY7504" fmla="*/ 53130 h 5893281"/>
              <a:gd name="connsiteX7505" fmla="*/ 7045863 w 10035679"/>
              <a:gd name="connsiteY7505" fmla="*/ 623 h 5893281"/>
              <a:gd name="connsiteX7506" fmla="*/ 7063372 w 10035679"/>
              <a:gd name="connsiteY7506" fmla="*/ 18717 h 5893281"/>
              <a:gd name="connsiteX7507" fmla="*/ 7073637 w 10035679"/>
              <a:gd name="connsiteY7507" fmla="*/ 39244 h 5893281"/>
              <a:gd name="connsiteX7508" fmla="*/ 7083902 w 10035679"/>
              <a:gd name="connsiteY7508" fmla="*/ 63998 h 5893281"/>
              <a:gd name="connsiteX7509" fmla="*/ 7065788 w 10035679"/>
              <a:gd name="connsiteY7509" fmla="*/ 63998 h 5893281"/>
              <a:gd name="connsiteX7510" fmla="*/ 7065788 w 10035679"/>
              <a:gd name="connsiteY7510" fmla="*/ 53130 h 5893281"/>
              <a:gd name="connsiteX7511" fmla="*/ 7059751 w 10035679"/>
              <a:gd name="connsiteY7511" fmla="*/ 47093 h 5893281"/>
              <a:gd name="connsiteX7512" fmla="*/ 7051902 w 10035679"/>
              <a:gd name="connsiteY7512" fmla="*/ 38641 h 5893281"/>
              <a:gd name="connsiteX7513" fmla="*/ 7050089 w 10035679"/>
              <a:gd name="connsiteY7513" fmla="*/ 28377 h 5893281"/>
              <a:gd name="connsiteX7514" fmla="*/ 7045863 w 10035679"/>
              <a:gd name="connsiteY7514" fmla="*/ 18112 h 5893281"/>
              <a:gd name="connsiteX7515" fmla="*/ 7292802 w 10035679"/>
              <a:gd name="connsiteY7515" fmla="*/ 0 h 5893281"/>
              <a:gd name="connsiteX7516" fmla="*/ 7303065 w 10035679"/>
              <a:gd name="connsiteY7516" fmla="*/ 6036 h 5893281"/>
              <a:gd name="connsiteX7517" fmla="*/ 7310914 w 10035679"/>
              <a:gd name="connsiteY7517" fmla="*/ 14491 h 5893281"/>
              <a:gd name="connsiteX7518" fmla="*/ 7315140 w 10035679"/>
              <a:gd name="connsiteY7518" fmla="*/ 20527 h 5893281"/>
              <a:gd name="connsiteX7519" fmla="*/ 7316952 w 10035679"/>
              <a:gd name="connsiteY7519" fmla="*/ 32603 h 5893281"/>
              <a:gd name="connsiteX7520" fmla="*/ 7321179 w 10035679"/>
              <a:gd name="connsiteY7520" fmla="*/ 38641 h 5893281"/>
              <a:gd name="connsiteX7521" fmla="*/ 7325405 w 10035679"/>
              <a:gd name="connsiteY7521" fmla="*/ 48904 h 5893281"/>
              <a:gd name="connsiteX7522" fmla="*/ 7331441 w 10035679"/>
              <a:gd name="connsiteY7522" fmla="*/ 53130 h 5893281"/>
              <a:gd name="connsiteX7523" fmla="*/ 7353781 w 10035679"/>
              <a:gd name="connsiteY7523" fmla="*/ 63395 h 5893281"/>
              <a:gd name="connsiteX7524" fmla="*/ 7374309 w 10035679"/>
              <a:gd name="connsiteY7524" fmla="*/ 67621 h 5893281"/>
              <a:gd name="connsiteX7525" fmla="*/ 7388800 w 10035679"/>
              <a:gd name="connsiteY7525" fmla="*/ 67621 h 5893281"/>
              <a:gd name="connsiteX7526" fmla="*/ 7399062 w 10035679"/>
              <a:gd name="connsiteY7526" fmla="*/ 76073 h 5893281"/>
              <a:gd name="connsiteX7527" fmla="*/ 7406912 w 10035679"/>
              <a:gd name="connsiteY7527" fmla="*/ 90564 h 5893281"/>
              <a:gd name="connsiteX7528" fmla="*/ 7411138 w 10035679"/>
              <a:gd name="connsiteY7528" fmla="*/ 119543 h 5893281"/>
              <a:gd name="connsiteX7529" fmla="*/ 7406912 w 10035679"/>
              <a:gd name="connsiteY7529" fmla="*/ 121356 h 5893281"/>
              <a:gd name="connsiteX7530" fmla="*/ 7406912 w 10035679"/>
              <a:gd name="connsiteY7530" fmla="*/ 125582 h 5893281"/>
              <a:gd name="connsiteX7531" fmla="*/ 7406912 w 10035679"/>
              <a:gd name="connsiteY7531" fmla="*/ 129808 h 5893281"/>
              <a:gd name="connsiteX7532" fmla="*/ 7402686 w 10035679"/>
              <a:gd name="connsiteY7532" fmla="*/ 134034 h 5893281"/>
              <a:gd name="connsiteX7533" fmla="*/ 7358007 w 10035679"/>
              <a:gd name="connsiteY7533" fmla="*/ 134034 h 5893281"/>
              <a:gd name="connsiteX7534" fmla="*/ 7311519 w 10035679"/>
              <a:gd name="connsiteY7534" fmla="*/ 134034 h 5893281"/>
              <a:gd name="connsiteX7535" fmla="*/ 7272877 w 10035679"/>
              <a:gd name="connsiteY7535" fmla="*/ 150336 h 5893281"/>
              <a:gd name="connsiteX7536" fmla="*/ 7265028 w 10035679"/>
              <a:gd name="connsiteY7536" fmla="*/ 154562 h 5893281"/>
              <a:gd name="connsiteX7537" fmla="*/ 7260802 w 10035679"/>
              <a:gd name="connsiteY7537" fmla="*/ 163014 h 5893281"/>
              <a:gd name="connsiteX7538" fmla="*/ 7258991 w 10035679"/>
              <a:gd name="connsiteY7538" fmla="*/ 164826 h 5893281"/>
              <a:gd name="connsiteX7539" fmla="*/ 7254765 w 10035679"/>
              <a:gd name="connsiteY7539" fmla="*/ 169052 h 5893281"/>
              <a:gd name="connsiteX7540" fmla="*/ 7250539 w 10035679"/>
              <a:gd name="connsiteY7540" fmla="*/ 173279 h 5893281"/>
              <a:gd name="connsiteX7541" fmla="*/ 7244500 w 10035679"/>
              <a:gd name="connsiteY7541" fmla="*/ 177505 h 5893281"/>
              <a:gd name="connsiteX7542" fmla="*/ 7232425 w 10035679"/>
              <a:gd name="connsiteY7542" fmla="*/ 183543 h 5893281"/>
              <a:gd name="connsiteX7543" fmla="*/ 7226388 w 10035679"/>
              <a:gd name="connsiteY7543" fmla="*/ 173279 h 5893281"/>
              <a:gd name="connsiteX7544" fmla="*/ 7222160 w 10035679"/>
              <a:gd name="connsiteY7544" fmla="*/ 164826 h 5893281"/>
              <a:gd name="connsiteX7545" fmla="*/ 7216124 w 10035679"/>
              <a:gd name="connsiteY7545" fmla="*/ 158788 h 5893281"/>
              <a:gd name="connsiteX7546" fmla="*/ 7240274 w 10035679"/>
              <a:gd name="connsiteY7546" fmla="*/ 97205 h 5893281"/>
              <a:gd name="connsiteX7547" fmla="*/ 7264425 w 10035679"/>
              <a:gd name="connsiteY7547" fmla="*/ 47696 h 5893281"/>
              <a:gd name="connsiteX7548" fmla="*/ 7045260 w 10035679"/>
              <a:gd name="connsiteY7548" fmla="*/ 0 h 5893281"/>
              <a:gd name="connsiteX7549" fmla="*/ 7045863 w 10035679"/>
              <a:gd name="connsiteY7549" fmla="*/ 0 h 5893281"/>
              <a:gd name="connsiteX7550" fmla="*/ 7045863 w 10035679"/>
              <a:gd name="connsiteY7550" fmla="*/ 623 h 58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</a:cxnLst>
            <a:rect l="l" t="t" r="r" b="b"/>
            <a:pathLst>
              <a:path w="10035679" h="5893281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62" name="Group 661">
            <a:extLst>
              <a:ext uri="{FF2B5EF4-FFF2-40B4-BE49-F238E27FC236}">
                <a16:creationId xmlns:a16="http://schemas.microsoft.com/office/drawing/2014/main" xmlns="" id="{9C80EADB-A598-45BD-A43A-CCFED9DFD5D1}"/>
              </a:ext>
            </a:extLst>
          </p:cNvPr>
          <p:cNvGrpSpPr/>
          <p:nvPr userDrawn="1"/>
        </p:nvGrpSpPr>
        <p:grpSpPr>
          <a:xfrm>
            <a:off x="-29184" y="-126464"/>
            <a:ext cx="8286624" cy="5159548"/>
            <a:chOff x="-28777" y="-72822"/>
            <a:chExt cx="2634356" cy="1640244"/>
          </a:xfrm>
          <a:solidFill>
            <a:schemeClr val="bg1">
              <a:alpha val="15000"/>
            </a:schemeClr>
          </a:solidFill>
        </p:grpSpPr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xmlns="" id="{CE738184-8102-48A8-B824-688E788762FC}"/>
                </a:ext>
              </a:extLst>
            </p:cNvPr>
            <p:cNvCxnSpPr>
              <a:cxnSpLocks/>
              <a:stCxn id="698" idx="7"/>
              <a:endCxn id="696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>
              <a:extLst>
                <a:ext uri="{FF2B5EF4-FFF2-40B4-BE49-F238E27FC236}">
                  <a16:creationId xmlns:a16="http://schemas.microsoft.com/office/drawing/2014/main" xmlns="" id="{48071157-E9D1-4A04-953B-5636EEF530BF}"/>
                </a:ext>
              </a:extLst>
            </p:cNvPr>
            <p:cNvCxnSpPr>
              <a:cxnSpLocks/>
              <a:stCxn id="696" idx="4"/>
              <a:endCxn id="708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xmlns="" id="{98D852BE-EC35-423F-AF8F-ADC3115984F8}"/>
                </a:ext>
              </a:extLst>
            </p:cNvPr>
            <p:cNvCxnSpPr>
              <a:cxnSpLocks/>
              <a:stCxn id="701" idx="2"/>
              <a:endCxn id="706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xmlns="" id="{AFCCA4B1-160D-4A49-B39B-94177D238A98}"/>
                </a:ext>
              </a:extLst>
            </p:cNvPr>
            <p:cNvCxnSpPr>
              <a:cxnSpLocks/>
              <a:stCxn id="708" idx="5"/>
              <a:endCxn id="701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xmlns="" id="{2BF8ED60-C817-4449-959C-90B4D0066D1B}"/>
                </a:ext>
              </a:extLst>
            </p:cNvPr>
            <p:cNvCxnSpPr>
              <a:cxnSpLocks/>
              <a:stCxn id="696" idx="5"/>
              <a:endCxn id="707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xmlns="" id="{9A5D60E2-2BB7-4370-A8F0-C9356795AE17}"/>
                </a:ext>
              </a:extLst>
            </p:cNvPr>
            <p:cNvCxnSpPr>
              <a:cxnSpLocks/>
              <a:stCxn id="701" idx="0"/>
              <a:endCxn id="707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xmlns="" id="{139F8519-337F-4DB4-B4D7-DEC5333543EE}"/>
                </a:ext>
              </a:extLst>
            </p:cNvPr>
            <p:cNvCxnSpPr>
              <a:cxnSpLocks/>
              <a:stCxn id="708" idx="3"/>
              <a:endCxn id="706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xmlns="" id="{55143721-ED69-4D79-B6AD-B60C4F3DE595}"/>
                </a:ext>
              </a:extLst>
            </p:cNvPr>
            <p:cNvCxnSpPr>
              <a:cxnSpLocks/>
              <a:stCxn id="696" idx="6"/>
              <a:endCxn id="705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xmlns="" id="{7903D5F5-C359-4B68-B5A5-5F779C1CF53E}"/>
                </a:ext>
              </a:extLst>
            </p:cNvPr>
            <p:cNvCxnSpPr>
              <a:cxnSpLocks/>
              <a:stCxn id="701" idx="7"/>
              <a:endCxn id="703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xmlns="" id="{BC2F77A0-32C4-47F0-A728-BF9267A6A663}"/>
                </a:ext>
              </a:extLst>
            </p:cNvPr>
            <p:cNvCxnSpPr>
              <a:cxnSpLocks/>
              <a:stCxn id="708" idx="6"/>
              <a:endCxn id="707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Straight Connector 672">
              <a:extLst>
                <a:ext uri="{FF2B5EF4-FFF2-40B4-BE49-F238E27FC236}">
                  <a16:creationId xmlns:a16="http://schemas.microsoft.com/office/drawing/2014/main" xmlns="" id="{4B6A6D0B-A10C-4E9A-AFDE-45540D1D83B3}"/>
                </a:ext>
              </a:extLst>
            </p:cNvPr>
            <p:cNvCxnSpPr>
              <a:cxnSpLocks/>
              <a:stCxn id="700" idx="0"/>
              <a:endCxn id="706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Connector 673">
              <a:extLst>
                <a:ext uri="{FF2B5EF4-FFF2-40B4-BE49-F238E27FC236}">
                  <a16:creationId xmlns:a16="http://schemas.microsoft.com/office/drawing/2014/main" xmlns="" id="{21CE1A20-0206-40A0-A31D-147BB0AF5C2C}"/>
                </a:ext>
              </a:extLst>
            </p:cNvPr>
            <p:cNvCxnSpPr>
              <a:cxnSpLocks/>
              <a:stCxn id="707" idx="6"/>
              <a:endCxn id="703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xmlns="" id="{190DBAB9-4CD0-4A52-8779-7C06A041A086}"/>
                </a:ext>
              </a:extLst>
            </p:cNvPr>
            <p:cNvCxnSpPr>
              <a:cxnSpLocks/>
              <a:stCxn id="702" idx="0"/>
              <a:endCxn id="703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xmlns="" id="{FA33EE37-D27A-46DE-AEE7-83363CFEB85E}"/>
                </a:ext>
              </a:extLst>
            </p:cNvPr>
            <p:cNvCxnSpPr>
              <a:cxnSpLocks/>
              <a:stCxn id="705" idx="1"/>
              <a:endCxn id="703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Straight Connector 676">
              <a:extLst>
                <a:ext uri="{FF2B5EF4-FFF2-40B4-BE49-F238E27FC236}">
                  <a16:creationId xmlns:a16="http://schemas.microsoft.com/office/drawing/2014/main" xmlns="" id="{0CF602F6-7BF8-4756-A253-385E859D5C85}"/>
                </a:ext>
              </a:extLst>
            </p:cNvPr>
            <p:cNvCxnSpPr>
              <a:cxnSpLocks/>
              <a:stCxn id="705" idx="7"/>
              <a:endCxn id="704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Straight Connector 677">
              <a:extLst>
                <a:ext uri="{FF2B5EF4-FFF2-40B4-BE49-F238E27FC236}">
                  <a16:creationId xmlns:a16="http://schemas.microsoft.com/office/drawing/2014/main" xmlns="" id="{E4B2190B-B02E-4C7A-84FF-BE44DEFE2D1F}"/>
                </a:ext>
              </a:extLst>
            </p:cNvPr>
            <p:cNvCxnSpPr>
              <a:cxnSpLocks/>
              <a:stCxn id="704" idx="5"/>
              <a:endCxn id="703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xmlns="" id="{05D06022-46E6-4C4B-9D72-3CD541060A0D}"/>
                </a:ext>
              </a:extLst>
            </p:cNvPr>
            <p:cNvCxnSpPr>
              <a:cxnSpLocks/>
              <a:stCxn id="704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xmlns="" id="{64B4B026-AE7F-40D4-8AAB-D63B6575BEC6}"/>
                </a:ext>
              </a:extLst>
            </p:cNvPr>
            <p:cNvCxnSpPr>
              <a:cxnSpLocks/>
              <a:stCxn id="697" idx="0"/>
              <a:endCxn id="696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>
              <a:extLst>
                <a:ext uri="{FF2B5EF4-FFF2-40B4-BE49-F238E27FC236}">
                  <a16:creationId xmlns:a16="http://schemas.microsoft.com/office/drawing/2014/main" xmlns="" id="{2E9CC5D5-319D-4D62-996E-DD63168D0738}"/>
                </a:ext>
              </a:extLst>
            </p:cNvPr>
            <p:cNvCxnSpPr>
              <a:cxnSpLocks/>
              <a:stCxn id="706" idx="2"/>
              <a:endCxn id="697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Connector 681">
              <a:extLst>
                <a:ext uri="{FF2B5EF4-FFF2-40B4-BE49-F238E27FC236}">
                  <a16:creationId xmlns:a16="http://schemas.microsoft.com/office/drawing/2014/main" xmlns="" id="{36B58680-4DB1-49D6-BC34-D2CF1881D6B7}"/>
                </a:ext>
              </a:extLst>
            </p:cNvPr>
            <p:cNvCxnSpPr>
              <a:cxnSpLocks/>
              <a:stCxn id="700" idx="1"/>
              <a:endCxn id="697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Connector 682">
              <a:extLst>
                <a:ext uri="{FF2B5EF4-FFF2-40B4-BE49-F238E27FC236}">
                  <a16:creationId xmlns:a16="http://schemas.microsoft.com/office/drawing/2014/main" xmlns="" id="{9F18D6C2-7672-4D32-8558-EB60D5FD2BFE}"/>
                </a:ext>
              </a:extLst>
            </p:cNvPr>
            <p:cNvCxnSpPr>
              <a:cxnSpLocks/>
              <a:stCxn id="699" idx="7"/>
              <a:endCxn id="697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>
              <a:extLst>
                <a:ext uri="{FF2B5EF4-FFF2-40B4-BE49-F238E27FC236}">
                  <a16:creationId xmlns:a16="http://schemas.microsoft.com/office/drawing/2014/main" xmlns="" id="{5F5C9772-3EED-4DD7-BEDD-1A5855D7501E}"/>
                </a:ext>
              </a:extLst>
            </p:cNvPr>
            <p:cNvCxnSpPr>
              <a:cxnSpLocks/>
              <a:stCxn id="698" idx="6"/>
              <a:endCxn id="697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>
              <a:extLst>
                <a:ext uri="{FF2B5EF4-FFF2-40B4-BE49-F238E27FC236}">
                  <a16:creationId xmlns:a16="http://schemas.microsoft.com/office/drawing/2014/main" xmlns="" id="{FAE759A0-6AFF-4482-BAC7-736AF909D315}"/>
                </a:ext>
              </a:extLst>
            </p:cNvPr>
            <p:cNvCxnSpPr>
              <a:cxnSpLocks/>
              <a:stCxn id="711" idx="7"/>
              <a:endCxn id="698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>
              <a:extLst>
                <a:ext uri="{FF2B5EF4-FFF2-40B4-BE49-F238E27FC236}">
                  <a16:creationId xmlns:a16="http://schemas.microsoft.com/office/drawing/2014/main" xmlns="" id="{B46DCA1C-52E1-4C8B-AEC4-850E90A51FB1}"/>
                </a:ext>
              </a:extLst>
            </p:cNvPr>
            <p:cNvCxnSpPr>
              <a:cxnSpLocks/>
              <a:stCxn id="711" idx="6"/>
              <a:endCxn id="699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686">
              <a:extLst>
                <a:ext uri="{FF2B5EF4-FFF2-40B4-BE49-F238E27FC236}">
                  <a16:creationId xmlns:a16="http://schemas.microsoft.com/office/drawing/2014/main" xmlns="" id="{9335D895-EE3A-4997-87DC-3CDE29E5E5C6}"/>
                </a:ext>
              </a:extLst>
            </p:cNvPr>
            <p:cNvCxnSpPr>
              <a:cxnSpLocks/>
              <a:stCxn id="711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>
              <a:extLst>
                <a:ext uri="{FF2B5EF4-FFF2-40B4-BE49-F238E27FC236}">
                  <a16:creationId xmlns:a16="http://schemas.microsoft.com/office/drawing/2014/main" xmlns="" id="{1531557D-B24A-497A-9BA0-24DAC83F71D7}"/>
                </a:ext>
              </a:extLst>
            </p:cNvPr>
            <p:cNvCxnSpPr>
              <a:cxnSpLocks/>
              <a:stCxn id="699" idx="6"/>
              <a:endCxn id="700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>
              <a:extLst>
                <a:ext uri="{FF2B5EF4-FFF2-40B4-BE49-F238E27FC236}">
                  <a16:creationId xmlns:a16="http://schemas.microsoft.com/office/drawing/2014/main" xmlns="" id="{AFB8C433-58FC-48AA-87A0-0997C2C41AEE}"/>
                </a:ext>
              </a:extLst>
            </p:cNvPr>
            <p:cNvCxnSpPr>
              <a:cxnSpLocks/>
              <a:stCxn id="700" idx="6"/>
              <a:endCxn id="701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>
              <a:extLst>
                <a:ext uri="{FF2B5EF4-FFF2-40B4-BE49-F238E27FC236}">
                  <a16:creationId xmlns:a16="http://schemas.microsoft.com/office/drawing/2014/main" xmlns="" id="{1E04B6E0-BFA7-46D1-A017-D217331CF5A7}"/>
                </a:ext>
              </a:extLst>
            </p:cNvPr>
            <p:cNvCxnSpPr>
              <a:cxnSpLocks/>
              <a:stCxn id="702" idx="2"/>
              <a:endCxn id="701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>
              <a:extLst>
                <a:ext uri="{FF2B5EF4-FFF2-40B4-BE49-F238E27FC236}">
                  <a16:creationId xmlns:a16="http://schemas.microsoft.com/office/drawing/2014/main" xmlns="" id="{5513875D-C2A4-4385-AF0D-41D84094773B}"/>
                </a:ext>
              </a:extLst>
            </p:cNvPr>
            <p:cNvCxnSpPr>
              <a:cxnSpLocks/>
              <a:endCxn id="701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691">
              <a:extLst>
                <a:ext uri="{FF2B5EF4-FFF2-40B4-BE49-F238E27FC236}">
                  <a16:creationId xmlns:a16="http://schemas.microsoft.com/office/drawing/2014/main" xmlns="" id="{BDE6637C-1A99-42FA-BECD-64A95B26016A}"/>
                </a:ext>
              </a:extLst>
            </p:cNvPr>
            <p:cNvCxnSpPr>
              <a:cxnSpLocks/>
              <a:endCxn id="701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692">
              <a:extLst>
                <a:ext uri="{FF2B5EF4-FFF2-40B4-BE49-F238E27FC236}">
                  <a16:creationId xmlns:a16="http://schemas.microsoft.com/office/drawing/2014/main" xmlns="" id="{5298785D-F50E-422E-AF68-1303C3F470A1}"/>
                </a:ext>
              </a:extLst>
            </p:cNvPr>
            <p:cNvCxnSpPr>
              <a:cxnSpLocks/>
              <a:stCxn id="705" idx="4"/>
              <a:endCxn id="707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>
              <a:extLst>
                <a:ext uri="{FF2B5EF4-FFF2-40B4-BE49-F238E27FC236}">
                  <a16:creationId xmlns:a16="http://schemas.microsoft.com/office/drawing/2014/main" xmlns="" id="{983A5302-F84C-4E92-8541-92AFFF9A743E}"/>
                </a:ext>
              </a:extLst>
            </p:cNvPr>
            <p:cNvCxnSpPr>
              <a:cxnSpLocks/>
              <a:endCxn id="703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Connector 694">
              <a:extLst>
                <a:ext uri="{FF2B5EF4-FFF2-40B4-BE49-F238E27FC236}">
                  <a16:creationId xmlns:a16="http://schemas.microsoft.com/office/drawing/2014/main" xmlns="" id="{2736FAE8-C718-496A-AF56-5A16F24C660D}"/>
                </a:ext>
              </a:extLst>
            </p:cNvPr>
            <p:cNvCxnSpPr>
              <a:cxnSpLocks/>
              <a:stCxn id="703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xmlns="" id="{2DEAB4CF-024E-4C15-84CE-FD932117FB65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xmlns="" id="{5027336B-B4C0-4574-B9C7-50F161C5C936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xmlns="" id="{B77B02AE-4E5A-4A11-8858-F9F4E59C2AEE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xmlns="" id="{4BE9F461-FC7C-47E5-AA3E-3DEA6BF7F01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xmlns="" id="{05AB88B5-AF52-445D-A228-4C4B6340E69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xmlns="" id="{DA6C8F1B-CF42-4EF5-84AC-3359CE63448B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xmlns="" id="{26E0DD05-B038-4DE6-97E2-2D80D128F3D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xmlns="" id="{19FB58D5-9B51-401E-B212-FFEA23296EDF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xmlns="" id="{BD689294-FF24-47E8-BE67-C30BF992E02C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xmlns="" id="{891F3367-E9A8-4D4A-8AFE-812B03557E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xmlns="" id="{CB944D24-80B4-4F37-AB5E-3CC9513983CB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xmlns="" id="{F5E284D9-8781-4CF7-A7AE-9DC461193EF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xmlns="" id="{3294A0BB-5F08-4E81-AE2E-300A1A182FDA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09" name="Straight Connector 708">
              <a:extLst>
                <a:ext uri="{FF2B5EF4-FFF2-40B4-BE49-F238E27FC236}">
                  <a16:creationId xmlns:a16="http://schemas.microsoft.com/office/drawing/2014/main" xmlns="" id="{9B2287F5-8279-4125-BBAB-F4713CE57048}"/>
                </a:ext>
              </a:extLst>
            </p:cNvPr>
            <p:cNvCxnSpPr>
              <a:cxnSpLocks/>
              <a:stCxn id="708" idx="2"/>
              <a:endCxn id="697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>
              <a:extLst>
                <a:ext uri="{FF2B5EF4-FFF2-40B4-BE49-F238E27FC236}">
                  <a16:creationId xmlns:a16="http://schemas.microsoft.com/office/drawing/2014/main" xmlns="" id="{75A2CEF3-4CFA-4FC3-83BD-F76DD231CE49}"/>
                </a:ext>
              </a:extLst>
            </p:cNvPr>
            <p:cNvCxnSpPr>
              <a:cxnSpLocks/>
              <a:stCxn id="698" idx="4"/>
              <a:endCxn id="699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xmlns="" id="{595A11A3-495F-40A2-8CE0-5B907B8FFAA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12" name="Straight Connector 711">
              <a:extLst>
                <a:ext uri="{FF2B5EF4-FFF2-40B4-BE49-F238E27FC236}">
                  <a16:creationId xmlns:a16="http://schemas.microsoft.com/office/drawing/2014/main" xmlns="" id="{8B11E1E8-24A6-4E6B-85FA-68D8F351E03C}"/>
                </a:ext>
              </a:extLst>
            </p:cNvPr>
            <p:cNvCxnSpPr>
              <a:cxnSpLocks/>
              <a:stCxn id="711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>
              <a:extLst>
                <a:ext uri="{FF2B5EF4-FFF2-40B4-BE49-F238E27FC236}">
                  <a16:creationId xmlns:a16="http://schemas.microsoft.com/office/drawing/2014/main" xmlns="" id="{F62FDE05-41C4-43F1-96AD-0669BFC8AB87}"/>
                </a:ext>
              </a:extLst>
            </p:cNvPr>
            <p:cNvCxnSpPr>
              <a:cxnSpLocks/>
              <a:stCxn id="711" idx="1"/>
              <a:endCxn id="720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>
              <a:extLst>
                <a:ext uri="{FF2B5EF4-FFF2-40B4-BE49-F238E27FC236}">
                  <a16:creationId xmlns:a16="http://schemas.microsoft.com/office/drawing/2014/main" xmlns="" id="{8C6DC7C1-B5E4-471C-A22B-40A1563C894E}"/>
                </a:ext>
              </a:extLst>
            </p:cNvPr>
            <p:cNvCxnSpPr>
              <a:cxnSpLocks/>
              <a:stCxn id="720" idx="3"/>
              <a:endCxn id="698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>
              <a:extLst>
                <a:ext uri="{FF2B5EF4-FFF2-40B4-BE49-F238E27FC236}">
                  <a16:creationId xmlns:a16="http://schemas.microsoft.com/office/drawing/2014/main" xmlns="" id="{1BCFCA73-68BB-4990-BA1A-7BDF1343C8E4}"/>
                </a:ext>
              </a:extLst>
            </p:cNvPr>
            <p:cNvCxnSpPr>
              <a:cxnSpLocks/>
              <a:stCxn id="696" idx="7"/>
              <a:endCxn id="704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>
              <a:extLst>
                <a:ext uri="{FF2B5EF4-FFF2-40B4-BE49-F238E27FC236}">
                  <a16:creationId xmlns:a16="http://schemas.microsoft.com/office/drawing/2014/main" xmlns="" id="{7E6704FE-8688-42B0-818C-107A1AEF5F34}"/>
                </a:ext>
              </a:extLst>
            </p:cNvPr>
            <p:cNvCxnSpPr>
              <a:cxnSpLocks/>
              <a:stCxn id="698" idx="1"/>
              <a:endCxn id="717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xmlns="" id="{8ECAD86E-6B1C-4581-8D5A-F4609C8D78A5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18" name="Straight Connector 717">
              <a:extLst>
                <a:ext uri="{FF2B5EF4-FFF2-40B4-BE49-F238E27FC236}">
                  <a16:creationId xmlns:a16="http://schemas.microsoft.com/office/drawing/2014/main" xmlns="" id="{3CB7E470-0011-4F06-A24A-E13EEBFF432E}"/>
                </a:ext>
              </a:extLst>
            </p:cNvPr>
            <p:cNvCxnSpPr>
              <a:cxnSpLocks/>
              <a:stCxn id="717" idx="6"/>
              <a:endCxn id="696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>
              <a:extLst>
                <a:ext uri="{FF2B5EF4-FFF2-40B4-BE49-F238E27FC236}">
                  <a16:creationId xmlns:a16="http://schemas.microsoft.com/office/drawing/2014/main" xmlns="" id="{CDFF3F64-3EA0-4EDF-AE26-77A15578E1A0}"/>
                </a:ext>
              </a:extLst>
            </p:cNvPr>
            <p:cNvCxnSpPr>
              <a:cxnSpLocks/>
              <a:stCxn id="720" idx="4"/>
              <a:endCxn id="717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xmlns="" id="{E99AFB83-68E5-49D3-9092-C81BB64D54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21" name="Straight Connector 720">
              <a:extLst>
                <a:ext uri="{FF2B5EF4-FFF2-40B4-BE49-F238E27FC236}">
                  <a16:creationId xmlns:a16="http://schemas.microsoft.com/office/drawing/2014/main" xmlns="" id="{6101369B-8E23-410E-A01A-E3D77B02C695}"/>
                </a:ext>
              </a:extLst>
            </p:cNvPr>
            <p:cNvCxnSpPr>
              <a:cxnSpLocks/>
              <a:endCxn id="701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xmlns="" id="{AE5978D6-C0CE-444C-AFBA-1CD7B859190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23" name="Straight Connector 722">
              <a:extLst>
                <a:ext uri="{FF2B5EF4-FFF2-40B4-BE49-F238E27FC236}">
                  <a16:creationId xmlns:a16="http://schemas.microsoft.com/office/drawing/2014/main" xmlns="" id="{13E1B2D6-C827-4F65-88D1-63CC5A7CCE2F}"/>
                </a:ext>
              </a:extLst>
            </p:cNvPr>
            <p:cNvCxnSpPr>
              <a:cxnSpLocks/>
              <a:stCxn id="722" idx="7"/>
              <a:endCxn id="720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xmlns="" id="{EE0569AA-5869-4C5E-9253-677825DFCDB0}"/>
                </a:ext>
              </a:extLst>
            </p:cNvPr>
            <p:cNvCxnSpPr>
              <a:cxnSpLocks/>
              <a:stCxn id="722" idx="5"/>
              <a:endCxn id="711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544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: Shape 177">
            <a:extLst>
              <a:ext uri="{FF2B5EF4-FFF2-40B4-BE49-F238E27FC236}">
                <a16:creationId xmlns:a16="http://schemas.microsoft.com/office/drawing/2014/main" xmlns="" id="{B82F47A8-1E24-4BC4-A8D2-EE5E3734D269}"/>
              </a:ext>
            </a:extLst>
          </p:cNvPr>
          <p:cNvSpPr/>
          <p:nvPr userDrawn="1"/>
        </p:nvSpPr>
        <p:spPr>
          <a:xfrm>
            <a:off x="2778815" y="839035"/>
            <a:ext cx="6634370" cy="3895921"/>
          </a:xfrm>
          <a:custGeom>
            <a:avLst/>
            <a:gdLst>
              <a:gd name="connsiteX0" fmla="*/ 2849140 w 10035679"/>
              <a:gd name="connsiteY0" fmla="*/ 5761662 h 5893281"/>
              <a:gd name="connsiteX1" fmla="*/ 2877517 w 10035679"/>
              <a:gd name="connsiteY1" fmla="*/ 5777964 h 5893281"/>
              <a:gd name="connsiteX2" fmla="*/ 2905894 w 10035679"/>
              <a:gd name="connsiteY2" fmla="*/ 5805133 h 5893281"/>
              <a:gd name="connsiteX3" fmla="*/ 2934272 w 10035679"/>
              <a:gd name="connsiteY3" fmla="*/ 5829284 h 5893281"/>
              <a:gd name="connsiteX4" fmla="*/ 2966876 w 10035679"/>
              <a:gd name="connsiteY4" fmla="*/ 5848002 h 5893281"/>
              <a:gd name="connsiteX5" fmla="*/ 2966876 w 10035679"/>
              <a:gd name="connsiteY5" fmla="*/ 5864303 h 5893281"/>
              <a:gd name="connsiteX6" fmla="*/ 2948158 w 10035679"/>
              <a:gd name="connsiteY6" fmla="*/ 5864303 h 5893281"/>
              <a:gd name="connsiteX7" fmla="*/ 2930046 w 10035679"/>
              <a:gd name="connsiteY7" fmla="*/ 5868529 h 5893281"/>
              <a:gd name="connsiteX8" fmla="*/ 2901668 w 10035679"/>
              <a:gd name="connsiteY8" fmla="*/ 5868529 h 5893281"/>
              <a:gd name="connsiteX9" fmla="*/ 2877517 w 10035679"/>
              <a:gd name="connsiteY9" fmla="*/ 5862491 h 5893281"/>
              <a:gd name="connsiteX10" fmla="*/ 2863631 w 10035679"/>
              <a:gd name="connsiteY10" fmla="*/ 5858264 h 5893281"/>
              <a:gd name="connsiteX11" fmla="*/ 2856989 w 10035679"/>
              <a:gd name="connsiteY11" fmla="*/ 5829284 h 5893281"/>
              <a:gd name="connsiteX12" fmla="*/ 2849140 w 10035679"/>
              <a:gd name="connsiteY12" fmla="*/ 5792455 h 5893281"/>
              <a:gd name="connsiteX13" fmla="*/ 3076153 w 10035679"/>
              <a:gd name="connsiteY13" fmla="*/ 5700079 h 5893281"/>
              <a:gd name="connsiteX14" fmla="*/ 3104531 w 10035679"/>
              <a:gd name="connsiteY14" fmla="*/ 5706116 h 5893281"/>
              <a:gd name="connsiteX15" fmla="*/ 3137135 w 10035679"/>
              <a:gd name="connsiteY15" fmla="*/ 5718192 h 5893281"/>
              <a:gd name="connsiteX16" fmla="*/ 3161285 w 10035679"/>
              <a:gd name="connsiteY16" fmla="*/ 5728457 h 5893281"/>
              <a:gd name="connsiteX17" fmla="*/ 3152833 w 10035679"/>
              <a:gd name="connsiteY17" fmla="*/ 5728457 h 5893281"/>
              <a:gd name="connsiteX18" fmla="*/ 3128682 w 10035679"/>
              <a:gd name="connsiteY18" fmla="*/ 5742948 h 5893281"/>
              <a:gd name="connsiteX19" fmla="*/ 3104531 w 10035679"/>
              <a:gd name="connsiteY19" fmla="*/ 5753212 h 5893281"/>
              <a:gd name="connsiteX20" fmla="*/ 3076153 w 10035679"/>
              <a:gd name="connsiteY20" fmla="*/ 5761666 h 5893281"/>
              <a:gd name="connsiteX21" fmla="*/ 3076153 w 10035679"/>
              <a:gd name="connsiteY21" fmla="*/ 5747175 h 5893281"/>
              <a:gd name="connsiteX22" fmla="*/ 3080382 w 10035679"/>
              <a:gd name="connsiteY22" fmla="*/ 5742948 h 5893281"/>
              <a:gd name="connsiteX23" fmla="*/ 3086419 w 10035679"/>
              <a:gd name="connsiteY23" fmla="*/ 5739325 h 5893281"/>
              <a:gd name="connsiteX24" fmla="*/ 3090042 w 10035679"/>
              <a:gd name="connsiteY24" fmla="*/ 5735099 h 5893281"/>
              <a:gd name="connsiteX25" fmla="*/ 3090042 w 10035679"/>
              <a:gd name="connsiteY25" fmla="*/ 5732683 h 5893281"/>
              <a:gd name="connsiteX26" fmla="*/ 3094268 w 10035679"/>
              <a:gd name="connsiteY26" fmla="*/ 5728457 h 5893281"/>
              <a:gd name="connsiteX27" fmla="*/ 3096078 w 10035679"/>
              <a:gd name="connsiteY27" fmla="*/ 5720608 h 5893281"/>
              <a:gd name="connsiteX28" fmla="*/ 3090042 w 10035679"/>
              <a:gd name="connsiteY28" fmla="*/ 5720608 h 5893281"/>
              <a:gd name="connsiteX29" fmla="*/ 3071928 w 10035679"/>
              <a:gd name="connsiteY29" fmla="*/ 5739325 h 5893281"/>
              <a:gd name="connsiteX30" fmla="*/ 3055626 w 10035679"/>
              <a:gd name="connsiteY30" fmla="*/ 5749590 h 5893281"/>
              <a:gd name="connsiteX31" fmla="*/ 3037513 w 10035679"/>
              <a:gd name="connsiteY31" fmla="*/ 5753212 h 5893281"/>
              <a:gd name="connsiteX32" fmla="*/ 3013362 w 10035679"/>
              <a:gd name="connsiteY32" fmla="*/ 5761666 h 5893281"/>
              <a:gd name="connsiteX33" fmla="*/ 3013362 w 10035679"/>
              <a:gd name="connsiteY33" fmla="*/ 5728457 h 5893281"/>
              <a:gd name="connsiteX34" fmla="*/ 3033287 w 10035679"/>
              <a:gd name="connsiteY34" fmla="*/ 5720608 h 5893281"/>
              <a:gd name="connsiteX35" fmla="*/ 3055626 w 10035679"/>
              <a:gd name="connsiteY35" fmla="*/ 5710344 h 5893281"/>
              <a:gd name="connsiteX36" fmla="*/ 3019400 w 10035679"/>
              <a:gd name="connsiteY36" fmla="*/ 5294352 h 5893281"/>
              <a:gd name="connsiteX37" fmla="*/ 3027250 w 10035679"/>
              <a:gd name="connsiteY37" fmla="*/ 5300389 h 5893281"/>
              <a:gd name="connsiteX38" fmla="*/ 3033287 w 10035679"/>
              <a:gd name="connsiteY38" fmla="*/ 5304616 h 5893281"/>
              <a:gd name="connsiteX39" fmla="*/ 3037516 w 10035679"/>
              <a:gd name="connsiteY39" fmla="*/ 5308844 h 5893281"/>
              <a:gd name="connsiteX40" fmla="*/ 3041742 w 10035679"/>
              <a:gd name="connsiteY40" fmla="*/ 5314881 h 5893281"/>
              <a:gd name="connsiteX41" fmla="*/ 3041742 w 10035679"/>
              <a:gd name="connsiteY41" fmla="*/ 5323333 h 5893281"/>
              <a:gd name="connsiteX42" fmla="*/ 3043552 w 10035679"/>
              <a:gd name="connsiteY42" fmla="*/ 5333599 h 5893281"/>
              <a:gd name="connsiteX43" fmla="*/ 3027250 w 10035679"/>
              <a:gd name="connsiteY43" fmla="*/ 5333599 h 5893281"/>
              <a:gd name="connsiteX44" fmla="*/ 3023627 w 10035679"/>
              <a:gd name="connsiteY44" fmla="*/ 5325146 h 5893281"/>
              <a:gd name="connsiteX45" fmla="*/ 3019400 w 10035679"/>
              <a:gd name="connsiteY45" fmla="*/ 5319107 h 5893281"/>
              <a:gd name="connsiteX46" fmla="*/ 3019400 w 10035679"/>
              <a:gd name="connsiteY46" fmla="*/ 5314881 h 5893281"/>
              <a:gd name="connsiteX47" fmla="*/ 3015173 w 10035679"/>
              <a:gd name="connsiteY47" fmla="*/ 5310655 h 5893281"/>
              <a:gd name="connsiteX48" fmla="*/ 3019400 w 10035679"/>
              <a:gd name="connsiteY48" fmla="*/ 5304616 h 5893281"/>
              <a:gd name="connsiteX49" fmla="*/ 8924762 w 10035679"/>
              <a:gd name="connsiteY49" fmla="*/ 5247259 h 5893281"/>
              <a:gd name="connsiteX50" fmla="*/ 8935026 w 10035679"/>
              <a:gd name="connsiteY50" fmla="*/ 5276241 h 5893281"/>
              <a:gd name="connsiteX51" fmla="*/ 8939253 w 10035679"/>
              <a:gd name="connsiteY51" fmla="*/ 5308844 h 5893281"/>
              <a:gd name="connsiteX52" fmla="*/ 8930800 w 10035679"/>
              <a:gd name="connsiteY52" fmla="*/ 5339634 h 5893281"/>
              <a:gd name="connsiteX53" fmla="*/ 8915102 w 10035679"/>
              <a:gd name="connsiteY53" fmla="*/ 5358351 h 5893281"/>
              <a:gd name="connsiteX54" fmla="*/ 8896384 w 10035679"/>
              <a:gd name="connsiteY54" fmla="*/ 5368616 h 5893281"/>
              <a:gd name="connsiteX55" fmla="*/ 8872235 w 10035679"/>
              <a:gd name="connsiteY55" fmla="*/ 5380691 h 5893281"/>
              <a:gd name="connsiteX56" fmla="*/ 8861970 w 10035679"/>
              <a:gd name="connsiteY56" fmla="*/ 5337823 h 5893281"/>
              <a:gd name="connsiteX57" fmla="*/ 8848084 w 10035679"/>
              <a:gd name="connsiteY57" fmla="*/ 5294353 h 5893281"/>
              <a:gd name="connsiteX58" fmla="*/ 8833593 w 10035679"/>
              <a:gd name="connsiteY58" fmla="*/ 5255109 h 5893281"/>
              <a:gd name="connsiteX59" fmla="*/ 8861970 w 10035679"/>
              <a:gd name="connsiteY59" fmla="*/ 5255109 h 5893281"/>
              <a:gd name="connsiteX60" fmla="*/ 8886724 w 10035679"/>
              <a:gd name="connsiteY60" fmla="*/ 5269599 h 5893281"/>
              <a:gd name="connsiteX61" fmla="*/ 8906649 w 10035679"/>
              <a:gd name="connsiteY61" fmla="*/ 5265371 h 5893281"/>
              <a:gd name="connsiteX62" fmla="*/ 9508596 w 10035679"/>
              <a:gd name="connsiteY62" fmla="*/ 5241222 h 5893281"/>
              <a:gd name="connsiteX63" fmla="*/ 9514635 w 10035679"/>
              <a:gd name="connsiteY63" fmla="*/ 5243033 h 5893281"/>
              <a:gd name="connsiteX64" fmla="*/ 9522482 w 10035679"/>
              <a:gd name="connsiteY64" fmla="*/ 5247259 h 5893281"/>
              <a:gd name="connsiteX65" fmla="*/ 9526710 w 10035679"/>
              <a:gd name="connsiteY65" fmla="*/ 5251487 h 5893281"/>
              <a:gd name="connsiteX66" fmla="*/ 9528521 w 10035679"/>
              <a:gd name="connsiteY66" fmla="*/ 5255108 h 5893281"/>
              <a:gd name="connsiteX67" fmla="*/ 9532747 w 10035679"/>
              <a:gd name="connsiteY67" fmla="*/ 5257524 h 5893281"/>
              <a:gd name="connsiteX68" fmla="*/ 9540596 w 10035679"/>
              <a:gd name="connsiteY68" fmla="*/ 5265373 h 5893281"/>
              <a:gd name="connsiteX69" fmla="*/ 9540596 w 10035679"/>
              <a:gd name="connsiteY69" fmla="*/ 5261750 h 5893281"/>
              <a:gd name="connsiteX70" fmla="*/ 9543011 w 10035679"/>
              <a:gd name="connsiteY70" fmla="*/ 5257524 h 5893281"/>
              <a:gd name="connsiteX71" fmla="*/ 9547237 w 10035679"/>
              <a:gd name="connsiteY71" fmla="*/ 5251487 h 5893281"/>
              <a:gd name="connsiteX72" fmla="*/ 9547237 w 10035679"/>
              <a:gd name="connsiteY72" fmla="*/ 5247259 h 5893281"/>
              <a:gd name="connsiteX73" fmla="*/ 9550861 w 10035679"/>
              <a:gd name="connsiteY73" fmla="*/ 5247259 h 5893281"/>
              <a:gd name="connsiteX74" fmla="*/ 9555087 w 10035679"/>
              <a:gd name="connsiteY74" fmla="*/ 5247259 h 5893281"/>
              <a:gd name="connsiteX75" fmla="*/ 9555087 w 10035679"/>
              <a:gd name="connsiteY75" fmla="*/ 5255108 h 5893281"/>
              <a:gd name="connsiteX76" fmla="*/ 9556897 w 10035679"/>
              <a:gd name="connsiteY76" fmla="*/ 5261750 h 5893281"/>
              <a:gd name="connsiteX77" fmla="*/ 9561123 w 10035679"/>
              <a:gd name="connsiteY77" fmla="*/ 5272015 h 5893281"/>
              <a:gd name="connsiteX78" fmla="*/ 9561123 w 10035679"/>
              <a:gd name="connsiteY78" fmla="*/ 5284090 h 5893281"/>
              <a:gd name="connsiteX79" fmla="*/ 9561123 w 10035679"/>
              <a:gd name="connsiteY79" fmla="*/ 5294353 h 5893281"/>
              <a:gd name="connsiteX80" fmla="*/ 9536973 w 10035679"/>
              <a:gd name="connsiteY80" fmla="*/ 5323334 h 5893281"/>
              <a:gd name="connsiteX81" fmla="*/ 9514635 w 10035679"/>
              <a:gd name="connsiteY81" fmla="*/ 5358353 h 5893281"/>
              <a:gd name="connsiteX82" fmla="*/ 9522482 w 10035679"/>
              <a:gd name="connsiteY82" fmla="*/ 5380691 h 5893281"/>
              <a:gd name="connsiteX83" fmla="*/ 9518861 w 10035679"/>
              <a:gd name="connsiteY83" fmla="*/ 5387332 h 5893281"/>
              <a:gd name="connsiteX84" fmla="*/ 9508596 w 10035679"/>
              <a:gd name="connsiteY84" fmla="*/ 5395182 h 5893281"/>
              <a:gd name="connsiteX85" fmla="*/ 9498333 w 10035679"/>
              <a:gd name="connsiteY85" fmla="*/ 5397597 h 5893281"/>
              <a:gd name="connsiteX86" fmla="*/ 9488068 w 10035679"/>
              <a:gd name="connsiteY86" fmla="*/ 5401218 h 5893281"/>
              <a:gd name="connsiteX87" fmla="*/ 9475993 w 10035679"/>
              <a:gd name="connsiteY87" fmla="*/ 5409670 h 5893281"/>
              <a:gd name="connsiteX88" fmla="*/ 9469956 w 10035679"/>
              <a:gd name="connsiteY88" fmla="*/ 5412086 h 5893281"/>
              <a:gd name="connsiteX89" fmla="*/ 9462107 w 10035679"/>
              <a:gd name="connsiteY89" fmla="*/ 5424161 h 5893281"/>
              <a:gd name="connsiteX90" fmla="*/ 9462107 w 10035679"/>
              <a:gd name="connsiteY90" fmla="*/ 5434426 h 5893281"/>
              <a:gd name="connsiteX91" fmla="*/ 9459692 w 10035679"/>
              <a:gd name="connsiteY91" fmla="*/ 5444689 h 5893281"/>
              <a:gd name="connsiteX92" fmla="*/ 9459692 w 10035679"/>
              <a:gd name="connsiteY92" fmla="*/ 5454954 h 5893281"/>
              <a:gd name="connsiteX93" fmla="*/ 9456068 w 10035679"/>
              <a:gd name="connsiteY93" fmla="*/ 5469444 h 5893281"/>
              <a:gd name="connsiteX94" fmla="*/ 9447616 w 10035679"/>
              <a:gd name="connsiteY94" fmla="*/ 5477897 h 5893281"/>
              <a:gd name="connsiteX95" fmla="*/ 9437353 w 10035679"/>
              <a:gd name="connsiteY95" fmla="*/ 5483933 h 5893281"/>
              <a:gd name="connsiteX96" fmla="*/ 9427694 w 10035679"/>
              <a:gd name="connsiteY96" fmla="*/ 5491783 h 5893281"/>
              <a:gd name="connsiteX97" fmla="*/ 9417429 w 10035679"/>
              <a:gd name="connsiteY97" fmla="*/ 5498424 h 5893281"/>
              <a:gd name="connsiteX98" fmla="*/ 9405353 w 10035679"/>
              <a:gd name="connsiteY98" fmla="*/ 5508689 h 5893281"/>
              <a:gd name="connsiteX99" fmla="*/ 9390863 w 10035679"/>
              <a:gd name="connsiteY99" fmla="*/ 5508689 h 5893281"/>
              <a:gd name="connsiteX100" fmla="*/ 9374561 w 10035679"/>
              <a:gd name="connsiteY100" fmla="*/ 5496009 h 5893281"/>
              <a:gd name="connsiteX101" fmla="*/ 9356449 w 10035679"/>
              <a:gd name="connsiteY101" fmla="*/ 5483933 h 5893281"/>
              <a:gd name="connsiteX102" fmla="*/ 9342563 w 10035679"/>
              <a:gd name="connsiteY102" fmla="*/ 5473670 h 5893281"/>
              <a:gd name="connsiteX103" fmla="*/ 9328072 w 10035679"/>
              <a:gd name="connsiteY103" fmla="*/ 5453143 h 5893281"/>
              <a:gd name="connsiteX104" fmla="*/ 9338335 w 10035679"/>
              <a:gd name="connsiteY104" fmla="*/ 5444689 h 5893281"/>
              <a:gd name="connsiteX105" fmla="*/ 9342563 w 10035679"/>
              <a:gd name="connsiteY105" fmla="*/ 5434426 h 5893281"/>
              <a:gd name="connsiteX106" fmla="*/ 9346184 w 10035679"/>
              <a:gd name="connsiteY106" fmla="*/ 5425974 h 5893281"/>
              <a:gd name="connsiteX107" fmla="*/ 9348600 w 10035679"/>
              <a:gd name="connsiteY107" fmla="*/ 5415709 h 5893281"/>
              <a:gd name="connsiteX108" fmla="*/ 9352223 w 10035679"/>
              <a:gd name="connsiteY108" fmla="*/ 5405444 h 5893281"/>
              <a:gd name="connsiteX109" fmla="*/ 9360675 w 10035679"/>
              <a:gd name="connsiteY109" fmla="*/ 5397597 h 5893281"/>
              <a:gd name="connsiteX110" fmla="*/ 9380600 w 10035679"/>
              <a:gd name="connsiteY110" fmla="*/ 5390956 h 5893281"/>
              <a:gd name="connsiteX111" fmla="*/ 9402938 w 10035679"/>
              <a:gd name="connsiteY111" fmla="*/ 5387332 h 5893281"/>
              <a:gd name="connsiteX112" fmla="*/ 9423467 w 10035679"/>
              <a:gd name="connsiteY112" fmla="*/ 5380691 h 5893281"/>
              <a:gd name="connsiteX113" fmla="*/ 9433730 w 10035679"/>
              <a:gd name="connsiteY113" fmla="*/ 5368615 h 5893281"/>
              <a:gd name="connsiteX114" fmla="*/ 9451842 w 10035679"/>
              <a:gd name="connsiteY114" fmla="*/ 5343862 h 5893281"/>
              <a:gd name="connsiteX115" fmla="*/ 9465730 w 10035679"/>
              <a:gd name="connsiteY115" fmla="*/ 5314880 h 5893281"/>
              <a:gd name="connsiteX116" fmla="*/ 9484447 w 10035679"/>
              <a:gd name="connsiteY116" fmla="*/ 5286503 h 5893281"/>
              <a:gd name="connsiteX117" fmla="*/ 9498333 w 10035679"/>
              <a:gd name="connsiteY117" fmla="*/ 5257524 h 5893281"/>
              <a:gd name="connsiteX118" fmla="*/ 9494106 w 10035679"/>
              <a:gd name="connsiteY118" fmla="*/ 4977379 h 5893281"/>
              <a:gd name="connsiteX119" fmla="*/ 9508597 w 10035679"/>
              <a:gd name="connsiteY119" fmla="*/ 4977379 h 5893281"/>
              <a:gd name="connsiteX120" fmla="*/ 9540596 w 10035679"/>
              <a:gd name="connsiteY120" fmla="*/ 5010587 h 5893281"/>
              <a:gd name="connsiteX121" fmla="*/ 9568973 w 10035679"/>
              <a:gd name="connsiteY121" fmla="*/ 5039567 h 5893281"/>
              <a:gd name="connsiteX122" fmla="*/ 9597350 w 10035679"/>
              <a:gd name="connsiteY122" fmla="*/ 5072170 h 5893281"/>
              <a:gd name="connsiteX123" fmla="*/ 9617877 w 10035679"/>
              <a:gd name="connsiteY123" fmla="*/ 5113226 h 5893281"/>
              <a:gd name="connsiteX124" fmla="*/ 9628142 w 10035679"/>
              <a:gd name="connsiteY124" fmla="*/ 5113226 h 5893281"/>
              <a:gd name="connsiteX125" fmla="*/ 9640218 w 10035679"/>
              <a:gd name="connsiteY125" fmla="*/ 5113226 h 5893281"/>
              <a:gd name="connsiteX126" fmla="*/ 9646254 w 10035679"/>
              <a:gd name="connsiteY126" fmla="*/ 5113226 h 5893281"/>
              <a:gd name="connsiteX127" fmla="*/ 9650482 w 10035679"/>
              <a:gd name="connsiteY127" fmla="*/ 5113226 h 5893281"/>
              <a:gd name="connsiteX128" fmla="*/ 9656519 w 10035679"/>
              <a:gd name="connsiteY128" fmla="*/ 5113226 h 5893281"/>
              <a:gd name="connsiteX129" fmla="*/ 9664368 w 10035679"/>
              <a:gd name="connsiteY129" fmla="*/ 5107189 h 5893281"/>
              <a:gd name="connsiteX130" fmla="*/ 9668595 w 10035679"/>
              <a:gd name="connsiteY130" fmla="*/ 5101150 h 5893281"/>
              <a:gd name="connsiteX131" fmla="*/ 9670405 w 10035679"/>
              <a:gd name="connsiteY131" fmla="*/ 5088472 h 5893281"/>
              <a:gd name="connsiteX132" fmla="*/ 9678857 w 10035679"/>
              <a:gd name="connsiteY132" fmla="*/ 5088472 h 5893281"/>
              <a:gd name="connsiteX133" fmla="*/ 9678857 w 10035679"/>
              <a:gd name="connsiteY133" fmla="*/ 5136169 h 5893281"/>
              <a:gd name="connsiteX134" fmla="*/ 9674631 w 10035679"/>
              <a:gd name="connsiteY134" fmla="*/ 5146433 h 5893281"/>
              <a:gd name="connsiteX135" fmla="*/ 9670405 w 10035679"/>
              <a:gd name="connsiteY135" fmla="*/ 5156696 h 5893281"/>
              <a:gd name="connsiteX136" fmla="*/ 9668595 w 10035679"/>
              <a:gd name="connsiteY136" fmla="*/ 5168772 h 5893281"/>
              <a:gd name="connsiteX137" fmla="*/ 9664368 w 10035679"/>
              <a:gd name="connsiteY137" fmla="*/ 5175413 h 5893281"/>
              <a:gd name="connsiteX138" fmla="*/ 9640218 w 10035679"/>
              <a:gd name="connsiteY138" fmla="*/ 5175413 h 5893281"/>
              <a:gd name="connsiteX139" fmla="*/ 9640218 w 10035679"/>
              <a:gd name="connsiteY139" fmla="*/ 5199564 h 5893281"/>
              <a:gd name="connsiteX140" fmla="*/ 9617877 w 10035679"/>
              <a:gd name="connsiteY140" fmla="*/ 5222507 h 5893281"/>
              <a:gd name="connsiteX141" fmla="*/ 9599765 w 10035679"/>
              <a:gd name="connsiteY141" fmla="*/ 5243035 h 5893281"/>
              <a:gd name="connsiteX142" fmla="*/ 9579237 w 10035679"/>
              <a:gd name="connsiteY142" fmla="*/ 5265375 h 5893281"/>
              <a:gd name="connsiteX143" fmla="*/ 9579237 w 10035679"/>
              <a:gd name="connsiteY143" fmla="*/ 5255110 h 5893281"/>
              <a:gd name="connsiteX144" fmla="*/ 9575614 w 10035679"/>
              <a:gd name="connsiteY144" fmla="*/ 5247261 h 5893281"/>
              <a:gd name="connsiteX145" fmla="*/ 9575614 w 10035679"/>
              <a:gd name="connsiteY145" fmla="*/ 5241224 h 5893281"/>
              <a:gd name="connsiteX146" fmla="*/ 9575614 w 10035679"/>
              <a:gd name="connsiteY146" fmla="*/ 5228544 h 5893281"/>
              <a:gd name="connsiteX147" fmla="*/ 9579237 w 10035679"/>
              <a:gd name="connsiteY147" fmla="*/ 5222507 h 5893281"/>
              <a:gd name="connsiteX148" fmla="*/ 9579237 w 10035679"/>
              <a:gd name="connsiteY148" fmla="*/ 5214055 h 5893281"/>
              <a:gd name="connsiteX149" fmla="*/ 9579237 w 10035679"/>
              <a:gd name="connsiteY149" fmla="*/ 5208016 h 5893281"/>
              <a:gd name="connsiteX150" fmla="*/ 9575614 w 10035679"/>
              <a:gd name="connsiteY150" fmla="*/ 5203790 h 5893281"/>
              <a:gd name="connsiteX151" fmla="*/ 9568973 w 10035679"/>
              <a:gd name="connsiteY151" fmla="*/ 5199564 h 5893281"/>
              <a:gd name="connsiteX152" fmla="*/ 9561123 w 10035679"/>
              <a:gd name="connsiteY152" fmla="*/ 5197754 h 5893281"/>
              <a:gd name="connsiteX153" fmla="*/ 9555086 w 10035679"/>
              <a:gd name="connsiteY153" fmla="*/ 5193527 h 5893281"/>
              <a:gd name="connsiteX154" fmla="*/ 9547237 w 10035679"/>
              <a:gd name="connsiteY154" fmla="*/ 5189299 h 5893281"/>
              <a:gd name="connsiteX155" fmla="*/ 9540596 w 10035679"/>
              <a:gd name="connsiteY155" fmla="*/ 5185678 h 5893281"/>
              <a:gd name="connsiteX156" fmla="*/ 9536974 w 10035679"/>
              <a:gd name="connsiteY156" fmla="*/ 5183263 h 5893281"/>
              <a:gd name="connsiteX157" fmla="*/ 9536974 w 10035679"/>
              <a:gd name="connsiteY157" fmla="*/ 5179037 h 5893281"/>
              <a:gd name="connsiteX158" fmla="*/ 9540596 w 10035679"/>
              <a:gd name="connsiteY158" fmla="*/ 5175413 h 5893281"/>
              <a:gd name="connsiteX159" fmla="*/ 9547237 w 10035679"/>
              <a:gd name="connsiteY159" fmla="*/ 5164546 h 5893281"/>
              <a:gd name="connsiteX160" fmla="*/ 9556897 w 10035679"/>
              <a:gd name="connsiteY160" fmla="*/ 5156696 h 5893281"/>
              <a:gd name="connsiteX161" fmla="*/ 9568973 w 10035679"/>
              <a:gd name="connsiteY161" fmla="*/ 5146433 h 5893281"/>
              <a:gd name="connsiteX162" fmla="*/ 9579237 w 10035679"/>
              <a:gd name="connsiteY162" fmla="*/ 5136169 h 5893281"/>
              <a:gd name="connsiteX163" fmla="*/ 9565351 w 10035679"/>
              <a:gd name="connsiteY163" fmla="*/ 5121678 h 5893281"/>
              <a:gd name="connsiteX164" fmla="*/ 9550860 w 10035679"/>
              <a:gd name="connsiteY164" fmla="*/ 5096924 h 5893281"/>
              <a:gd name="connsiteX165" fmla="*/ 9528520 w 10035679"/>
              <a:gd name="connsiteY165" fmla="*/ 5060095 h 5893281"/>
              <a:gd name="connsiteX166" fmla="*/ 9512218 w 10035679"/>
              <a:gd name="connsiteY166" fmla="*/ 5028699 h 5893281"/>
              <a:gd name="connsiteX167" fmla="*/ 9502558 w 10035679"/>
              <a:gd name="connsiteY167" fmla="*/ 5000322 h 5893281"/>
              <a:gd name="connsiteX168" fmla="*/ 9366713 w 10035679"/>
              <a:gd name="connsiteY168" fmla="*/ 4600634 h 5893281"/>
              <a:gd name="connsiteX169" fmla="*/ 9384825 w 10035679"/>
              <a:gd name="connsiteY169" fmla="*/ 4600634 h 5893281"/>
              <a:gd name="connsiteX170" fmla="*/ 9417430 w 10035679"/>
              <a:gd name="connsiteY170" fmla="*/ 4625388 h 5893281"/>
              <a:gd name="connsiteX171" fmla="*/ 9456069 w 10035679"/>
              <a:gd name="connsiteY171" fmla="*/ 4648330 h 5893281"/>
              <a:gd name="connsiteX172" fmla="*/ 9456069 w 10035679"/>
              <a:gd name="connsiteY172" fmla="*/ 4668858 h 5893281"/>
              <a:gd name="connsiteX173" fmla="*/ 9431316 w 10035679"/>
              <a:gd name="connsiteY173" fmla="*/ 4668858 h 5893281"/>
              <a:gd name="connsiteX174" fmla="*/ 9413202 w 10035679"/>
              <a:gd name="connsiteY174" fmla="*/ 4654369 h 5893281"/>
              <a:gd name="connsiteX175" fmla="*/ 9395090 w 10035679"/>
              <a:gd name="connsiteY175" fmla="*/ 4639878 h 5893281"/>
              <a:gd name="connsiteX176" fmla="*/ 9380599 w 10035679"/>
              <a:gd name="connsiteY176" fmla="*/ 4621766 h 5893281"/>
              <a:gd name="connsiteX177" fmla="*/ 9741646 w 10035679"/>
              <a:gd name="connsiteY177" fmla="*/ 4475656 h 5893281"/>
              <a:gd name="connsiteX178" fmla="*/ 9749496 w 10035679"/>
              <a:gd name="connsiteY178" fmla="*/ 4475656 h 5893281"/>
              <a:gd name="connsiteX179" fmla="*/ 9755533 w 10035679"/>
              <a:gd name="connsiteY179" fmla="*/ 4479279 h 5893281"/>
              <a:gd name="connsiteX180" fmla="*/ 9759759 w 10035679"/>
              <a:gd name="connsiteY180" fmla="*/ 4481693 h 5893281"/>
              <a:gd name="connsiteX181" fmla="*/ 9759759 w 10035679"/>
              <a:gd name="connsiteY181" fmla="*/ 4485921 h 5893281"/>
              <a:gd name="connsiteX182" fmla="*/ 9763985 w 10035679"/>
              <a:gd name="connsiteY182" fmla="*/ 4489542 h 5893281"/>
              <a:gd name="connsiteX183" fmla="*/ 9765798 w 10035679"/>
              <a:gd name="connsiteY183" fmla="*/ 4496184 h 5893281"/>
              <a:gd name="connsiteX184" fmla="*/ 9773648 w 10035679"/>
              <a:gd name="connsiteY184" fmla="*/ 4508259 h 5893281"/>
              <a:gd name="connsiteX185" fmla="*/ 9777874 w 10035679"/>
              <a:gd name="connsiteY185" fmla="*/ 4520937 h 5893281"/>
              <a:gd name="connsiteX186" fmla="*/ 9779685 w 10035679"/>
              <a:gd name="connsiteY186" fmla="*/ 4534825 h 5893281"/>
              <a:gd name="connsiteX187" fmla="*/ 9765798 w 10035679"/>
              <a:gd name="connsiteY187" fmla="*/ 4534825 h 5893281"/>
              <a:gd name="connsiteX188" fmla="*/ 9765798 w 10035679"/>
              <a:gd name="connsiteY188" fmla="*/ 4520937 h 5893281"/>
              <a:gd name="connsiteX189" fmla="*/ 9755533 w 10035679"/>
              <a:gd name="connsiteY189" fmla="*/ 4514298 h 5893281"/>
              <a:gd name="connsiteX190" fmla="*/ 9751306 w 10035679"/>
              <a:gd name="connsiteY190" fmla="*/ 4504033 h 5893281"/>
              <a:gd name="connsiteX191" fmla="*/ 9749496 w 10035679"/>
              <a:gd name="connsiteY191" fmla="*/ 4496184 h 5893281"/>
              <a:gd name="connsiteX192" fmla="*/ 9745269 w 10035679"/>
              <a:gd name="connsiteY192" fmla="*/ 4485921 h 5893281"/>
              <a:gd name="connsiteX193" fmla="*/ 9417428 w 10035679"/>
              <a:gd name="connsiteY193" fmla="*/ 4432186 h 5893281"/>
              <a:gd name="connsiteX194" fmla="*/ 9423465 w 10035679"/>
              <a:gd name="connsiteY194" fmla="*/ 4432186 h 5893281"/>
              <a:gd name="connsiteX195" fmla="*/ 9427692 w 10035679"/>
              <a:gd name="connsiteY195" fmla="*/ 4436412 h 5893281"/>
              <a:gd name="connsiteX196" fmla="*/ 9427692 w 10035679"/>
              <a:gd name="connsiteY196" fmla="*/ 4438223 h 5893281"/>
              <a:gd name="connsiteX197" fmla="*/ 9431315 w 10035679"/>
              <a:gd name="connsiteY197" fmla="*/ 4438223 h 5893281"/>
              <a:gd name="connsiteX198" fmla="*/ 9433731 w 10035679"/>
              <a:gd name="connsiteY198" fmla="*/ 4438223 h 5893281"/>
              <a:gd name="connsiteX199" fmla="*/ 9437352 w 10035679"/>
              <a:gd name="connsiteY199" fmla="*/ 4442451 h 5893281"/>
              <a:gd name="connsiteX200" fmla="*/ 9441580 w 10035679"/>
              <a:gd name="connsiteY200" fmla="*/ 4452715 h 5893281"/>
              <a:gd name="connsiteX201" fmla="*/ 9441580 w 10035679"/>
              <a:gd name="connsiteY201" fmla="*/ 4464790 h 5893281"/>
              <a:gd name="connsiteX202" fmla="*/ 9445807 w 10035679"/>
              <a:gd name="connsiteY202" fmla="*/ 4471432 h 5893281"/>
              <a:gd name="connsiteX203" fmla="*/ 9447617 w 10035679"/>
              <a:gd name="connsiteY203" fmla="*/ 4479282 h 5893281"/>
              <a:gd name="connsiteX204" fmla="*/ 9451844 w 10035679"/>
              <a:gd name="connsiteY204" fmla="*/ 4485923 h 5893281"/>
              <a:gd name="connsiteX205" fmla="*/ 9456070 w 10035679"/>
              <a:gd name="connsiteY205" fmla="*/ 4496187 h 5893281"/>
              <a:gd name="connsiteX206" fmla="*/ 9431315 w 10035679"/>
              <a:gd name="connsiteY206" fmla="*/ 4496187 h 5893281"/>
              <a:gd name="connsiteX207" fmla="*/ 9427692 w 10035679"/>
              <a:gd name="connsiteY207" fmla="*/ 4479282 h 5893281"/>
              <a:gd name="connsiteX208" fmla="*/ 9419239 w 10035679"/>
              <a:gd name="connsiteY208" fmla="*/ 4467206 h 5893281"/>
              <a:gd name="connsiteX209" fmla="*/ 9417428 w 10035679"/>
              <a:gd name="connsiteY209" fmla="*/ 4452715 h 5893281"/>
              <a:gd name="connsiteX210" fmla="*/ 6125133 w 10035679"/>
              <a:gd name="connsiteY210" fmla="*/ 4417695 h 5893281"/>
              <a:gd name="connsiteX211" fmla="*/ 6125133 w 10035679"/>
              <a:gd name="connsiteY211" fmla="*/ 4432186 h 5893281"/>
              <a:gd name="connsiteX212" fmla="*/ 6141434 w 10035679"/>
              <a:gd name="connsiteY212" fmla="*/ 4471431 h 5893281"/>
              <a:gd name="connsiteX213" fmla="*/ 6141434 w 10035679"/>
              <a:gd name="connsiteY213" fmla="*/ 4514296 h 5893281"/>
              <a:gd name="connsiteX214" fmla="*/ 6131172 w 10035679"/>
              <a:gd name="connsiteY214" fmla="*/ 4553541 h 5893281"/>
              <a:gd name="connsiteX215" fmla="*/ 6113057 w 10035679"/>
              <a:gd name="connsiteY215" fmla="*/ 4592786 h 5893281"/>
              <a:gd name="connsiteX216" fmla="*/ 6092530 w 10035679"/>
              <a:gd name="connsiteY216" fmla="*/ 4629615 h 5893281"/>
              <a:gd name="connsiteX217" fmla="*/ 6074417 w 10035679"/>
              <a:gd name="connsiteY217" fmla="*/ 4664633 h 5893281"/>
              <a:gd name="connsiteX218" fmla="*/ 6060531 w 10035679"/>
              <a:gd name="connsiteY218" fmla="*/ 4693615 h 5893281"/>
              <a:gd name="connsiteX219" fmla="*/ 6054492 w 10035679"/>
              <a:gd name="connsiteY219" fmla="*/ 4730444 h 5893281"/>
              <a:gd name="connsiteX220" fmla="*/ 6050266 w 10035679"/>
              <a:gd name="connsiteY220" fmla="*/ 4761236 h 5893281"/>
              <a:gd name="connsiteX221" fmla="*/ 6046040 w 10035679"/>
              <a:gd name="connsiteY221" fmla="*/ 4788405 h 5893281"/>
              <a:gd name="connsiteX222" fmla="*/ 6032154 w 10035679"/>
              <a:gd name="connsiteY222" fmla="*/ 4808933 h 5893281"/>
              <a:gd name="connsiteX223" fmla="*/ 6007398 w 10035679"/>
              <a:gd name="connsiteY223" fmla="*/ 4827045 h 5893281"/>
              <a:gd name="connsiteX224" fmla="*/ 6007398 w 10035679"/>
              <a:gd name="connsiteY224" fmla="*/ 4819196 h 5893281"/>
              <a:gd name="connsiteX225" fmla="*/ 5993512 w 10035679"/>
              <a:gd name="connsiteY225" fmla="*/ 4816782 h 5893281"/>
              <a:gd name="connsiteX226" fmla="*/ 5983249 w 10035679"/>
              <a:gd name="connsiteY226" fmla="*/ 4813159 h 5893281"/>
              <a:gd name="connsiteX227" fmla="*/ 5972984 w 10035679"/>
              <a:gd name="connsiteY227" fmla="*/ 4804707 h 5893281"/>
              <a:gd name="connsiteX228" fmla="*/ 5965135 w 10035679"/>
              <a:gd name="connsiteY228" fmla="*/ 4794442 h 5893281"/>
              <a:gd name="connsiteX229" fmla="*/ 5960909 w 10035679"/>
              <a:gd name="connsiteY229" fmla="*/ 4779951 h 5893281"/>
              <a:gd name="connsiteX230" fmla="*/ 5947023 w 10035679"/>
              <a:gd name="connsiteY230" fmla="*/ 4750972 h 5893281"/>
              <a:gd name="connsiteX231" fmla="*/ 5944607 w 10035679"/>
              <a:gd name="connsiteY231" fmla="*/ 4722595 h 5893281"/>
              <a:gd name="connsiteX232" fmla="*/ 5954872 w 10035679"/>
              <a:gd name="connsiteY232" fmla="*/ 4697841 h 5893281"/>
              <a:gd name="connsiteX233" fmla="*/ 5965135 w 10035679"/>
              <a:gd name="connsiteY233" fmla="*/ 4668859 h 5893281"/>
              <a:gd name="connsiteX234" fmla="*/ 5975400 w 10035679"/>
              <a:gd name="connsiteY234" fmla="*/ 4639879 h 5893281"/>
              <a:gd name="connsiteX235" fmla="*/ 5975400 w 10035679"/>
              <a:gd name="connsiteY235" fmla="*/ 4621767 h 5893281"/>
              <a:gd name="connsiteX236" fmla="*/ 5972984 w 10035679"/>
              <a:gd name="connsiteY236" fmla="*/ 4592786 h 5893281"/>
              <a:gd name="connsiteX237" fmla="*/ 5969361 w 10035679"/>
              <a:gd name="connsiteY237" fmla="*/ 4563806 h 5893281"/>
              <a:gd name="connsiteX238" fmla="*/ 5969361 w 10035679"/>
              <a:gd name="connsiteY238" fmla="*/ 4534824 h 5893281"/>
              <a:gd name="connsiteX239" fmla="*/ 6007398 w 10035679"/>
              <a:gd name="connsiteY239" fmla="*/ 4534824 h 5893281"/>
              <a:gd name="connsiteX240" fmla="*/ 6017663 w 10035679"/>
              <a:gd name="connsiteY240" fmla="*/ 4518523 h 5893281"/>
              <a:gd name="connsiteX241" fmla="*/ 6040003 w 10035679"/>
              <a:gd name="connsiteY241" fmla="*/ 4496184 h 5893281"/>
              <a:gd name="connsiteX242" fmla="*/ 6060531 w 10035679"/>
              <a:gd name="connsiteY242" fmla="*/ 4471431 h 5893281"/>
              <a:gd name="connsiteX243" fmla="*/ 6084680 w 10035679"/>
              <a:gd name="connsiteY243" fmla="*/ 4446675 h 5893281"/>
              <a:gd name="connsiteX244" fmla="*/ 6107021 w 10035679"/>
              <a:gd name="connsiteY244" fmla="*/ 4427960 h 5893281"/>
              <a:gd name="connsiteX245" fmla="*/ 9261055 w 10035679"/>
              <a:gd name="connsiteY245" fmla="*/ 4306603 h 5893281"/>
              <a:gd name="connsiteX246" fmla="*/ 9289435 w 10035679"/>
              <a:gd name="connsiteY246" fmla="*/ 4316869 h 5893281"/>
              <a:gd name="connsiteX247" fmla="*/ 9289435 w 10035679"/>
              <a:gd name="connsiteY247" fmla="*/ 4331359 h 5893281"/>
              <a:gd name="connsiteX248" fmla="*/ 9267093 w 10035679"/>
              <a:gd name="connsiteY248" fmla="*/ 4331359 h 5893281"/>
              <a:gd name="connsiteX249" fmla="*/ 9267093 w 10035679"/>
              <a:gd name="connsiteY249" fmla="*/ 4322906 h 5893281"/>
              <a:gd name="connsiteX250" fmla="*/ 9265282 w 10035679"/>
              <a:gd name="connsiteY250" fmla="*/ 4321095 h 5893281"/>
              <a:gd name="connsiteX251" fmla="*/ 9265282 w 10035679"/>
              <a:gd name="connsiteY251" fmla="*/ 4316869 h 5893281"/>
              <a:gd name="connsiteX252" fmla="*/ 9261055 w 10035679"/>
              <a:gd name="connsiteY252" fmla="*/ 4316869 h 5893281"/>
              <a:gd name="connsiteX253" fmla="*/ 9261055 w 10035679"/>
              <a:gd name="connsiteY253" fmla="*/ 4312641 h 5893281"/>
              <a:gd name="connsiteX254" fmla="*/ 8755105 w 10035679"/>
              <a:gd name="connsiteY254" fmla="*/ 4298151 h 5893281"/>
              <a:gd name="connsiteX255" fmla="*/ 8762954 w 10035679"/>
              <a:gd name="connsiteY255" fmla="*/ 4298151 h 5893281"/>
              <a:gd name="connsiteX256" fmla="*/ 8764765 w 10035679"/>
              <a:gd name="connsiteY256" fmla="*/ 4316868 h 5893281"/>
              <a:gd name="connsiteX257" fmla="*/ 8768991 w 10035679"/>
              <a:gd name="connsiteY257" fmla="*/ 4341622 h 5893281"/>
              <a:gd name="connsiteX258" fmla="*/ 8779255 w 10035679"/>
              <a:gd name="connsiteY258" fmla="*/ 4370601 h 5893281"/>
              <a:gd name="connsiteX259" fmla="*/ 8787103 w 10035679"/>
              <a:gd name="connsiteY259" fmla="*/ 4395357 h 5893281"/>
              <a:gd name="connsiteX260" fmla="*/ 8793141 w 10035679"/>
              <a:gd name="connsiteY260" fmla="*/ 4409243 h 5893281"/>
              <a:gd name="connsiteX261" fmla="*/ 8797367 w 10035679"/>
              <a:gd name="connsiteY261" fmla="*/ 4413469 h 5893281"/>
              <a:gd name="connsiteX262" fmla="*/ 8807632 w 10035679"/>
              <a:gd name="connsiteY262" fmla="*/ 4417695 h 5893281"/>
              <a:gd name="connsiteX263" fmla="*/ 8815479 w 10035679"/>
              <a:gd name="connsiteY263" fmla="*/ 4417695 h 5893281"/>
              <a:gd name="connsiteX264" fmla="*/ 8825744 w 10035679"/>
              <a:gd name="connsiteY264" fmla="*/ 4421921 h 5893281"/>
              <a:gd name="connsiteX265" fmla="*/ 8833593 w 10035679"/>
              <a:gd name="connsiteY265" fmla="*/ 4421921 h 5893281"/>
              <a:gd name="connsiteX266" fmla="*/ 8839630 w 10035679"/>
              <a:gd name="connsiteY266" fmla="*/ 4423734 h 5893281"/>
              <a:gd name="connsiteX267" fmla="*/ 8839630 w 10035679"/>
              <a:gd name="connsiteY267" fmla="*/ 4436412 h 5893281"/>
              <a:gd name="connsiteX268" fmla="*/ 8848082 w 10035679"/>
              <a:gd name="connsiteY268" fmla="*/ 4461165 h 5893281"/>
              <a:gd name="connsiteX269" fmla="*/ 8854121 w 10035679"/>
              <a:gd name="connsiteY269" fmla="*/ 4489542 h 5893281"/>
              <a:gd name="connsiteX270" fmla="*/ 8864384 w 10035679"/>
              <a:gd name="connsiteY270" fmla="*/ 4524561 h 5893281"/>
              <a:gd name="connsiteX271" fmla="*/ 8872233 w 10035679"/>
              <a:gd name="connsiteY271" fmla="*/ 4549314 h 5893281"/>
              <a:gd name="connsiteX272" fmla="*/ 8878272 w 10035679"/>
              <a:gd name="connsiteY272" fmla="*/ 4568031 h 5893281"/>
              <a:gd name="connsiteX273" fmla="*/ 8896384 w 10035679"/>
              <a:gd name="connsiteY273" fmla="*/ 4568031 h 5893281"/>
              <a:gd name="connsiteX274" fmla="*/ 8906646 w 10035679"/>
              <a:gd name="connsiteY274" fmla="*/ 4572257 h 5893281"/>
              <a:gd name="connsiteX275" fmla="*/ 8918722 w 10035679"/>
              <a:gd name="connsiteY275" fmla="*/ 4576483 h 5893281"/>
              <a:gd name="connsiteX276" fmla="*/ 8924760 w 10035679"/>
              <a:gd name="connsiteY276" fmla="*/ 4582522 h 5893281"/>
              <a:gd name="connsiteX277" fmla="*/ 8930797 w 10035679"/>
              <a:gd name="connsiteY277" fmla="*/ 4592787 h 5893281"/>
              <a:gd name="connsiteX278" fmla="*/ 8949514 w 10035679"/>
              <a:gd name="connsiteY278" fmla="*/ 4619351 h 5893281"/>
              <a:gd name="connsiteX279" fmla="*/ 8957363 w 10035679"/>
              <a:gd name="connsiteY279" fmla="*/ 4654369 h 5893281"/>
              <a:gd name="connsiteX280" fmla="*/ 8996005 w 10035679"/>
              <a:gd name="connsiteY280" fmla="*/ 4654369 h 5893281"/>
              <a:gd name="connsiteX281" fmla="*/ 9009891 w 10035679"/>
              <a:gd name="connsiteY281" fmla="*/ 4691198 h 5893281"/>
              <a:gd name="connsiteX282" fmla="*/ 9030418 w 10035679"/>
              <a:gd name="connsiteY282" fmla="*/ 4715952 h 5893281"/>
              <a:gd name="connsiteX283" fmla="*/ 9048530 w 10035679"/>
              <a:gd name="connsiteY283" fmla="*/ 4740707 h 5893281"/>
              <a:gd name="connsiteX284" fmla="*/ 9066644 w 10035679"/>
              <a:gd name="connsiteY284" fmla="*/ 4773913 h 5893281"/>
              <a:gd name="connsiteX285" fmla="*/ 9072681 w 10035679"/>
              <a:gd name="connsiteY285" fmla="*/ 4827043 h 5893281"/>
              <a:gd name="connsiteX286" fmla="*/ 9070870 w 10035679"/>
              <a:gd name="connsiteY286" fmla="*/ 4870516 h 5893281"/>
              <a:gd name="connsiteX287" fmla="*/ 9058795 w 10035679"/>
              <a:gd name="connsiteY287" fmla="*/ 4913986 h 5893281"/>
              <a:gd name="connsiteX288" fmla="*/ 9042494 w 10035679"/>
              <a:gd name="connsiteY288" fmla="*/ 4952626 h 5893281"/>
              <a:gd name="connsiteX289" fmla="*/ 9024380 w 10035679"/>
              <a:gd name="connsiteY289" fmla="*/ 4996096 h 5893281"/>
              <a:gd name="connsiteX290" fmla="*/ 9002041 w 10035679"/>
              <a:gd name="connsiteY290" fmla="*/ 5043190 h 5893281"/>
              <a:gd name="connsiteX291" fmla="*/ 8996005 w 10035679"/>
              <a:gd name="connsiteY291" fmla="*/ 5072169 h 5893281"/>
              <a:gd name="connsiteX292" fmla="*/ 8985740 w 10035679"/>
              <a:gd name="connsiteY292" fmla="*/ 5101151 h 5893281"/>
              <a:gd name="connsiteX293" fmla="*/ 8977891 w 10035679"/>
              <a:gd name="connsiteY293" fmla="*/ 5131943 h 5893281"/>
              <a:gd name="connsiteX294" fmla="*/ 8967628 w 10035679"/>
              <a:gd name="connsiteY294" fmla="*/ 5156697 h 5893281"/>
              <a:gd name="connsiteX295" fmla="*/ 8949514 w 10035679"/>
              <a:gd name="connsiteY295" fmla="*/ 5175414 h 5893281"/>
              <a:gd name="connsiteX296" fmla="*/ 8928987 w 10035679"/>
              <a:gd name="connsiteY296" fmla="*/ 5185677 h 5893281"/>
              <a:gd name="connsiteX297" fmla="*/ 8904836 w 10035679"/>
              <a:gd name="connsiteY297" fmla="*/ 5197752 h 5893281"/>
              <a:gd name="connsiteX298" fmla="*/ 8878272 w 10035679"/>
              <a:gd name="connsiteY298" fmla="*/ 5208017 h 5893281"/>
              <a:gd name="connsiteX299" fmla="*/ 8861970 w 10035679"/>
              <a:gd name="connsiteY299" fmla="*/ 5214053 h 5893281"/>
              <a:gd name="connsiteX300" fmla="*/ 8839630 w 10035679"/>
              <a:gd name="connsiteY300" fmla="*/ 5197752 h 5893281"/>
              <a:gd name="connsiteX301" fmla="*/ 8815479 w 10035679"/>
              <a:gd name="connsiteY301" fmla="*/ 5175414 h 5893281"/>
              <a:gd name="connsiteX302" fmla="*/ 8797367 w 10035679"/>
              <a:gd name="connsiteY302" fmla="*/ 5189300 h 5893281"/>
              <a:gd name="connsiteX303" fmla="*/ 8776840 w 10035679"/>
              <a:gd name="connsiteY303" fmla="*/ 5197752 h 5893281"/>
              <a:gd name="connsiteX304" fmla="*/ 8750879 w 10035679"/>
              <a:gd name="connsiteY304" fmla="*/ 5193526 h 5893281"/>
              <a:gd name="connsiteX305" fmla="*/ 8724312 w 10035679"/>
              <a:gd name="connsiteY305" fmla="*/ 5189300 h 5893281"/>
              <a:gd name="connsiteX306" fmla="*/ 8691710 w 10035679"/>
              <a:gd name="connsiteY306" fmla="*/ 5185677 h 5893281"/>
              <a:gd name="connsiteX307" fmla="*/ 8677824 w 10035679"/>
              <a:gd name="connsiteY307" fmla="*/ 5113226 h 5893281"/>
              <a:gd name="connsiteX308" fmla="*/ 8667559 w 10035679"/>
              <a:gd name="connsiteY308" fmla="*/ 5111414 h 5893281"/>
              <a:gd name="connsiteX309" fmla="*/ 8655484 w 10035679"/>
              <a:gd name="connsiteY309" fmla="*/ 5107188 h 5893281"/>
              <a:gd name="connsiteX310" fmla="*/ 8645221 w 10035679"/>
              <a:gd name="connsiteY310" fmla="*/ 5102962 h 5893281"/>
              <a:gd name="connsiteX311" fmla="*/ 8639182 w 10035679"/>
              <a:gd name="connsiteY311" fmla="*/ 5096925 h 5893281"/>
              <a:gd name="connsiteX312" fmla="*/ 8631333 w 10035679"/>
              <a:gd name="connsiteY312" fmla="*/ 5092699 h 5893281"/>
              <a:gd name="connsiteX313" fmla="*/ 8627107 w 10035679"/>
              <a:gd name="connsiteY313" fmla="*/ 5088471 h 5893281"/>
              <a:gd name="connsiteX314" fmla="*/ 8627107 w 10035679"/>
              <a:gd name="connsiteY314" fmla="*/ 5086660 h 5893281"/>
              <a:gd name="connsiteX315" fmla="*/ 8631333 w 10035679"/>
              <a:gd name="connsiteY315" fmla="*/ 5082434 h 5893281"/>
              <a:gd name="connsiteX316" fmla="*/ 8631333 w 10035679"/>
              <a:gd name="connsiteY316" fmla="*/ 5078208 h 5893281"/>
              <a:gd name="connsiteX317" fmla="*/ 8631333 w 10035679"/>
              <a:gd name="connsiteY317" fmla="*/ 5073982 h 5893281"/>
              <a:gd name="connsiteX318" fmla="*/ 8627107 w 10035679"/>
              <a:gd name="connsiteY318" fmla="*/ 5072169 h 5893281"/>
              <a:gd name="connsiteX319" fmla="*/ 8625296 w 10035679"/>
              <a:gd name="connsiteY319" fmla="*/ 5067943 h 5893281"/>
              <a:gd name="connsiteX320" fmla="*/ 8613221 w 10035679"/>
              <a:gd name="connsiteY320" fmla="*/ 5063717 h 5893281"/>
              <a:gd name="connsiteX321" fmla="*/ 8610805 w 10035679"/>
              <a:gd name="connsiteY321" fmla="*/ 5067943 h 5893281"/>
              <a:gd name="connsiteX322" fmla="*/ 8610805 w 10035679"/>
              <a:gd name="connsiteY322" fmla="*/ 5072169 h 5893281"/>
              <a:gd name="connsiteX323" fmla="*/ 8607182 w 10035679"/>
              <a:gd name="connsiteY323" fmla="*/ 5073982 h 5893281"/>
              <a:gd name="connsiteX324" fmla="*/ 8602956 w 10035679"/>
              <a:gd name="connsiteY324" fmla="*/ 5073982 h 5893281"/>
              <a:gd name="connsiteX325" fmla="*/ 8598730 w 10035679"/>
              <a:gd name="connsiteY325" fmla="*/ 5073982 h 5893281"/>
              <a:gd name="connsiteX326" fmla="*/ 8598730 w 10035679"/>
              <a:gd name="connsiteY326" fmla="*/ 5063717 h 5893281"/>
              <a:gd name="connsiteX327" fmla="*/ 8588467 w 10035679"/>
              <a:gd name="connsiteY327" fmla="*/ 5063717 h 5893281"/>
              <a:gd name="connsiteX328" fmla="*/ 8588467 w 10035679"/>
              <a:gd name="connsiteY328" fmla="*/ 5057681 h 5893281"/>
              <a:gd name="connsiteX329" fmla="*/ 8602956 w 10035679"/>
              <a:gd name="connsiteY329" fmla="*/ 5049831 h 5893281"/>
              <a:gd name="connsiteX330" fmla="*/ 8613221 w 10035679"/>
              <a:gd name="connsiteY330" fmla="*/ 5039567 h 5893281"/>
              <a:gd name="connsiteX331" fmla="*/ 8621070 w 10035679"/>
              <a:gd name="connsiteY331" fmla="*/ 5028699 h 5893281"/>
              <a:gd name="connsiteX332" fmla="*/ 8613221 w 10035679"/>
              <a:gd name="connsiteY332" fmla="*/ 5028699 h 5893281"/>
              <a:gd name="connsiteX333" fmla="*/ 8613221 w 10035679"/>
              <a:gd name="connsiteY333" fmla="*/ 5016626 h 5893281"/>
              <a:gd name="connsiteX334" fmla="*/ 8596919 w 10035679"/>
              <a:gd name="connsiteY334" fmla="*/ 5035341 h 5893281"/>
              <a:gd name="connsiteX335" fmla="*/ 8578807 w 10035679"/>
              <a:gd name="connsiteY335" fmla="*/ 5045605 h 5893281"/>
              <a:gd name="connsiteX336" fmla="*/ 8550429 w 10035679"/>
              <a:gd name="connsiteY336" fmla="*/ 5057681 h 5893281"/>
              <a:gd name="connsiteX337" fmla="*/ 8540166 w 10035679"/>
              <a:gd name="connsiteY337" fmla="*/ 5035341 h 5893281"/>
              <a:gd name="connsiteX338" fmla="*/ 8525675 w 10035679"/>
              <a:gd name="connsiteY338" fmla="*/ 5014813 h 5893281"/>
              <a:gd name="connsiteX339" fmla="*/ 8507563 w 10035679"/>
              <a:gd name="connsiteY339" fmla="*/ 4996096 h 5893281"/>
              <a:gd name="connsiteX340" fmla="*/ 8483412 w 10035679"/>
              <a:gd name="connsiteY340" fmla="*/ 4981607 h 5893281"/>
              <a:gd name="connsiteX341" fmla="*/ 8450810 w 10035679"/>
              <a:gd name="connsiteY341" fmla="*/ 4977381 h 5893281"/>
              <a:gd name="connsiteX342" fmla="*/ 8430885 w 10035679"/>
              <a:gd name="connsiteY342" fmla="*/ 4971343 h 5893281"/>
              <a:gd name="connsiteX343" fmla="*/ 8402508 w 10035679"/>
              <a:gd name="connsiteY343" fmla="*/ 4967116 h 5893281"/>
              <a:gd name="connsiteX344" fmla="*/ 8362058 w 10035679"/>
              <a:gd name="connsiteY344" fmla="*/ 4971343 h 5893281"/>
              <a:gd name="connsiteX345" fmla="*/ 8323417 w 10035679"/>
              <a:gd name="connsiteY345" fmla="*/ 4973153 h 5893281"/>
              <a:gd name="connsiteX346" fmla="*/ 8284775 w 10035679"/>
              <a:gd name="connsiteY346" fmla="*/ 4981607 h 5893281"/>
              <a:gd name="connsiteX347" fmla="*/ 8250362 w 10035679"/>
              <a:gd name="connsiteY347" fmla="*/ 4987644 h 5893281"/>
              <a:gd name="connsiteX348" fmla="*/ 8223795 w 10035679"/>
              <a:gd name="connsiteY348" fmla="*/ 4996096 h 5893281"/>
              <a:gd name="connsiteX349" fmla="*/ 8209910 w 10035679"/>
              <a:gd name="connsiteY349" fmla="*/ 5043190 h 5893281"/>
              <a:gd name="connsiteX350" fmla="*/ 8175496 w 10035679"/>
              <a:gd name="connsiteY350" fmla="*/ 5043190 h 5893281"/>
              <a:gd name="connsiteX351" fmla="*/ 8142893 w 10035679"/>
              <a:gd name="connsiteY351" fmla="*/ 5039567 h 5893281"/>
              <a:gd name="connsiteX352" fmla="*/ 8108478 w 10035679"/>
              <a:gd name="connsiteY352" fmla="*/ 5043190 h 5893281"/>
              <a:gd name="connsiteX353" fmla="*/ 8084329 w 10035679"/>
              <a:gd name="connsiteY353" fmla="*/ 5049831 h 5893281"/>
              <a:gd name="connsiteX354" fmla="*/ 8057763 w 10035679"/>
              <a:gd name="connsiteY354" fmla="*/ 5060094 h 5893281"/>
              <a:gd name="connsiteX355" fmla="*/ 8037838 w 10035679"/>
              <a:gd name="connsiteY355" fmla="*/ 5072169 h 5893281"/>
              <a:gd name="connsiteX356" fmla="*/ 8013085 w 10035679"/>
              <a:gd name="connsiteY356" fmla="*/ 5073982 h 5893281"/>
              <a:gd name="connsiteX357" fmla="*/ 7984708 w 10035679"/>
              <a:gd name="connsiteY357" fmla="*/ 5073982 h 5893281"/>
              <a:gd name="connsiteX358" fmla="*/ 7976859 w 10035679"/>
              <a:gd name="connsiteY358" fmla="*/ 5060094 h 5893281"/>
              <a:gd name="connsiteX359" fmla="*/ 7970822 w 10035679"/>
              <a:gd name="connsiteY359" fmla="*/ 5049831 h 5893281"/>
              <a:gd name="connsiteX360" fmla="*/ 7958747 w 10035679"/>
              <a:gd name="connsiteY360" fmla="*/ 5039567 h 5893281"/>
              <a:gd name="connsiteX361" fmla="*/ 7952708 w 10035679"/>
              <a:gd name="connsiteY361" fmla="*/ 5028699 h 5893281"/>
              <a:gd name="connsiteX362" fmla="*/ 7970822 w 10035679"/>
              <a:gd name="connsiteY362" fmla="*/ 5002135 h 5893281"/>
              <a:gd name="connsiteX363" fmla="*/ 7972633 w 10035679"/>
              <a:gd name="connsiteY363" fmla="*/ 4971343 h 5893281"/>
              <a:gd name="connsiteX364" fmla="*/ 7970822 w 10035679"/>
              <a:gd name="connsiteY364" fmla="*/ 4934514 h 5893281"/>
              <a:gd name="connsiteX365" fmla="*/ 7956331 w 10035679"/>
              <a:gd name="connsiteY365" fmla="*/ 4899495 h 5893281"/>
              <a:gd name="connsiteX366" fmla="*/ 7942445 w 10035679"/>
              <a:gd name="connsiteY366" fmla="*/ 4860251 h 5893281"/>
              <a:gd name="connsiteX367" fmla="*/ 7924331 w 10035679"/>
              <a:gd name="connsiteY367" fmla="*/ 4823422 h 5893281"/>
              <a:gd name="connsiteX368" fmla="*/ 7914069 w 10035679"/>
              <a:gd name="connsiteY368" fmla="*/ 4790214 h 5893281"/>
              <a:gd name="connsiteX369" fmla="*/ 7906219 w 10035679"/>
              <a:gd name="connsiteY369" fmla="*/ 4765461 h 5893281"/>
              <a:gd name="connsiteX370" fmla="*/ 7914069 w 10035679"/>
              <a:gd name="connsiteY370" fmla="*/ 4765461 h 5893281"/>
              <a:gd name="connsiteX371" fmla="*/ 7920105 w 10035679"/>
              <a:gd name="connsiteY371" fmla="*/ 4769687 h 5893281"/>
              <a:gd name="connsiteX372" fmla="*/ 7924331 w 10035679"/>
              <a:gd name="connsiteY372" fmla="*/ 4769687 h 5893281"/>
              <a:gd name="connsiteX373" fmla="*/ 7927954 w 10035679"/>
              <a:gd name="connsiteY373" fmla="*/ 4773913 h 5893281"/>
              <a:gd name="connsiteX374" fmla="*/ 7932181 w 10035679"/>
              <a:gd name="connsiteY374" fmla="*/ 4769687 h 5893281"/>
              <a:gd name="connsiteX375" fmla="*/ 7934596 w 10035679"/>
              <a:gd name="connsiteY375" fmla="*/ 4765461 h 5893281"/>
              <a:gd name="connsiteX376" fmla="*/ 7938219 w 10035679"/>
              <a:gd name="connsiteY376" fmla="*/ 4759422 h 5893281"/>
              <a:gd name="connsiteX377" fmla="*/ 7920105 w 10035679"/>
              <a:gd name="connsiteY377" fmla="*/ 4740707 h 5893281"/>
              <a:gd name="connsiteX378" fmla="*/ 7914069 w 10035679"/>
              <a:gd name="connsiteY378" fmla="*/ 4718367 h 5893281"/>
              <a:gd name="connsiteX379" fmla="*/ 7906219 w 10035679"/>
              <a:gd name="connsiteY379" fmla="*/ 4693613 h 5893281"/>
              <a:gd name="connsiteX380" fmla="*/ 7924331 w 10035679"/>
              <a:gd name="connsiteY380" fmla="*/ 4673086 h 5893281"/>
              <a:gd name="connsiteX381" fmla="*/ 7938219 w 10035679"/>
              <a:gd name="connsiteY381" fmla="*/ 4650143 h 5893281"/>
              <a:gd name="connsiteX382" fmla="*/ 7952708 w 10035679"/>
              <a:gd name="connsiteY382" fmla="*/ 4629616 h 5893281"/>
              <a:gd name="connsiteX383" fmla="*/ 7972633 w 10035679"/>
              <a:gd name="connsiteY383" fmla="*/ 4611502 h 5893281"/>
              <a:gd name="connsiteX384" fmla="*/ 7999199 w 10035679"/>
              <a:gd name="connsiteY384" fmla="*/ 4600634 h 5893281"/>
              <a:gd name="connsiteX385" fmla="*/ 8015500 w 10035679"/>
              <a:gd name="connsiteY385" fmla="*/ 4600634 h 5893281"/>
              <a:gd name="connsiteX386" fmla="*/ 8043877 w 10035679"/>
              <a:gd name="connsiteY386" fmla="*/ 4597013 h 5893281"/>
              <a:gd name="connsiteX387" fmla="*/ 8080103 w 10035679"/>
              <a:gd name="connsiteY387" fmla="*/ 4590371 h 5893281"/>
              <a:gd name="connsiteX388" fmla="*/ 8112704 w 10035679"/>
              <a:gd name="connsiteY388" fmla="*/ 4582522 h 5893281"/>
              <a:gd name="connsiteX389" fmla="*/ 8141081 w 10035679"/>
              <a:gd name="connsiteY389" fmla="*/ 4576483 h 5893281"/>
              <a:gd name="connsiteX390" fmla="*/ 8151345 w 10035679"/>
              <a:gd name="connsiteY390" fmla="*/ 4549314 h 5893281"/>
              <a:gd name="connsiteX391" fmla="*/ 8167042 w 10035679"/>
              <a:gd name="connsiteY391" fmla="*/ 4520937 h 5893281"/>
              <a:gd name="connsiteX392" fmla="*/ 8189382 w 10035679"/>
              <a:gd name="connsiteY392" fmla="*/ 4499807 h 5893281"/>
              <a:gd name="connsiteX393" fmla="*/ 8217759 w 10035679"/>
              <a:gd name="connsiteY393" fmla="*/ 4489542 h 5893281"/>
              <a:gd name="connsiteX394" fmla="*/ 8217759 w 10035679"/>
              <a:gd name="connsiteY394" fmla="*/ 4464789 h 5893281"/>
              <a:gd name="connsiteX395" fmla="*/ 8232250 w 10035679"/>
              <a:gd name="connsiteY395" fmla="*/ 4456939 h 5893281"/>
              <a:gd name="connsiteX396" fmla="*/ 8250362 w 10035679"/>
              <a:gd name="connsiteY396" fmla="*/ 4438223 h 5893281"/>
              <a:gd name="connsiteX397" fmla="*/ 8270889 w 10035679"/>
              <a:gd name="connsiteY397" fmla="*/ 4421921 h 5893281"/>
              <a:gd name="connsiteX398" fmla="*/ 8292624 w 10035679"/>
              <a:gd name="connsiteY398" fmla="*/ 4407432 h 5893281"/>
              <a:gd name="connsiteX399" fmla="*/ 8313154 w 10035679"/>
              <a:gd name="connsiteY399" fmla="*/ 4395357 h 5893281"/>
              <a:gd name="connsiteX400" fmla="*/ 8327040 w 10035679"/>
              <a:gd name="connsiteY400" fmla="*/ 4403204 h 5893281"/>
              <a:gd name="connsiteX401" fmla="*/ 8331266 w 10035679"/>
              <a:gd name="connsiteY401" fmla="*/ 4407432 h 5893281"/>
              <a:gd name="connsiteX402" fmla="*/ 8331266 w 10035679"/>
              <a:gd name="connsiteY402" fmla="*/ 4413469 h 5893281"/>
              <a:gd name="connsiteX403" fmla="*/ 8331266 w 10035679"/>
              <a:gd name="connsiteY403" fmla="*/ 4421921 h 5893281"/>
              <a:gd name="connsiteX404" fmla="*/ 8335492 w 10035679"/>
              <a:gd name="connsiteY404" fmla="*/ 4432186 h 5893281"/>
              <a:gd name="connsiteX405" fmla="*/ 8345757 w 10035679"/>
              <a:gd name="connsiteY405" fmla="*/ 4436412 h 5893281"/>
              <a:gd name="connsiteX406" fmla="*/ 8355417 w 10035679"/>
              <a:gd name="connsiteY406" fmla="*/ 4436412 h 5893281"/>
              <a:gd name="connsiteX407" fmla="*/ 8362058 w 10035679"/>
              <a:gd name="connsiteY407" fmla="*/ 4438223 h 5893281"/>
              <a:gd name="connsiteX408" fmla="*/ 8374131 w 10035679"/>
              <a:gd name="connsiteY408" fmla="*/ 4442449 h 5893281"/>
              <a:gd name="connsiteX409" fmla="*/ 8380170 w 10035679"/>
              <a:gd name="connsiteY409" fmla="*/ 4409243 h 5893281"/>
              <a:gd name="connsiteX410" fmla="*/ 8390433 w 10035679"/>
              <a:gd name="connsiteY410" fmla="*/ 4392941 h 5893281"/>
              <a:gd name="connsiteX411" fmla="*/ 8404321 w 10035679"/>
              <a:gd name="connsiteY411" fmla="*/ 4380866 h 5893281"/>
              <a:gd name="connsiteX412" fmla="*/ 8422433 w 10035679"/>
              <a:gd name="connsiteY412" fmla="*/ 4370601 h 5893281"/>
              <a:gd name="connsiteX413" fmla="*/ 8440547 w 10035679"/>
              <a:gd name="connsiteY413" fmla="*/ 4363960 h 5893281"/>
              <a:gd name="connsiteX414" fmla="*/ 8459262 w 10035679"/>
              <a:gd name="connsiteY414" fmla="*/ 4345848 h 5893281"/>
              <a:gd name="connsiteX415" fmla="*/ 8450810 w 10035679"/>
              <a:gd name="connsiteY415" fmla="*/ 4341622 h 5893281"/>
              <a:gd name="connsiteX416" fmla="*/ 8450810 w 10035679"/>
              <a:gd name="connsiteY416" fmla="*/ 4337396 h 5893281"/>
              <a:gd name="connsiteX417" fmla="*/ 8446583 w 10035679"/>
              <a:gd name="connsiteY417" fmla="*/ 4335583 h 5893281"/>
              <a:gd name="connsiteX418" fmla="*/ 8444771 w 10035679"/>
              <a:gd name="connsiteY418" fmla="*/ 4331359 h 5893281"/>
              <a:gd name="connsiteX419" fmla="*/ 8473150 w 10035679"/>
              <a:gd name="connsiteY419" fmla="*/ 4331359 h 5893281"/>
              <a:gd name="connsiteX420" fmla="*/ 8501524 w 10035679"/>
              <a:gd name="connsiteY420" fmla="*/ 4345848 h 5893281"/>
              <a:gd name="connsiteX421" fmla="*/ 8531714 w 10035679"/>
              <a:gd name="connsiteY421" fmla="*/ 4350074 h 5893281"/>
              <a:gd name="connsiteX422" fmla="*/ 8564317 w 10035679"/>
              <a:gd name="connsiteY422" fmla="*/ 4350074 h 5893281"/>
              <a:gd name="connsiteX423" fmla="*/ 8598730 w 10035679"/>
              <a:gd name="connsiteY423" fmla="*/ 4345848 h 5893281"/>
              <a:gd name="connsiteX424" fmla="*/ 8598730 w 10035679"/>
              <a:gd name="connsiteY424" fmla="*/ 4363960 h 5893281"/>
              <a:gd name="connsiteX425" fmla="*/ 8574579 w 10035679"/>
              <a:gd name="connsiteY425" fmla="*/ 4395357 h 5893281"/>
              <a:gd name="connsiteX426" fmla="*/ 8560091 w 10035679"/>
              <a:gd name="connsiteY426" fmla="*/ 4442449 h 5893281"/>
              <a:gd name="connsiteX427" fmla="*/ 8584844 w 10035679"/>
              <a:gd name="connsiteY427" fmla="*/ 4456939 h 5893281"/>
              <a:gd name="connsiteX428" fmla="*/ 8616844 w 10035679"/>
              <a:gd name="connsiteY428" fmla="*/ 4475656 h 5893281"/>
              <a:gd name="connsiteX429" fmla="*/ 8649447 w 10035679"/>
              <a:gd name="connsiteY429" fmla="*/ 4493768 h 5893281"/>
              <a:gd name="connsiteX430" fmla="*/ 8682050 w 10035679"/>
              <a:gd name="connsiteY430" fmla="*/ 4504033 h 5893281"/>
              <a:gd name="connsiteX431" fmla="*/ 8706200 w 10035679"/>
              <a:gd name="connsiteY431" fmla="*/ 4504033 h 5893281"/>
              <a:gd name="connsiteX432" fmla="*/ 8724312 w 10035679"/>
              <a:gd name="connsiteY432" fmla="*/ 4475656 h 5893281"/>
              <a:gd name="connsiteX433" fmla="*/ 8734575 w 10035679"/>
              <a:gd name="connsiteY433" fmla="*/ 4427960 h 5893281"/>
              <a:gd name="connsiteX434" fmla="*/ 8736388 w 10035679"/>
              <a:gd name="connsiteY434" fmla="*/ 4380866 h 5893281"/>
              <a:gd name="connsiteX435" fmla="*/ 8744840 w 10035679"/>
              <a:gd name="connsiteY435" fmla="*/ 4335583 h 5893281"/>
              <a:gd name="connsiteX436" fmla="*/ 9229055 w 10035679"/>
              <a:gd name="connsiteY436" fmla="*/ 4273396 h 5893281"/>
              <a:gd name="connsiteX437" fmla="*/ 9236905 w 10035679"/>
              <a:gd name="connsiteY437" fmla="*/ 4281848 h 5893281"/>
              <a:gd name="connsiteX438" fmla="*/ 9242944 w 10035679"/>
              <a:gd name="connsiteY438" fmla="*/ 4287887 h 5893281"/>
              <a:gd name="connsiteX439" fmla="*/ 9251396 w 10035679"/>
              <a:gd name="connsiteY439" fmla="*/ 4292113 h 5893281"/>
              <a:gd name="connsiteX440" fmla="*/ 9251396 w 10035679"/>
              <a:gd name="connsiteY440" fmla="*/ 4306604 h 5893281"/>
              <a:gd name="connsiteX441" fmla="*/ 9236905 w 10035679"/>
              <a:gd name="connsiteY441" fmla="*/ 4306604 h 5893281"/>
              <a:gd name="connsiteX442" fmla="*/ 9232679 w 10035679"/>
              <a:gd name="connsiteY442" fmla="*/ 4306604 h 5893281"/>
              <a:gd name="connsiteX443" fmla="*/ 9229055 w 10035679"/>
              <a:gd name="connsiteY443" fmla="*/ 4302376 h 5893281"/>
              <a:gd name="connsiteX444" fmla="*/ 9224829 w 10035679"/>
              <a:gd name="connsiteY444" fmla="*/ 4302376 h 5893281"/>
              <a:gd name="connsiteX445" fmla="*/ 9223018 w 10035679"/>
              <a:gd name="connsiteY445" fmla="*/ 4302376 h 5893281"/>
              <a:gd name="connsiteX446" fmla="*/ 9210942 w 10035679"/>
              <a:gd name="connsiteY446" fmla="*/ 4298150 h 5893281"/>
              <a:gd name="connsiteX447" fmla="*/ 9214566 w 10035679"/>
              <a:gd name="connsiteY447" fmla="*/ 4292113 h 5893281"/>
              <a:gd name="connsiteX448" fmla="*/ 9214566 w 10035679"/>
              <a:gd name="connsiteY448" fmla="*/ 4284264 h 5893281"/>
              <a:gd name="connsiteX449" fmla="*/ 9214566 w 10035679"/>
              <a:gd name="connsiteY449" fmla="*/ 4281848 h 5893281"/>
              <a:gd name="connsiteX450" fmla="*/ 9218792 w 10035679"/>
              <a:gd name="connsiteY450" fmla="*/ 4281848 h 5893281"/>
              <a:gd name="connsiteX451" fmla="*/ 9223018 w 10035679"/>
              <a:gd name="connsiteY451" fmla="*/ 4281848 h 5893281"/>
              <a:gd name="connsiteX452" fmla="*/ 8069838 w 10035679"/>
              <a:gd name="connsiteY452" fmla="*/ 4273396 h 5893281"/>
              <a:gd name="connsiteX453" fmla="*/ 8084330 w 10035679"/>
              <a:gd name="connsiteY453" fmla="*/ 4277622 h 5893281"/>
              <a:gd name="connsiteX454" fmla="*/ 8094593 w 10035679"/>
              <a:gd name="connsiteY454" fmla="*/ 4277622 h 5893281"/>
              <a:gd name="connsiteX455" fmla="*/ 8104255 w 10035679"/>
              <a:gd name="connsiteY455" fmla="*/ 4277622 h 5893281"/>
              <a:gd name="connsiteX456" fmla="*/ 8112707 w 10035679"/>
              <a:gd name="connsiteY456" fmla="*/ 4281848 h 5893281"/>
              <a:gd name="connsiteX457" fmla="*/ 8122970 w 10035679"/>
              <a:gd name="connsiteY457" fmla="*/ 4284264 h 5893281"/>
              <a:gd name="connsiteX458" fmla="*/ 8122970 w 10035679"/>
              <a:gd name="connsiteY458" fmla="*/ 4298150 h 5893281"/>
              <a:gd name="connsiteX459" fmla="*/ 8114518 w 10035679"/>
              <a:gd name="connsiteY459" fmla="*/ 4298150 h 5893281"/>
              <a:gd name="connsiteX460" fmla="*/ 8114518 w 10035679"/>
              <a:gd name="connsiteY460" fmla="*/ 4306604 h 5893281"/>
              <a:gd name="connsiteX461" fmla="*/ 8104255 w 10035679"/>
              <a:gd name="connsiteY461" fmla="*/ 4302376 h 5893281"/>
              <a:gd name="connsiteX462" fmla="*/ 8094593 w 10035679"/>
              <a:gd name="connsiteY462" fmla="*/ 4298150 h 5893281"/>
              <a:gd name="connsiteX463" fmla="*/ 8084330 w 10035679"/>
              <a:gd name="connsiteY463" fmla="*/ 4292113 h 5893281"/>
              <a:gd name="connsiteX464" fmla="*/ 8075875 w 10035679"/>
              <a:gd name="connsiteY464" fmla="*/ 4284264 h 5893281"/>
              <a:gd name="connsiteX465" fmla="*/ 9236905 w 10035679"/>
              <a:gd name="connsiteY465" fmla="*/ 4252868 h 5893281"/>
              <a:gd name="connsiteX466" fmla="*/ 9261057 w 10035679"/>
              <a:gd name="connsiteY466" fmla="*/ 4252868 h 5893281"/>
              <a:gd name="connsiteX467" fmla="*/ 9275549 w 10035679"/>
              <a:gd name="connsiteY467" fmla="*/ 4298150 h 5893281"/>
              <a:gd name="connsiteX468" fmla="*/ 9261057 w 10035679"/>
              <a:gd name="connsiteY468" fmla="*/ 4298150 h 5893281"/>
              <a:gd name="connsiteX469" fmla="*/ 9261057 w 10035679"/>
              <a:gd name="connsiteY469" fmla="*/ 4292113 h 5893281"/>
              <a:gd name="connsiteX470" fmla="*/ 9251397 w 10035679"/>
              <a:gd name="connsiteY470" fmla="*/ 4284264 h 5893281"/>
              <a:gd name="connsiteX471" fmla="*/ 9247169 w 10035679"/>
              <a:gd name="connsiteY471" fmla="*/ 4277622 h 5893281"/>
              <a:gd name="connsiteX472" fmla="*/ 9242942 w 10035679"/>
              <a:gd name="connsiteY472" fmla="*/ 4269773 h 5893281"/>
              <a:gd name="connsiteX473" fmla="*/ 9238716 w 10035679"/>
              <a:gd name="connsiteY473" fmla="*/ 4263131 h 5893281"/>
              <a:gd name="connsiteX474" fmla="*/ 8264248 w 10035679"/>
              <a:gd name="connsiteY474" fmla="*/ 4245019 h 5893281"/>
              <a:gd name="connsiteX475" fmla="*/ 8302889 w 10035679"/>
              <a:gd name="connsiteY475" fmla="*/ 4245019 h 5893281"/>
              <a:gd name="connsiteX476" fmla="*/ 8302889 w 10035679"/>
              <a:gd name="connsiteY476" fmla="*/ 4252869 h 5893281"/>
              <a:gd name="connsiteX477" fmla="*/ 8295040 w 10035679"/>
              <a:gd name="connsiteY477" fmla="*/ 4252869 h 5893281"/>
              <a:gd name="connsiteX478" fmla="*/ 8270889 w 10035679"/>
              <a:gd name="connsiteY478" fmla="*/ 4269774 h 5893281"/>
              <a:gd name="connsiteX479" fmla="*/ 8242512 w 10035679"/>
              <a:gd name="connsiteY479" fmla="*/ 4287888 h 5893281"/>
              <a:gd name="connsiteX480" fmla="*/ 8217759 w 10035679"/>
              <a:gd name="connsiteY480" fmla="*/ 4306606 h 5893281"/>
              <a:gd name="connsiteX481" fmla="*/ 8209910 w 10035679"/>
              <a:gd name="connsiteY481" fmla="*/ 4306606 h 5893281"/>
              <a:gd name="connsiteX482" fmla="*/ 8208099 w 10035679"/>
              <a:gd name="connsiteY482" fmla="*/ 4302378 h 5893281"/>
              <a:gd name="connsiteX483" fmla="*/ 8203873 w 10035679"/>
              <a:gd name="connsiteY483" fmla="*/ 4302378 h 5893281"/>
              <a:gd name="connsiteX484" fmla="*/ 8199645 w 10035679"/>
              <a:gd name="connsiteY484" fmla="*/ 4298152 h 5893281"/>
              <a:gd name="connsiteX485" fmla="*/ 8193608 w 10035679"/>
              <a:gd name="connsiteY485" fmla="*/ 4298152 h 5893281"/>
              <a:gd name="connsiteX486" fmla="*/ 8193608 w 10035679"/>
              <a:gd name="connsiteY486" fmla="*/ 4292115 h 5893281"/>
              <a:gd name="connsiteX487" fmla="*/ 8228024 w 10035679"/>
              <a:gd name="connsiteY487" fmla="*/ 4269774 h 5893281"/>
              <a:gd name="connsiteX488" fmla="*/ 8171272 w 10035679"/>
              <a:gd name="connsiteY488" fmla="*/ 4234756 h 5893281"/>
              <a:gd name="connsiteX489" fmla="*/ 8179724 w 10035679"/>
              <a:gd name="connsiteY489" fmla="*/ 4240793 h 5893281"/>
              <a:gd name="connsiteX490" fmla="*/ 8181535 w 10035679"/>
              <a:gd name="connsiteY490" fmla="*/ 4240793 h 5893281"/>
              <a:gd name="connsiteX491" fmla="*/ 8181535 w 10035679"/>
              <a:gd name="connsiteY491" fmla="*/ 4245019 h 5893281"/>
              <a:gd name="connsiteX492" fmla="*/ 8181535 w 10035679"/>
              <a:gd name="connsiteY492" fmla="*/ 4252868 h 5893281"/>
              <a:gd name="connsiteX493" fmla="*/ 8185763 w 10035679"/>
              <a:gd name="connsiteY493" fmla="*/ 4259510 h 5893281"/>
              <a:gd name="connsiteX494" fmla="*/ 8171272 w 10035679"/>
              <a:gd name="connsiteY494" fmla="*/ 4259510 h 5893281"/>
              <a:gd name="connsiteX495" fmla="*/ 8147121 w 10035679"/>
              <a:gd name="connsiteY495" fmla="*/ 4267359 h 5893281"/>
              <a:gd name="connsiteX496" fmla="*/ 8118743 w 10035679"/>
              <a:gd name="connsiteY496" fmla="*/ 4267359 h 5893281"/>
              <a:gd name="connsiteX497" fmla="*/ 8094592 w 10035679"/>
              <a:gd name="connsiteY497" fmla="*/ 4259510 h 5893281"/>
              <a:gd name="connsiteX498" fmla="*/ 8094592 w 10035679"/>
              <a:gd name="connsiteY498" fmla="*/ 4255283 h 5893281"/>
              <a:gd name="connsiteX499" fmla="*/ 8098216 w 10035679"/>
              <a:gd name="connsiteY499" fmla="*/ 4255283 h 5893281"/>
              <a:gd name="connsiteX500" fmla="*/ 8100629 w 10035679"/>
              <a:gd name="connsiteY500" fmla="*/ 4252868 h 5893281"/>
              <a:gd name="connsiteX501" fmla="*/ 8118743 w 10035679"/>
              <a:gd name="connsiteY501" fmla="*/ 4245019 h 5893281"/>
              <a:gd name="connsiteX502" fmla="*/ 8136856 w 10035679"/>
              <a:gd name="connsiteY502" fmla="*/ 4245019 h 5893281"/>
              <a:gd name="connsiteX503" fmla="*/ 8153158 w 10035679"/>
              <a:gd name="connsiteY503" fmla="*/ 4245019 h 5893281"/>
              <a:gd name="connsiteX504" fmla="*/ 8037838 w 10035679"/>
              <a:gd name="connsiteY504" fmla="*/ 4234756 h 5893281"/>
              <a:gd name="connsiteX505" fmla="*/ 8051724 w 10035679"/>
              <a:gd name="connsiteY505" fmla="*/ 4238982 h 5893281"/>
              <a:gd name="connsiteX506" fmla="*/ 8057762 w 10035679"/>
              <a:gd name="connsiteY506" fmla="*/ 4240793 h 5893281"/>
              <a:gd name="connsiteX507" fmla="*/ 8066214 w 10035679"/>
              <a:gd name="connsiteY507" fmla="*/ 4245019 h 5893281"/>
              <a:gd name="connsiteX508" fmla="*/ 8072251 w 10035679"/>
              <a:gd name="connsiteY508" fmla="*/ 4252868 h 5893281"/>
              <a:gd name="connsiteX509" fmla="*/ 8075874 w 10035679"/>
              <a:gd name="connsiteY509" fmla="*/ 4259510 h 5893281"/>
              <a:gd name="connsiteX510" fmla="*/ 8069838 w 10035679"/>
              <a:gd name="connsiteY510" fmla="*/ 4259510 h 5893281"/>
              <a:gd name="connsiteX511" fmla="*/ 8051724 w 10035679"/>
              <a:gd name="connsiteY511" fmla="*/ 4267359 h 5893281"/>
              <a:gd name="connsiteX512" fmla="*/ 8029386 w 10035679"/>
              <a:gd name="connsiteY512" fmla="*/ 4267359 h 5893281"/>
              <a:gd name="connsiteX513" fmla="*/ 8005235 w 10035679"/>
              <a:gd name="connsiteY513" fmla="*/ 4267359 h 5893281"/>
              <a:gd name="connsiteX514" fmla="*/ 8005235 w 10035679"/>
              <a:gd name="connsiteY514" fmla="*/ 4252868 h 5893281"/>
              <a:gd name="connsiteX515" fmla="*/ 8015498 w 10035679"/>
              <a:gd name="connsiteY515" fmla="*/ 4249247 h 5893281"/>
              <a:gd name="connsiteX516" fmla="*/ 8027573 w 10035679"/>
              <a:gd name="connsiteY516" fmla="*/ 4245019 h 5893281"/>
              <a:gd name="connsiteX517" fmla="*/ 8029386 w 10035679"/>
              <a:gd name="connsiteY517" fmla="*/ 4240793 h 5893281"/>
              <a:gd name="connsiteX518" fmla="*/ 9172302 w 10035679"/>
              <a:gd name="connsiteY518" fmla="*/ 4220265 h 5893281"/>
              <a:gd name="connsiteX519" fmla="*/ 9186189 w 10035679"/>
              <a:gd name="connsiteY519" fmla="*/ 4226302 h 5893281"/>
              <a:gd name="connsiteX520" fmla="*/ 9194643 w 10035679"/>
              <a:gd name="connsiteY520" fmla="*/ 4230530 h 5893281"/>
              <a:gd name="connsiteX521" fmla="*/ 9204303 w 10035679"/>
              <a:gd name="connsiteY521" fmla="*/ 4238982 h 5893281"/>
              <a:gd name="connsiteX522" fmla="*/ 9210945 w 10035679"/>
              <a:gd name="connsiteY522" fmla="*/ 4245019 h 5893281"/>
              <a:gd name="connsiteX523" fmla="*/ 9214566 w 10035679"/>
              <a:gd name="connsiteY523" fmla="*/ 4255284 h 5893281"/>
              <a:gd name="connsiteX524" fmla="*/ 9223021 w 10035679"/>
              <a:gd name="connsiteY524" fmla="*/ 4267359 h 5893281"/>
              <a:gd name="connsiteX525" fmla="*/ 9210945 w 10035679"/>
              <a:gd name="connsiteY525" fmla="*/ 4267359 h 5893281"/>
              <a:gd name="connsiteX526" fmla="*/ 9204303 w 10035679"/>
              <a:gd name="connsiteY526" fmla="*/ 4259510 h 5893281"/>
              <a:gd name="connsiteX527" fmla="*/ 9194643 w 10035679"/>
              <a:gd name="connsiteY527" fmla="*/ 4252868 h 5893281"/>
              <a:gd name="connsiteX528" fmla="*/ 9186189 w 10035679"/>
              <a:gd name="connsiteY528" fmla="*/ 4245019 h 5893281"/>
              <a:gd name="connsiteX529" fmla="*/ 9180152 w 10035679"/>
              <a:gd name="connsiteY529" fmla="*/ 4234756 h 5893281"/>
              <a:gd name="connsiteX530" fmla="*/ 9119775 w 10035679"/>
              <a:gd name="connsiteY530" fmla="*/ 4205774 h 5893281"/>
              <a:gd name="connsiteX531" fmla="*/ 9125812 w 10035679"/>
              <a:gd name="connsiteY531" fmla="*/ 4205774 h 5893281"/>
              <a:gd name="connsiteX532" fmla="*/ 9129435 w 10035679"/>
              <a:gd name="connsiteY532" fmla="*/ 4210000 h 5893281"/>
              <a:gd name="connsiteX533" fmla="*/ 9133661 w 10035679"/>
              <a:gd name="connsiteY533" fmla="*/ 4210000 h 5893281"/>
              <a:gd name="connsiteX534" fmla="*/ 9137887 w 10035679"/>
              <a:gd name="connsiteY534" fmla="*/ 4211811 h 5893281"/>
              <a:gd name="connsiteX535" fmla="*/ 9137887 w 10035679"/>
              <a:gd name="connsiteY535" fmla="*/ 4216039 h 5893281"/>
              <a:gd name="connsiteX536" fmla="*/ 9143926 w 10035679"/>
              <a:gd name="connsiteY536" fmla="*/ 4220265 h 5893281"/>
              <a:gd name="connsiteX537" fmla="*/ 9151775 w 10035679"/>
              <a:gd name="connsiteY537" fmla="*/ 4220265 h 5893281"/>
              <a:gd name="connsiteX538" fmla="*/ 9151775 w 10035679"/>
              <a:gd name="connsiteY538" fmla="*/ 4226302 h 5893281"/>
              <a:gd name="connsiteX539" fmla="*/ 9139700 w 10035679"/>
              <a:gd name="connsiteY539" fmla="*/ 4224491 h 5893281"/>
              <a:gd name="connsiteX540" fmla="*/ 9133661 w 10035679"/>
              <a:gd name="connsiteY540" fmla="*/ 4220265 h 5893281"/>
              <a:gd name="connsiteX541" fmla="*/ 9129435 w 10035679"/>
              <a:gd name="connsiteY541" fmla="*/ 4216039 h 5893281"/>
              <a:gd name="connsiteX542" fmla="*/ 9125812 w 10035679"/>
              <a:gd name="connsiteY542" fmla="*/ 4211811 h 5893281"/>
              <a:gd name="connsiteX543" fmla="*/ 8503337 w 10035679"/>
              <a:gd name="connsiteY543" fmla="*/ 4166530 h 5893281"/>
              <a:gd name="connsiteX544" fmla="*/ 8529906 w 10035679"/>
              <a:gd name="connsiteY544" fmla="*/ 4172567 h 5893281"/>
              <a:gd name="connsiteX545" fmla="*/ 8529906 w 10035679"/>
              <a:gd name="connsiteY545" fmla="*/ 4187059 h 5893281"/>
              <a:gd name="connsiteX546" fmla="*/ 8511790 w 10035679"/>
              <a:gd name="connsiteY546" fmla="*/ 4197324 h 5893281"/>
              <a:gd name="connsiteX547" fmla="*/ 8507564 w 10035679"/>
              <a:gd name="connsiteY547" fmla="*/ 4201550 h 5893281"/>
              <a:gd name="connsiteX548" fmla="*/ 8503337 w 10035679"/>
              <a:gd name="connsiteY548" fmla="*/ 4205777 h 5893281"/>
              <a:gd name="connsiteX549" fmla="*/ 9072681 w 10035679"/>
              <a:gd name="connsiteY549" fmla="*/ 4125475 h 5893281"/>
              <a:gd name="connsiteX550" fmla="*/ 9095021 w 10035679"/>
              <a:gd name="connsiteY550" fmla="*/ 4139966 h 5893281"/>
              <a:gd name="connsiteX551" fmla="*/ 9109510 w 10035679"/>
              <a:gd name="connsiteY551" fmla="*/ 4162304 h 5893281"/>
              <a:gd name="connsiteX552" fmla="*/ 9119775 w 10035679"/>
              <a:gd name="connsiteY552" fmla="*/ 4187059 h 5893281"/>
              <a:gd name="connsiteX553" fmla="*/ 9113134 w 10035679"/>
              <a:gd name="connsiteY553" fmla="*/ 4187059 h 5893281"/>
              <a:gd name="connsiteX554" fmla="*/ 9113134 w 10035679"/>
              <a:gd name="connsiteY554" fmla="*/ 4197322 h 5893281"/>
              <a:gd name="connsiteX555" fmla="*/ 9087172 w 10035679"/>
              <a:gd name="connsiteY555" fmla="*/ 4187059 h 5893281"/>
              <a:gd name="connsiteX556" fmla="*/ 9081133 w 10035679"/>
              <a:gd name="connsiteY556" fmla="*/ 4168945 h 5893281"/>
              <a:gd name="connsiteX557" fmla="*/ 9076907 w 10035679"/>
              <a:gd name="connsiteY557" fmla="*/ 4152041 h 5893281"/>
              <a:gd name="connsiteX558" fmla="*/ 8270891 w 10035679"/>
              <a:gd name="connsiteY558" fmla="*/ 4094683 h 5893281"/>
              <a:gd name="connsiteX559" fmla="*/ 8302891 w 10035679"/>
              <a:gd name="connsiteY559" fmla="*/ 4094683 h 5893281"/>
              <a:gd name="connsiteX560" fmla="*/ 8307119 w 10035679"/>
              <a:gd name="connsiteY560" fmla="*/ 4098909 h 5893281"/>
              <a:gd name="connsiteX561" fmla="*/ 8308930 w 10035679"/>
              <a:gd name="connsiteY561" fmla="*/ 4100720 h 5893281"/>
              <a:gd name="connsiteX562" fmla="*/ 8308930 w 10035679"/>
              <a:gd name="connsiteY562" fmla="*/ 4115211 h 5893281"/>
              <a:gd name="connsiteX563" fmla="*/ 8270891 w 10035679"/>
              <a:gd name="connsiteY563" fmla="*/ 4115211 h 5893281"/>
              <a:gd name="connsiteX564" fmla="*/ 8327040 w 10035679"/>
              <a:gd name="connsiteY564" fmla="*/ 4086231 h 5893281"/>
              <a:gd name="connsiteX565" fmla="*/ 8404321 w 10035679"/>
              <a:gd name="connsiteY565" fmla="*/ 4094684 h 5893281"/>
              <a:gd name="connsiteX566" fmla="*/ 8404321 w 10035679"/>
              <a:gd name="connsiteY566" fmla="*/ 4100723 h 5893281"/>
              <a:gd name="connsiteX567" fmla="*/ 8408547 w 10035679"/>
              <a:gd name="connsiteY567" fmla="*/ 4109175 h 5893281"/>
              <a:gd name="connsiteX568" fmla="*/ 8408547 w 10035679"/>
              <a:gd name="connsiteY568" fmla="*/ 4115212 h 5893281"/>
              <a:gd name="connsiteX569" fmla="*/ 8412170 w 10035679"/>
              <a:gd name="connsiteY569" fmla="*/ 4125478 h 5893281"/>
              <a:gd name="connsiteX570" fmla="*/ 8404321 w 10035679"/>
              <a:gd name="connsiteY570" fmla="*/ 4125478 h 5893281"/>
              <a:gd name="connsiteX571" fmla="*/ 8383793 w 10035679"/>
              <a:gd name="connsiteY571" fmla="*/ 4113402 h 5893281"/>
              <a:gd name="connsiteX572" fmla="*/ 8359643 w 10035679"/>
              <a:gd name="connsiteY572" fmla="*/ 4109175 h 5893281"/>
              <a:gd name="connsiteX573" fmla="*/ 8327040 w 10035679"/>
              <a:gd name="connsiteY573" fmla="*/ 4109175 h 5893281"/>
              <a:gd name="connsiteX574" fmla="*/ 8971854 w 10035679"/>
              <a:gd name="connsiteY574" fmla="*/ 4069929 h 5893281"/>
              <a:gd name="connsiteX575" fmla="*/ 9009891 w 10035679"/>
              <a:gd name="connsiteY575" fmla="*/ 4069929 h 5893281"/>
              <a:gd name="connsiteX576" fmla="*/ 9028608 w 10035679"/>
              <a:gd name="connsiteY576" fmla="*/ 4090456 h 5893281"/>
              <a:gd name="connsiteX577" fmla="*/ 9042494 w 10035679"/>
              <a:gd name="connsiteY577" fmla="*/ 4113399 h 5893281"/>
              <a:gd name="connsiteX578" fmla="*/ 9048530 w 10035679"/>
              <a:gd name="connsiteY578" fmla="*/ 4139965 h 5893281"/>
              <a:gd name="connsiteX579" fmla="*/ 9042494 w 10035679"/>
              <a:gd name="connsiteY579" fmla="*/ 4139965 h 5893281"/>
              <a:gd name="connsiteX580" fmla="*/ 9028610 w 10035679"/>
              <a:gd name="connsiteY580" fmla="*/ 4127287 h 5893281"/>
              <a:gd name="connsiteX581" fmla="*/ 9028610 w 10035679"/>
              <a:gd name="connsiteY581" fmla="*/ 4166532 h 5893281"/>
              <a:gd name="connsiteX582" fmla="*/ 8957364 w 10035679"/>
              <a:gd name="connsiteY582" fmla="*/ 4187062 h 5893281"/>
              <a:gd name="connsiteX583" fmla="*/ 8945288 w 10035679"/>
              <a:gd name="connsiteY583" fmla="*/ 4182834 h 5893281"/>
              <a:gd name="connsiteX584" fmla="*/ 8935025 w 10035679"/>
              <a:gd name="connsiteY584" fmla="*/ 4181023 h 5893281"/>
              <a:gd name="connsiteX585" fmla="*/ 8921137 w 10035679"/>
              <a:gd name="connsiteY585" fmla="*/ 4176797 h 5893281"/>
              <a:gd name="connsiteX586" fmla="*/ 8910874 w 10035679"/>
              <a:gd name="connsiteY586" fmla="*/ 4172571 h 5893281"/>
              <a:gd name="connsiteX587" fmla="*/ 8910874 w 10035679"/>
              <a:gd name="connsiteY587" fmla="*/ 4158684 h 5893281"/>
              <a:gd name="connsiteX588" fmla="*/ 8953138 w 10035679"/>
              <a:gd name="connsiteY588" fmla="*/ 4154456 h 5893281"/>
              <a:gd name="connsiteX589" fmla="*/ 8985741 w 10035679"/>
              <a:gd name="connsiteY589" fmla="*/ 4144193 h 5893281"/>
              <a:gd name="connsiteX590" fmla="*/ 9009892 w 10035679"/>
              <a:gd name="connsiteY590" fmla="*/ 4125475 h 5893281"/>
              <a:gd name="connsiteX591" fmla="*/ 9026797 w 10035679"/>
              <a:gd name="connsiteY591" fmla="*/ 4125475 h 5893281"/>
              <a:gd name="connsiteX592" fmla="*/ 9028608 w 10035679"/>
              <a:gd name="connsiteY592" fmla="*/ 4127284 h 5893281"/>
              <a:gd name="connsiteX593" fmla="*/ 9028608 w 10035679"/>
              <a:gd name="connsiteY593" fmla="*/ 4125475 h 5893281"/>
              <a:gd name="connsiteX594" fmla="*/ 9026795 w 10035679"/>
              <a:gd name="connsiteY594" fmla="*/ 4125475 h 5893281"/>
              <a:gd name="connsiteX595" fmla="*/ 9024382 w 10035679"/>
              <a:gd name="connsiteY595" fmla="*/ 4123664 h 5893281"/>
              <a:gd name="connsiteX596" fmla="*/ 9006268 w 10035679"/>
              <a:gd name="connsiteY596" fmla="*/ 4104947 h 5893281"/>
              <a:gd name="connsiteX597" fmla="*/ 8985740 w 10035679"/>
              <a:gd name="connsiteY597" fmla="*/ 4090456 h 5893281"/>
              <a:gd name="connsiteX598" fmla="*/ 8432698 w 10035679"/>
              <a:gd name="connsiteY598" fmla="*/ 4026459 h 5893281"/>
              <a:gd name="connsiteX599" fmla="*/ 8455038 w 10035679"/>
              <a:gd name="connsiteY599" fmla="*/ 4026459 h 5893281"/>
              <a:gd name="connsiteX600" fmla="*/ 8474961 w 10035679"/>
              <a:gd name="connsiteY600" fmla="*/ 4026459 h 5893281"/>
              <a:gd name="connsiteX601" fmla="*/ 8503337 w 10035679"/>
              <a:gd name="connsiteY601" fmla="*/ 4028875 h 5893281"/>
              <a:gd name="connsiteX602" fmla="*/ 8511790 w 10035679"/>
              <a:gd name="connsiteY602" fmla="*/ 4055439 h 5893281"/>
              <a:gd name="connsiteX603" fmla="*/ 8522054 w 10035679"/>
              <a:gd name="connsiteY603" fmla="*/ 4075966 h 5893281"/>
              <a:gd name="connsiteX604" fmla="*/ 8535940 w 10035679"/>
              <a:gd name="connsiteY604" fmla="*/ 4094683 h 5893281"/>
              <a:gd name="connsiteX605" fmla="*/ 8535940 w 10035679"/>
              <a:gd name="connsiteY605" fmla="*/ 4100722 h 5893281"/>
              <a:gd name="connsiteX606" fmla="*/ 8541979 w 10035679"/>
              <a:gd name="connsiteY606" fmla="*/ 4100722 h 5893281"/>
              <a:gd name="connsiteX607" fmla="*/ 8541979 w 10035679"/>
              <a:gd name="connsiteY607" fmla="*/ 4094683 h 5893281"/>
              <a:gd name="connsiteX608" fmla="*/ 8560091 w 10035679"/>
              <a:gd name="connsiteY608" fmla="*/ 4075966 h 5893281"/>
              <a:gd name="connsiteX609" fmla="*/ 8578808 w 10035679"/>
              <a:gd name="connsiteY609" fmla="*/ 4065703 h 5893281"/>
              <a:gd name="connsiteX610" fmla="*/ 8602958 w 10035679"/>
              <a:gd name="connsiteY610" fmla="*/ 4057854 h 5893281"/>
              <a:gd name="connsiteX611" fmla="*/ 8639183 w 10035679"/>
              <a:gd name="connsiteY611" fmla="*/ 4055439 h 5893281"/>
              <a:gd name="connsiteX612" fmla="*/ 8667559 w 10035679"/>
              <a:gd name="connsiteY612" fmla="*/ 4071740 h 5893281"/>
              <a:gd name="connsiteX613" fmla="*/ 8701975 w 10035679"/>
              <a:gd name="connsiteY613" fmla="*/ 4086231 h 5893281"/>
              <a:gd name="connsiteX614" fmla="*/ 8744840 w 10035679"/>
              <a:gd name="connsiteY614" fmla="*/ 4100722 h 5893281"/>
              <a:gd name="connsiteX615" fmla="*/ 8779256 w 10035679"/>
              <a:gd name="connsiteY615" fmla="*/ 4123665 h 5893281"/>
              <a:gd name="connsiteX616" fmla="*/ 8807632 w 10035679"/>
              <a:gd name="connsiteY616" fmla="*/ 4144192 h 5893281"/>
              <a:gd name="connsiteX617" fmla="*/ 8821518 w 10035679"/>
              <a:gd name="connsiteY617" fmla="*/ 4172569 h 5893281"/>
              <a:gd name="connsiteX618" fmla="*/ 8848084 w 10035679"/>
              <a:gd name="connsiteY618" fmla="*/ 4176795 h 5893281"/>
              <a:gd name="connsiteX619" fmla="*/ 8864386 w 10035679"/>
              <a:gd name="connsiteY619" fmla="*/ 4182832 h 5893281"/>
              <a:gd name="connsiteX620" fmla="*/ 8886724 w 10035679"/>
              <a:gd name="connsiteY620" fmla="*/ 4187060 h 5893281"/>
              <a:gd name="connsiteX621" fmla="*/ 8886724 w 10035679"/>
              <a:gd name="connsiteY621" fmla="*/ 4205775 h 5893281"/>
              <a:gd name="connsiteX622" fmla="*/ 8882498 w 10035679"/>
              <a:gd name="connsiteY622" fmla="*/ 4205775 h 5893281"/>
              <a:gd name="connsiteX623" fmla="*/ 8876459 w 10035679"/>
              <a:gd name="connsiteY623" fmla="*/ 4210001 h 5893281"/>
              <a:gd name="connsiteX624" fmla="*/ 8868009 w 10035679"/>
              <a:gd name="connsiteY624" fmla="*/ 4210001 h 5893281"/>
              <a:gd name="connsiteX625" fmla="*/ 8864386 w 10035679"/>
              <a:gd name="connsiteY625" fmla="*/ 4211813 h 5893281"/>
              <a:gd name="connsiteX626" fmla="*/ 8861970 w 10035679"/>
              <a:gd name="connsiteY626" fmla="*/ 4216039 h 5893281"/>
              <a:gd name="connsiteX627" fmla="*/ 8864386 w 10035679"/>
              <a:gd name="connsiteY627" fmla="*/ 4216039 h 5893281"/>
              <a:gd name="connsiteX628" fmla="*/ 8872233 w 10035679"/>
              <a:gd name="connsiteY628" fmla="*/ 4220266 h 5893281"/>
              <a:gd name="connsiteX629" fmla="*/ 8896384 w 10035679"/>
              <a:gd name="connsiteY629" fmla="*/ 4255284 h 5893281"/>
              <a:gd name="connsiteX630" fmla="*/ 8930799 w 10035679"/>
              <a:gd name="connsiteY630" fmla="*/ 4284264 h 5893281"/>
              <a:gd name="connsiteX631" fmla="*/ 8971854 w 10035679"/>
              <a:gd name="connsiteY631" fmla="*/ 4306604 h 5893281"/>
              <a:gd name="connsiteX632" fmla="*/ 8971854 w 10035679"/>
              <a:gd name="connsiteY632" fmla="*/ 4322905 h 5893281"/>
              <a:gd name="connsiteX633" fmla="*/ 8924761 w 10035679"/>
              <a:gd name="connsiteY633" fmla="*/ 4322905 h 5893281"/>
              <a:gd name="connsiteX634" fmla="*/ 8918724 w 10035679"/>
              <a:gd name="connsiteY634" fmla="*/ 4316866 h 5893281"/>
              <a:gd name="connsiteX635" fmla="*/ 8910875 w 10035679"/>
              <a:gd name="connsiteY635" fmla="*/ 4312640 h 5893281"/>
              <a:gd name="connsiteX636" fmla="*/ 8904838 w 10035679"/>
              <a:gd name="connsiteY636" fmla="*/ 4312640 h 5893281"/>
              <a:gd name="connsiteX637" fmla="*/ 8896384 w 10035679"/>
              <a:gd name="connsiteY637" fmla="*/ 4312640 h 5893281"/>
              <a:gd name="connsiteX638" fmla="*/ 8890347 w 10035679"/>
              <a:gd name="connsiteY638" fmla="*/ 4310830 h 5893281"/>
              <a:gd name="connsiteX639" fmla="*/ 8878272 w 10035679"/>
              <a:gd name="connsiteY639" fmla="*/ 4306604 h 5893281"/>
              <a:gd name="connsiteX640" fmla="*/ 8868009 w 10035679"/>
              <a:gd name="connsiteY640" fmla="*/ 4298151 h 5893281"/>
              <a:gd name="connsiteX641" fmla="*/ 8861970 w 10035679"/>
              <a:gd name="connsiteY641" fmla="*/ 4292113 h 5893281"/>
              <a:gd name="connsiteX642" fmla="*/ 8854121 w 10035679"/>
              <a:gd name="connsiteY642" fmla="*/ 4277622 h 5893281"/>
              <a:gd name="connsiteX643" fmla="*/ 8848084 w 10035679"/>
              <a:gd name="connsiteY643" fmla="*/ 4267359 h 5893281"/>
              <a:gd name="connsiteX644" fmla="*/ 8839630 w 10035679"/>
              <a:gd name="connsiteY644" fmla="*/ 4259510 h 5893281"/>
              <a:gd name="connsiteX645" fmla="*/ 8811256 w 10035679"/>
              <a:gd name="connsiteY645" fmla="*/ 4245019 h 5893281"/>
              <a:gd name="connsiteX646" fmla="*/ 8791331 w 10035679"/>
              <a:gd name="connsiteY646" fmla="*/ 4245019 h 5893281"/>
              <a:gd name="connsiteX647" fmla="*/ 8764765 w 10035679"/>
              <a:gd name="connsiteY647" fmla="*/ 4252868 h 5893281"/>
              <a:gd name="connsiteX648" fmla="*/ 8740614 w 10035679"/>
              <a:gd name="connsiteY648" fmla="*/ 4267359 h 5893281"/>
              <a:gd name="connsiteX649" fmla="*/ 8716464 w 10035679"/>
              <a:gd name="connsiteY649" fmla="*/ 4273396 h 5893281"/>
              <a:gd name="connsiteX650" fmla="*/ 8691710 w 10035679"/>
              <a:gd name="connsiteY650" fmla="*/ 4259510 h 5893281"/>
              <a:gd name="connsiteX651" fmla="*/ 8667559 w 10035679"/>
              <a:gd name="connsiteY651" fmla="*/ 4252868 h 5893281"/>
              <a:gd name="connsiteX652" fmla="*/ 8641598 w 10035679"/>
              <a:gd name="connsiteY652" fmla="*/ 4249245 h 5893281"/>
              <a:gd name="connsiteX653" fmla="*/ 8607185 w 10035679"/>
              <a:gd name="connsiteY653" fmla="*/ 4252868 h 5893281"/>
              <a:gd name="connsiteX654" fmla="*/ 8610806 w 10035679"/>
              <a:gd name="connsiteY654" fmla="*/ 4238982 h 5893281"/>
              <a:gd name="connsiteX655" fmla="*/ 8613221 w 10035679"/>
              <a:gd name="connsiteY655" fmla="*/ 4226302 h 5893281"/>
              <a:gd name="connsiteX656" fmla="*/ 8616844 w 10035679"/>
              <a:gd name="connsiteY656" fmla="*/ 4220266 h 5893281"/>
              <a:gd name="connsiteX657" fmla="*/ 8621071 w 10035679"/>
              <a:gd name="connsiteY657" fmla="*/ 4211813 h 5893281"/>
              <a:gd name="connsiteX658" fmla="*/ 8625297 w 10035679"/>
              <a:gd name="connsiteY658" fmla="*/ 4205775 h 5893281"/>
              <a:gd name="connsiteX659" fmla="*/ 8621071 w 10035679"/>
              <a:gd name="connsiteY659" fmla="*/ 4197323 h 5893281"/>
              <a:gd name="connsiteX660" fmla="*/ 8602958 w 10035679"/>
              <a:gd name="connsiteY660" fmla="*/ 4166530 h 5893281"/>
              <a:gd name="connsiteX661" fmla="*/ 8578808 w 10035679"/>
              <a:gd name="connsiteY661" fmla="*/ 4148418 h 5893281"/>
              <a:gd name="connsiteX662" fmla="*/ 8550431 w 10035679"/>
              <a:gd name="connsiteY662" fmla="*/ 4139966 h 5893281"/>
              <a:gd name="connsiteX663" fmla="*/ 8517828 w 10035679"/>
              <a:gd name="connsiteY663" fmla="*/ 4129701 h 5893281"/>
              <a:gd name="connsiteX664" fmla="*/ 8487641 w 10035679"/>
              <a:gd name="connsiteY664" fmla="*/ 4123665 h 5893281"/>
              <a:gd name="connsiteX665" fmla="*/ 8461075 w 10035679"/>
              <a:gd name="connsiteY665" fmla="*/ 4109174 h 5893281"/>
              <a:gd name="connsiteX666" fmla="*/ 8444773 w 10035679"/>
              <a:gd name="connsiteY666" fmla="*/ 4086231 h 5893281"/>
              <a:gd name="connsiteX667" fmla="*/ 8450810 w 10035679"/>
              <a:gd name="connsiteY667" fmla="*/ 4084420 h 5893281"/>
              <a:gd name="connsiteX668" fmla="*/ 8455038 w 10035679"/>
              <a:gd name="connsiteY668" fmla="*/ 4084420 h 5893281"/>
              <a:gd name="connsiteX669" fmla="*/ 8459262 w 10035679"/>
              <a:gd name="connsiteY669" fmla="*/ 4080194 h 5893281"/>
              <a:gd name="connsiteX670" fmla="*/ 8461075 w 10035679"/>
              <a:gd name="connsiteY670" fmla="*/ 4075966 h 5893281"/>
              <a:gd name="connsiteX671" fmla="*/ 8465301 w 10035679"/>
              <a:gd name="connsiteY671" fmla="*/ 4069930 h 5893281"/>
              <a:gd name="connsiteX672" fmla="*/ 8444773 w 10035679"/>
              <a:gd name="connsiteY672" fmla="*/ 4065703 h 5893281"/>
              <a:gd name="connsiteX673" fmla="*/ 8422433 w 10035679"/>
              <a:gd name="connsiteY673" fmla="*/ 4055439 h 5893281"/>
              <a:gd name="connsiteX674" fmla="*/ 8404321 w 10035679"/>
              <a:gd name="connsiteY674" fmla="*/ 4047591 h 5893281"/>
              <a:gd name="connsiteX675" fmla="*/ 8404321 w 10035679"/>
              <a:gd name="connsiteY675" fmla="*/ 4028875 h 5893281"/>
              <a:gd name="connsiteX676" fmla="*/ 8238289 w 10035679"/>
              <a:gd name="connsiteY676" fmla="*/ 3957027 h 5893281"/>
              <a:gd name="connsiteX677" fmla="*/ 8242515 w 10035679"/>
              <a:gd name="connsiteY677" fmla="*/ 3957027 h 5893281"/>
              <a:gd name="connsiteX678" fmla="*/ 8246138 w 10035679"/>
              <a:gd name="connsiteY678" fmla="*/ 3957027 h 5893281"/>
              <a:gd name="connsiteX679" fmla="*/ 8246138 w 10035679"/>
              <a:gd name="connsiteY679" fmla="*/ 3960650 h 5893281"/>
              <a:gd name="connsiteX680" fmla="*/ 8246138 w 10035679"/>
              <a:gd name="connsiteY680" fmla="*/ 3964876 h 5893281"/>
              <a:gd name="connsiteX681" fmla="*/ 8250364 w 10035679"/>
              <a:gd name="connsiteY681" fmla="*/ 3964876 h 5893281"/>
              <a:gd name="connsiteX682" fmla="*/ 8250364 w 10035679"/>
              <a:gd name="connsiteY682" fmla="*/ 3969102 h 5893281"/>
              <a:gd name="connsiteX683" fmla="*/ 8256401 w 10035679"/>
              <a:gd name="connsiteY683" fmla="*/ 3969102 h 5893281"/>
              <a:gd name="connsiteX684" fmla="*/ 8252175 w 10035679"/>
              <a:gd name="connsiteY684" fmla="*/ 3970913 h 5893281"/>
              <a:gd name="connsiteX685" fmla="*/ 8250364 w 10035679"/>
              <a:gd name="connsiteY685" fmla="*/ 3970913 h 5893281"/>
              <a:gd name="connsiteX686" fmla="*/ 8250364 w 10035679"/>
              <a:gd name="connsiteY686" fmla="*/ 3975139 h 5893281"/>
              <a:gd name="connsiteX687" fmla="*/ 8238289 w 10035679"/>
              <a:gd name="connsiteY687" fmla="*/ 3985404 h 5893281"/>
              <a:gd name="connsiteX688" fmla="*/ 8228026 w 10035679"/>
              <a:gd name="connsiteY688" fmla="*/ 3998082 h 5893281"/>
              <a:gd name="connsiteX689" fmla="*/ 8217761 w 10035679"/>
              <a:gd name="connsiteY689" fmla="*/ 4008347 h 5893281"/>
              <a:gd name="connsiteX690" fmla="*/ 8179724 w 10035679"/>
              <a:gd name="connsiteY690" fmla="*/ 4004121 h 5893281"/>
              <a:gd name="connsiteX691" fmla="*/ 8147121 w 10035679"/>
              <a:gd name="connsiteY691" fmla="*/ 4004121 h 5893281"/>
              <a:gd name="connsiteX692" fmla="*/ 8108479 w 10035679"/>
              <a:gd name="connsiteY692" fmla="*/ 4008347 h 5893281"/>
              <a:gd name="connsiteX693" fmla="*/ 8108479 w 10035679"/>
              <a:gd name="connsiteY693" fmla="*/ 4028874 h 5893281"/>
              <a:gd name="connsiteX694" fmla="*/ 8114517 w 10035679"/>
              <a:gd name="connsiteY694" fmla="*/ 4033101 h 5893281"/>
              <a:gd name="connsiteX695" fmla="*/ 8114517 w 10035679"/>
              <a:gd name="connsiteY695" fmla="*/ 4036724 h 5893281"/>
              <a:gd name="connsiteX696" fmla="*/ 8118743 w 10035679"/>
              <a:gd name="connsiteY696" fmla="*/ 4040950 h 5893281"/>
              <a:gd name="connsiteX697" fmla="*/ 8122970 w 10035679"/>
              <a:gd name="connsiteY697" fmla="*/ 4047591 h 5893281"/>
              <a:gd name="connsiteX698" fmla="*/ 8161007 w 10035679"/>
              <a:gd name="connsiteY698" fmla="*/ 4033101 h 5893281"/>
              <a:gd name="connsiteX699" fmla="*/ 8199647 w 10035679"/>
              <a:gd name="connsiteY699" fmla="*/ 4022836 h 5893281"/>
              <a:gd name="connsiteX700" fmla="*/ 8199647 w 10035679"/>
              <a:gd name="connsiteY700" fmla="*/ 4040950 h 5893281"/>
              <a:gd name="connsiteX701" fmla="*/ 8193610 w 10035679"/>
              <a:gd name="connsiteY701" fmla="*/ 4040950 h 5893281"/>
              <a:gd name="connsiteX702" fmla="*/ 8181534 w 10035679"/>
              <a:gd name="connsiteY702" fmla="*/ 4047591 h 5893281"/>
              <a:gd name="connsiteX703" fmla="*/ 8167044 w 10035679"/>
              <a:gd name="connsiteY703" fmla="*/ 4055441 h 5893281"/>
              <a:gd name="connsiteX704" fmla="*/ 8153157 w 10035679"/>
              <a:gd name="connsiteY704" fmla="*/ 4061477 h 5893281"/>
              <a:gd name="connsiteX705" fmla="*/ 8165233 w 10035679"/>
              <a:gd name="connsiteY705" fmla="*/ 4086231 h 5893281"/>
              <a:gd name="connsiteX706" fmla="*/ 8179724 w 10035679"/>
              <a:gd name="connsiteY706" fmla="*/ 4109174 h 5893281"/>
              <a:gd name="connsiteX707" fmla="*/ 8185761 w 10035679"/>
              <a:gd name="connsiteY707" fmla="*/ 4129702 h 5893281"/>
              <a:gd name="connsiteX708" fmla="*/ 8193610 w 10035679"/>
              <a:gd name="connsiteY708" fmla="*/ 4166533 h 5893281"/>
              <a:gd name="connsiteX709" fmla="*/ 8185761 w 10035679"/>
              <a:gd name="connsiteY709" fmla="*/ 4166533 h 5893281"/>
              <a:gd name="connsiteX710" fmla="*/ 8185761 w 10035679"/>
              <a:gd name="connsiteY710" fmla="*/ 4172569 h 5893281"/>
              <a:gd name="connsiteX711" fmla="*/ 8179724 w 10035679"/>
              <a:gd name="connsiteY711" fmla="*/ 4168946 h 5893281"/>
              <a:gd name="connsiteX712" fmla="*/ 8175498 w 10035679"/>
              <a:gd name="connsiteY712" fmla="*/ 4168946 h 5893281"/>
              <a:gd name="connsiteX713" fmla="*/ 8175498 w 10035679"/>
              <a:gd name="connsiteY713" fmla="*/ 4166533 h 5893281"/>
              <a:gd name="connsiteX714" fmla="*/ 8171272 w 10035679"/>
              <a:gd name="connsiteY714" fmla="*/ 4166533 h 5893281"/>
              <a:gd name="connsiteX715" fmla="*/ 8151347 w 10035679"/>
              <a:gd name="connsiteY715" fmla="*/ 4144192 h 5893281"/>
              <a:gd name="connsiteX716" fmla="*/ 8132630 w 10035679"/>
              <a:gd name="connsiteY716" fmla="*/ 4119439 h 5893281"/>
              <a:gd name="connsiteX717" fmla="*/ 8114517 w 10035679"/>
              <a:gd name="connsiteY717" fmla="*/ 4094685 h 5893281"/>
              <a:gd name="connsiteX718" fmla="*/ 8114517 w 10035679"/>
              <a:gd name="connsiteY718" fmla="*/ 4172569 h 5893281"/>
              <a:gd name="connsiteX719" fmla="*/ 8084328 w 10035679"/>
              <a:gd name="connsiteY719" fmla="*/ 4172569 h 5893281"/>
              <a:gd name="connsiteX720" fmla="*/ 8084328 w 10035679"/>
              <a:gd name="connsiteY720" fmla="*/ 4168946 h 5893281"/>
              <a:gd name="connsiteX721" fmla="*/ 8080102 w 10035679"/>
              <a:gd name="connsiteY721" fmla="*/ 4168946 h 5893281"/>
              <a:gd name="connsiteX722" fmla="*/ 8080102 w 10035679"/>
              <a:gd name="connsiteY722" fmla="*/ 4166533 h 5893281"/>
              <a:gd name="connsiteX723" fmla="*/ 8075875 w 10035679"/>
              <a:gd name="connsiteY723" fmla="*/ 4166533 h 5893281"/>
              <a:gd name="connsiteX724" fmla="*/ 8080102 w 10035679"/>
              <a:gd name="connsiteY724" fmla="*/ 4139966 h 5893281"/>
              <a:gd name="connsiteX725" fmla="*/ 8075875 w 10035679"/>
              <a:gd name="connsiteY725" fmla="*/ 4125475 h 5893281"/>
              <a:gd name="connsiteX726" fmla="*/ 8069839 w 10035679"/>
              <a:gd name="connsiteY726" fmla="*/ 4113400 h 5893281"/>
              <a:gd name="connsiteX727" fmla="*/ 8061989 w 10035679"/>
              <a:gd name="connsiteY727" fmla="*/ 4094685 h 5893281"/>
              <a:gd name="connsiteX728" fmla="*/ 8061989 w 10035679"/>
              <a:gd name="connsiteY728" fmla="*/ 4075968 h 5893281"/>
              <a:gd name="connsiteX729" fmla="*/ 8072252 w 10035679"/>
              <a:gd name="connsiteY729" fmla="*/ 4055441 h 5893281"/>
              <a:gd name="connsiteX730" fmla="*/ 8086140 w 10035679"/>
              <a:gd name="connsiteY730" fmla="*/ 4026459 h 5893281"/>
              <a:gd name="connsiteX731" fmla="*/ 8100629 w 10035679"/>
              <a:gd name="connsiteY731" fmla="*/ 3999895 h 5893281"/>
              <a:gd name="connsiteX732" fmla="*/ 8114517 w 10035679"/>
              <a:gd name="connsiteY732" fmla="*/ 3979365 h 5893281"/>
              <a:gd name="connsiteX733" fmla="*/ 8122970 w 10035679"/>
              <a:gd name="connsiteY733" fmla="*/ 3969102 h 5893281"/>
              <a:gd name="connsiteX734" fmla="*/ 8157384 w 10035679"/>
              <a:gd name="connsiteY734" fmla="*/ 3979365 h 5893281"/>
              <a:gd name="connsiteX735" fmla="*/ 8179724 w 10035679"/>
              <a:gd name="connsiteY735" fmla="*/ 3979365 h 5893281"/>
              <a:gd name="connsiteX736" fmla="*/ 8195421 w 10035679"/>
              <a:gd name="connsiteY736" fmla="*/ 3975139 h 5893281"/>
              <a:gd name="connsiteX737" fmla="*/ 8217761 w 10035679"/>
              <a:gd name="connsiteY737" fmla="*/ 3969102 h 5893281"/>
              <a:gd name="connsiteX738" fmla="*/ 8317380 w 10035679"/>
              <a:gd name="connsiteY738" fmla="*/ 3950385 h 5893281"/>
              <a:gd name="connsiteX739" fmla="*/ 8331266 w 10035679"/>
              <a:gd name="connsiteY739" fmla="*/ 3957027 h 5893281"/>
              <a:gd name="connsiteX740" fmla="*/ 8337305 w 10035679"/>
              <a:gd name="connsiteY740" fmla="*/ 3960650 h 5893281"/>
              <a:gd name="connsiteX741" fmla="*/ 8345757 w 10035679"/>
              <a:gd name="connsiteY741" fmla="*/ 3969102 h 5893281"/>
              <a:gd name="connsiteX742" fmla="*/ 8347567 w 10035679"/>
              <a:gd name="connsiteY742" fmla="*/ 3975139 h 5893281"/>
              <a:gd name="connsiteX743" fmla="*/ 8347567 w 10035679"/>
              <a:gd name="connsiteY743" fmla="*/ 3989630 h 5893281"/>
              <a:gd name="connsiteX744" fmla="*/ 8347567 w 10035679"/>
              <a:gd name="connsiteY744" fmla="*/ 4008348 h 5893281"/>
              <a:gd name="connsiteX745" fmla="*/ 8341531 w 10035679"/>
              <a:gd name="connsiteY745" fmla="*/ 4012574 h 5893281"/>
              <a:gd name="connsiteX746" fmla="*/ 8337305 w 10035679"/>
              <a:gd name="connsiteY746" fmla="*/ 4014384 h 5893281"/>
              <a:gd name="connsiteX747" fmla="*/ 8337305 w 10035679"/>
              <a:gd name="connsiteY747" fmla="*/ 4018611 h 5893281"/>
              <a:gd name="connsiteX748" fmla="*/ 8337305 w 10035679"/>
              <a:gd name="connsiteY748" fmla="*/ 4022837 h 5893281"/>
              <a:gd name="connsiteX749" fmla="*/ 8337305 w 10035679"/>
              <a:gd name="connsiteY749" fmla="*/ 4026460 h 5893281"/>
              <a:gd name="connsiteX750" fmla="*/ 8337305 w 10035679"/>
              <a:gd name="connsiteY750" fmla="*/ 4028875 h 5893281"/>
              <a:gd name="connsiteX751" fmla="*/ 8335492 w 10035679"/>
              <a:gd name="connsiteY751" fmla="*/ 4033102 h 5893281"/>
              <a:gd name="connsiteX752" fmla="*/ 8327040 w 10035679"/>
              <a:gd name="connsiteY752" fmla="*/ 4040951 h 5893281"/>
              <a:gd name="connsiteX753" fmla="*/ 8327040 w 10035679"/>
              <a:gd name="connsiteY753" fmla="*/ 4022837 h 5893281"/>
              <a:gd name="connsiteX754" fmla="*/ 8313154 w 10035679"/>
              <a:gd name="connsiteY754" fmla="*/ 3999895 h 5893281"/>
              <a:gd name="connsiteX755" fmla="*/ 8313154 w 10035679"/>
              <a:gd name="connsiteY755" fmla="*/ 3975139 h 5893281"/>
              <a:gd name="connsiteX756" fmla="*/ 7999200 w 10035679"/>
              <a:gd name="connsiteY756" fmla="*/ 3810917 h 5893281"/>
              <a:gd name="connsiteX757" fmla="*/ 8019125 w 10035679"/>
              <a:gd name="connsiteY757" fmla="*/ 3816954 h 5893281"/>
              <a:gd name="connsiteX758" fmla="*/ 8043878 w 10035679"/>
              <a:gd name="connsiteY758" fmla="*/ 3831445 h 5893281"/>
              <a:gd name="connsiteX759" fmla="*/ 8066218 w 10035679"/>
              <a:gd name="connsiteY759" fmla="*/ 3853785 h 5893281"/>
              <a:gd name="connsiteX760" fmla="*/ 8075878 w 10035679"/>
              <a:gd name="connsiteY760" fmla="*/ 3872502 h 5893281"/>
              <a:gd name="connsiteX761" fmla="*/ 8066218 w 10035679"/>
              <a:gd name="connsiteY761" fmla="*/ 3878539 h 5893281"/>
              <a:gd name="connsiteX762" fmla="*/ 8055954 w 10035679"/>
              <a:gd name="connsiteY762" fmla="*/ 3888802 h 5893281"/>
              <a:gd name="connsiteX763" fmla="*/ 8043878 w 10035679"/>
              <a:gd name="connsiteY763" fmla="*/ 3897256 h 5893281"/>
              <a:gd name="connsiteX764" fmla="*/ 8029387 w 10035679"/>
              <a:gd name="connsiteY764" fmla="*/ 3903292 h 5893281"/>
              <a:gd name="connsiteX765" fmla="*/ 8041463 w 10035679"/>
              <a:gd name="connsiteY765" fmla="*/ 3935895 h 5893281"/>
              <a:gd name="connsiteX766" fmla="*/ 8055954 w 10035679"/>
              <a:gd name="connsiteY766" fmla="*/ 3960651 h 5893281"/>
              <a:gd name="connsiteX767" fmla="*/ 8069840 w 10035679"/>
              <a:gd name="connsiteY767" fmla="*/ 3989631 h 5893281"/>
              <a:gd name="connsiteX768" fmla="*/ 8057764 w 10035679"/>
              <a:gd name="connsiteY768" fmla="*/ 3993857 h 5893281"/>
              <a:gd name="connsiteX769" fmla="*/ 8051728 w 10035679"/>
              <a:gd name="connsiteY769" fmla="*/ 3993857 h 5893281"/>
              <a:gd name="connsiteX770" fmla="*/ 8047501 w 10035679"/>
              <a:gd name="connsiteY770" fmla="*/ 3993857 h 5893281"/>
              <a:gd name="connsiteX771" fmla="*/ 8043878 w 10035679"/>
              <a:gd name="connsiteY771" fmla="*/ 3998083 h 5893281"/>
              <a:gd name="connsiteX772" fmla="*/ 8041463 w 10035679"/>
              <a:gd name="connsiteY772" fmla="*/ 3999896 h 5893281"/>
              <a:gd name="connsiteX773" fmla="*/ 8037842 w 10035679"/>
              <a:gd name="connsiteY773" fmla="*/ 4008348 h 5893281"/>
              <a:gd name="connsiteX774" fmla="*/ 8019125 w 10035679"/>
              <a:gd name="connsiteY774" fmla="*/ 4040951 h 5893281"/>
              <a:gd name="connsiteX775" fmla="*/ 8009465 w 10035679"/>
              <a:gd name="connsiteY775" fmla="*/ 4080196 h 5893281"/>
              <a:gd name="connsiteX776" fmla="*/ 7990748 w 10035679"/>
              <a:gd name="connsiteY776" fmla="*/ 4115214 h 5893281"/>
              <a:gd name="connsiteX777" fmla="*/ 7981088 w 10035679"/>
              <a:gd name="connsiteY777" fmla="*/ 4123666 h 5893281"/>
              <a:gd name="connsiteX778" fmla="*/ 7970823 w 10035679"/>
              <a:gd name="connsiteY778" fmla="*/ 4123666 h 5893281"/>
              <a:gd name="connsiteX779" fmla="*/ 7958748 w 10035679"/>
              <a:gd name="connsiteY779" fmla="*/ 4125477 h 5893281"/>
              <a:gd name="connsiteX780" fmla="*/ 7946672 w 10035679"/>
              <a:gd name="connsiteY780" fmla="*/ 4125477 h 5893281"/>
              <a:gd name="connsiteX781" fmla="*/ 7924334 w 10035679"/>
              <a:gd name="connsiteY781" fmla="*/ 4113402 h 5893281"/>
              <a:gd name="connsiteX782" fmla="*/ 7903806 w 10035679"/>
              <a:gd name="connsiteY782" fmla="*/ 4109175 h 5893281"/>
              <a:gd name="connsiteX783" fmla="*/ 7877845 w 10035679"/>
              <a:gd name="connsiteY783" fmla="*/ 4109175 h 5893281"/>
              <a:gd name="connsiteX784" fmla="*/ 7853089 w 10035679"/>
              <a:gd name="connsiteY784" fmla="*/ 4104949 h 5893281"/>
              <a:gd name="connsiteX785" fmla="*/ 7828938 w 10035679"/>
              <a:gd name="connsiteY785" fmla="*/ 4094687 h 5893281"/>
              <a:gd name="connsiteX786" fmla="*/ 7804787 w 10035679"/>
              <a:gd name="connsiteY786" fmla="*/ 4061479 h 5893281"/>
              <a:gd name="connsiteX787" fmla="*/ 7786675 w 10035679"/>
              <a:gd name="connsiteY787" fmla="*/ 4018611 h 5893281"/>
              <a:gd name="connsiteX788" fmla="*/ 7782449 w 10035679"/>
              <a:gd name="connsiteY788" fmla="*/ 3969103 h 5893281"/>
              <a:gd name="connsiteX789" fmla="*/ 7800561 w 10035679"/>
              <a:gd name="connsiteY789" fmla="*/ 3960651 h 5893281"/>
              <a:gd name="connsiteX790" fmla="*/ 7815052 w 10035679"/>
              <a:gd name="connsiteY790" fmla="*/ 3960651 h 5893281"/>
              <a:gd name="connsiteX791" fmla="*/ 7828938 w 10035679"/>
              <a:gd name="connsiteY791" fmla="*/ 3964877 h 5893281"/>
              <a:gd name="connsiteX792" fmla="*/ 7843429 w 10035679"/>
              <a:gd name="connsiteY792" fmla="*/ 3957028 h 5893281"/>
              <a:gd name="connsiteX793" fmla="*/ 7861541 w 10035679"/>
              <a:gd name="connsiteY793" fmla="*/ 3928046 h 5893281"/>
              <a:gd name="connsiteX794" fmla="*/ 7906220 w 10035679"/>
              <a:gd name="connsiteY794" fmla="*/ 3922009 h 5893281"/>
              <a:gd name="connsiteX795" fmla="*/ 7914069 w 10035679"/>
              <a:gd name="connsiteY795" fmla="*/ 3915368 h 5893281"/>
              <a:gd name="connsiteX796" fmla="*/ 7920108 w 10035679"/>
              <a:gd name="connsiteY796" fmla="*/ 3907519 h 5893281"/>
              <a:gd name="connsiteX797" fmla="*/ 7920108 w 10035679"/>
              <a:gd name="connsiteY797" fmla="*/ 3903292 h 5893281"/>
              <a:gd name="connsiteX798" fmla="*/ 7924334 w 10035679"/>
              <a:gd name="connsiteY798" fmla="*/ 3900877 h 5893281"/>
              <a:gd name="connsiteX799" fmla="*/ 7924334 w 10035679"/>
              <a:gd name="connsiteY799" fmla="*/ 3897256 h 5893281"/>
              <a:gd name="connsiteX800" fmla="*/ 7924334 w 10035679"/>
              <a:gd name="connsiteY800" fmla="*/ 3893030 h 5893281"/>
              <a:gd name="connsiteX801" fmla="*/ 7927955 w 10035679"/>
              <a:gd name="connsiteY801" fmla="*/ 3888802 h 5893281"/>
              <a:gd name="connsiteX802" fmla="*/ 7934597 w 10035679"/>
              <a:gd name="connsiteY802" fmla="*/ 3888802 h 5893281"/>
              <a:gd name="connsiteX803" fmla="*/ 7946672 w 10035679"/>
              <a:gd name="connsiteY803" fmla="*/ 3888802 h 5893281"/>
              <a:gd name="connsiteX804" fmla="*/ 7958748 w 10035679"/>
              <a:gd name="connsiteY804" fmla="*/ 3888802 h 5893281"/>
              <a:gd name="connsiteX805" fmla="*/ 7966597 w 10035679"/>
              <a:gd name="connsiteY805" fmla="*/ 3864048 h 5893281"/>
              <a:gd name="connsiteX806" fmla="*/ 7976860 w 10035679"/>
              <a:gd name="connsiteY806" fmla="*/ 3845331 h 5893281"/>
              <a:gd name="connsiteX807" fmla="*/ 7987124 w 10035679"/>
              <a:gd name="connsiteY807" fmla="*/ 3829029 h 5893281"/>
              <a:gd name="connsiteX808" fmla="*/ 6980054 w 10035679"/>
              <a:gd name="connsiteY808" fmla="*/ 3763221 h 5893281"/>
              <a:gd name="connsiteX809" fmla="*/ 7000582 w 10035679"/>
              <a:gd name="connsiteY809" fmla="*/ 3777712 h 5893281"/>
              <a:gd name="connsiteX810" fmla="*/ 7012658 w 10035679"/>
              <a:gd name="connsiteY810" fmla="*/ 3802465 h 5893281"/>
              <a:gd name="connsiteX811" fmla="*/ 7012658 w 10035679"/>
              <a:gd name="connsiteY811" fmla="*/ 3839294 h 5893281"/>
              <a:gd name="connsiteX812" fmla="*/ 7012658 w 10035679"/>
              <a:gd name="connsiteY812" fmla="*/ 3843520 h 5893281"/>
              <a:gd name="connsiteX813" fmla="*/ 7014470 w 10035679"/>
              <a:gd name="connsiteY813" fmla="*/ 3843520 h 5893281"/>
              <a:gd name="connsiteX814" fmla="*/ 7018696 w 10035679"/>
              <a:gd name="connsiteY814" fmla="*/ 3845333 h 5893281"/>
              <a:gd name="connsiteX815" fmla="*/ 7018696 w 10035679"/>
              <a:gd name="connsiteY815" fmla="*/ 3849559 h 5893281"/>
              <a:gd name="connsiteX816" fmla="*/ 7018696 w 10035679"/>
              <a:gd name="connsiteY816" fmla="*/ 3858011 h 5893281"/>
              <a:gd name="connsiteX817" fmla="*/ 7012658 w 10035679"/>
              <a:gd name="connsiteY817" fmla="*/ 3858011 h 5893281"/>
              <a:gd name="connsiteX818" fmla="*/ 7004205 w 10035679"/>
              <a:gd name="connsiteY818" fmla="*/ 3859822 h 5893281"/>
              <a:gd name="connsiteX819" fmla="*/ 7000582 w 10035679"/>
              <a:gd name="connsiteY819" fmla="*/ 3868276 h 5893281"/>
              <a:gd name="connsiteX820" fmla="*/ 6994545 w 10035679"/>
              <a:gd name="connsiteY820" fmla="*/ 3872502 h 5893281"/>
              <a:gd name="connsiteX821" fmla="*/ 6990319 w 10035679"/>
              <a:gd name="connsiteY821" fmla="*/ 3872502 h 5893281"/>
              <a:gd name="connsiteX822" fmla="*/ 6986091 w 10035679"/>
              <a:gd name="connsiteY822" fmla="*/ 3868276 h 5893281"/>
              <a:gd name="connsiteX823" fmla="*/ 6984280 w 10035679"/>
              <a:gd name="connsiteY823" fmla="*/ 3868276 h 5893281"/>
              <a:gd name="connsiteX824" fmla="*/ 6980054 w 10035679"/>
              <a:gd name="connsiteY824" fmla="*/ 3864048 h 5893281"/>
              <a:gd name="connsiteX825" fmla="*/ 6966167 w 10035679"/>
              <a:gd name="connsiteY825" fmla="*/ 3835068 h 5893281"/>
              <a:gd name="connsiteX826" fmla="*/ 6966167 w 10035679"/>
              <a:gd name="connsiteY826" fmla="*/ 3792201 h 5893281"/>
              <a:gd name="connsiteX827" fmla="*/ 6969791 w 10035679"/>
              <a:gd name="connsiteY827" fmla="*/ 3786164 h 5893281"/>
              <a:gd name="connsiteX828" fmla="*/ 6974017 w 10035679"/>
              <a:gd name="connsiteY828" fmla="*/ 3781938 h 5893281"/>
              <a:gd name="connsiteX829" fmla="*/ 6975827 w 10035679"/>
              <a:gd name="connsiteY829" fmla="*/ 3773486 h 5893281"/>
              <a:gd name="connsiteX830" fmla="*/ 8250362 w 10035679"/>
              <a:gd name="connsiteY830" fmla="*/ 3720353 h 5893281"/>
              <a:gd name="connsiteX831" fmla="*/ 8266663 w 10035679"/>
              <a:gd name="connsiteY831" fmla="*/ 3738465 h 5893281"/>
              <a:gd name="connsiteX832" fmla="*/ 8278739 w 10035679"/>
              <a:gd name="connsiteY832" fmla="*/ 3758993 h 5893281"/>
              <a:gd name="connsiteX833" fmla="*/ 8278739 w 10035679"/>
              <a:gd name="connsiteY833" fmla="*/ 3792201 h 5893281"/>
              <a:gd name="connsiteX834" fmla="*/ 8280549 w 10035679"/>
              <a:gd name="connsiteY834" fmla="*/ 3800051 h 5893281"/>
              <a:gd name="connsiteX835" fmla="*/ 8284775 w 10035679"/>
              <a:gd name="connsiteY835" fmla="*/ 3800051 h 5893281"/>
              <a:gd name="connsiteX836" fmla="*/ 8284775 w 10035679"/>
              <a:gd name="connsiteY836" fmla="*/ 3802466 h 5893281"/>
              <a:gd name="connsiteX837" fmla="*/ 8280549 w 10035679"/>
              <a:gd name="connsiteY837" fmla="*/ 3802466 h 5893281"/>
              <a:gd name="connsiteX838" fmla="*/ 8278739 w 10035679"/>
              <a:gd name="connsiteY838" fmla="*/ 3810919 h 5893281"/>
              <a:gd name="connsiteX839" fmla="*/ 8278739 w 10035679"/>
              <a:gd name="connsiteY839" fmla="*/ 3816955 h 5893281"/>
              <a:gd name="connsiteX840" fmla="*/ 8274512 w 10035679"/>
              <a:gd name="connsiteY840" fmla="*/ 3816955 h 5893281"/>
              <a:gd name="connsiteX841" fmla="*/ 8274512 w 10035679"/>
              <a:gd name="connsiteY841" fmla="*/ 3821181 h 5893281"/>
              <a:gd name="connsiteX842" fmla="*/ 8270889 w 10035679"/>
              <a:gd name="connsiteY842" fmla="*/ 3821181 h 5893281"/>
              <a:gd name="connsiteX843" fmla="*/ 8264250 w 10035679"/>
              <a:gd name="connsiteY843" fmla="*/ 3824805 h 5893281"/>
              <a:gd name="connsiteX844" fmla="*/ 8260626 w 10035679"/>
              <a:gd name="connsiteY844" fmla="*/ 3816955 h 5893281"/>
              <a:gd name="connsiteX845" fmla="*/ 8260626 w 10035679"/>
              <a:gd name="connsiteY845" fmla="*/ 3814540 h 5893281"/>
              <a:gd name="connsiteX846" fmla="*/ 8256400 w 10035679"/>
              <a:gd name="connsiteY846" fmla="*/ 3814540 h 5893281"/>
              <a:gd name="connsiteX847" fmla="*/ 8252174 w 10035679"/>
              <a:gd name="connsiteY847" fmla="*/ 3814540 h 5893281"/>
              <a:gd name="connsiteX848" fmla="*/ 8250362 w 10035679"/>
              <a:gd name="connsiteY848" fmla="*/ 3810919 h 5893281"/>
              <a:gd name="connsiteX849" fmla="*/ 8250362 w 10035679"/>
              <a:gd name="connsiteY849" fmla="*/ 3816955 h 5893281"/>
              <a:gd name="connsiteX850" fmla="*/ 8252174 w 10035679"/>
              <a:gd name="connsiteY850" fmla="*/ 3821181 h 5893281"/>
              <a:gd name="connsiteX851" fmla="*/ 8256400 w 10035679"/>
              <a:gd name="connsiteY851" fmla="*/ 3824805 h 5893281"/>
              <a:gd name="connsiteX852" fmla="*/ 8260626 w 10035679"/>
              <a:gd name="connsiteY852" fmla="*/ 3829031 h 5893281"/>
              <a:gd name="connsiteX853" fmla="*/ 8256400 w 10035679"/>
              <a:gd name="connsiteY853" fmla="*/ 3831446 h 5893281"/>
              <a:gd name="connsiteX854" fmla="*/ 8256400 w 10035679"/>
              <a:gd name="connsiteY854" fmla="*/ 3835070 h 5893281"/>
              <a:gd name="connsiteX855" fmla="*/ 8256400 w 10035679"/>
              <a:gd name="connsiteY855" fmla="*/ 3839296 h 5893281"/>
              <a:gd name="connsiteX856" fmla="*/ 8256400 w 10035679"/>
              <a:gd name="connsiteY856" fmla="*/ 3849559 h 5893281"/>
              <a:gd name="connsiteX857" fmla="*/ 8238286 w 10035679"/>
              <a:gd name="connsiteY857" fmla="*/ 3849559 h 5893281"/>
              <a:gd name="connsiteX858" fmla="*/ 8238286 w 10035679"/>
              <a:gd name="connsiteY858" fmla="*/ 3839296 h 5893281"/>
              <a:gd name="connsiteX859" fmla="*/ 8228024 w 10035679"/>
              <a:gd name="connsiteY859" fmla="*/ 3835070 h 5893281"/>
              <a:gd name="connsiteX860" fmla="*/ 8217759 w 10035679"/>
              <a:gd name="connsiteY860" fmla="*/ 3829031 h 5893281"/>
              <a:gd name="connsiteX861" fmla="*/ 8214136 w 10035679"/>
              <a:gd name="connsiteY861" fmla="*/ 3821181 h 5893281"/>
              <a:gd name="connsiteX862" fmla="*/ 8209910 w 10035679"/>
              <a:gd name="connsiteY862" fmla="*/ 3810919 h 5893281"/>
              <a:gd name="connsiteX863" fmla="*/ 8208099 w 10035679"/>
              <a:gd name="connsiteY863" fmla="*/ 3800051 h 5893281"/>
              <a:gd name="connsiteX864" fmla="*/ 8199647 w 10035679"/>
              <a:gd name="connsiteY864" fmla="*/ 3786163 h 5893281"/>
              <a:gd name="connsiteX865" fmla="*/ 8189382 w 10035679"/>
              <a:gd name="connsiteY865" fmla="*/ 3792201 h 5893281"/>
              <a:gd name="connsiteX866" fmla="*/ 8175496 w 10035679"/>
              <a:gd name="connsiteY866" fmla="*/ 3800051 h 5893281"/>
              <a:gd name="connsiteX867" fmla="*/ 8161005 w 10035679"/>
              <a:gd name="connsiteY867" fmla="*/ 3802466 h 5893281"/>
              <a:gd name="connsiteX868" fmla="*/ 8147119 w 10035679"/>
              <a:gd name="connsiteY868" fmla="*/ 3810919 h 5893281"/>
              <a:gd name="connsiteX869" fmla="*/ 8147119 w 10035679"/>
              <a:gd name="connsiteY869" fmla="*/ 3792201 h 5893281"/>
              <a:gd name="connsiteX870" fmla="*/ 8151345 w 10035679"/>
              <a:gd name="connsiteY870" fmla="*/ 3787975 h 5893281"/>
              <a:gd name="connsiteX871" fmla="*/ 8151345 w 10035679"/>
              <a:gd name="connsiteY871" fmla="*/ 3786163 h 5893281"/>
              <a:gd name="connsiteX872" fmla="*/ 8153156 w 10035679"/>
              <a:gd name="connsiteY872" fmla="*/ 3786163 h 5893281"/>
              <a:gd name="connsiteX873" fmla="*/ 8153156 w 10035679"/>
              <a:gd name="connsiteY873" fmla="*/ 3777710 h 5893281"/>
              <a:gd name="connsiteX874" fmla="*/ 8181533 w 10035679"/>
              <a:gd name="connsiteY874" fmla="*/ 3767447 h 5893281"/>
              <a:gd name="connsiteX875" fmla="*/ 8208099 w 10035679"/>
              <a:gd name="connsiteY875" fmla="*/ 3758993 h 5893281"/>
              <a:gd name="connsiteX876" fmla="*/ 8232250 w 10035679"/>
              <a:gd name="connsiteY876" fmla="*/ 3744504 h 5893281"/>
              <a:gd name="connsiteX877" fmla="*/ 8075879 w 10035679"/>
              <a:gd name="connsiteY877" fmla="*/ 3681109 h 5893281"/>
              <a:gd name="connsiteX878" fmla="*/ 8084331 w 10035679"/>
              <a:gd name="connsiteY878" fmla="*/ 3688959 h 5893281"/>
              <a:gd name="connsiteX879" fmla="*/ 8086142 w 10035679"/>
              <a:gd name="connsiteY879" fmla="*/ 3688959 h 5893281"/>
              <a:gd name="connsiteX880" fmla="*/ 8090368 w 10035679"/>
              <a:gd name="connsiteY880" fmla="*/ 3688959 h 5893281"/>
              <a:gd name="connsiteX881" fmla="*/ 8090368 w 10035679"/>
              <a:gd name="connsiteY881" fmla="*/ 3691374 h 5893281"/>
              <a:gd name="connsiteX882" fmla="*/ 8090368 w 10035679"/>
              <a:gd name="connsiteY882" fmla="*/ 3699222 h 5893281"/>
              <a:gd name="connsiteX883" fmla="*/ 8094594 w 10035679"/>
              <a:gd name="connsiteY883" fmla="*/ 3705863 h 5893281"/>
              <a:gd name="connsiteX884" fmla="*/ 8072255 w 10035679"/>
              <a:gd name="connsiteY884" fmla="*/ 3723978 h 5893281"/>
              <a:gd name="connsiteX885" fmla="*/ 8057764 w 10035679"/>
              <a:gd name="connsiteY885" fmla="*/ 3742695 h 5893281"/>
              <a:gd name="connsiteX886" fmla="*/ 8041462 w 10035679"/>
              <a:gd name="connsiteY886" fmla="*/ 3757184 h 5893281"/>
              <a:gd name="connsiteX887" fmla="*/ 8015500 w 10035679"/>
              <a:gd name="connsiteY887" fmla="*/ 3771675 h 5893281"/>
              <a:gd name="connsiteX888" fmla="*/ 8015500 w 10035679"/>
              <a:gd name="connsiteY888" fmla="*/ 3763223 h 5893281"/>
              <a:gd name="connsiteX889" fmla="*/ 8037841 w 10035679"/>
              <a:gd name="connsiteY889" fmla="*/ 3738467 h 5893281"/>
              <a:gd name="connsiteX890" fmla="*/ 8061992 w 10035679"/>
              <a:gd name="connsiteY890" fmla="*/ 3713713 h 5893281"/>
              <a:gd name="connsiteX891" fmla="*/ 2998871 w 10035679"/>
              <a:gd name="connsiteY891" fmla="*/ 3491528 h 5893281"/>
              <a:gd name="connsiteX892" fmla="*/ 3013361 w 10035679"/>
              <a:gd name="connsiteY892" fmla="*/ 3491528 h 5893281"/>
              <a:gd name="connsiteX893" fmla="*/ 3027247 w 10035679"/>
              <a:gd name="connsiteY893" fmla="*/ 3493944 h 5893281"/>
              <a:gd name="connsiteX894" fmla="*/ 3043549 w 10035679"/>
              <a:gd name="connsiteY894" fmla="*/ 3501794 h 5893281"/>
              <a:gd name="connsiteX895" fmla="*/ 3037512 w 10035679"/>
              <a:gd name="connsiteY895" fmla="*/ 3506020 h 5893281"/>
              <a:gd name="connsiteX896" fmla="*/ 3033286 w 10035679"/>
              <a:gd name="connsiteY896" fmla="*/ 3512058 h 5893281"/>
              <a:gd name="connsiteX897" fmla="*/ 3027247 w 10035679"/>
              <a:gd name="connsiteY897" fmla="*/ 3516284 h 5893281"/>
              <a:gd name="connsiteX898" fmla="*/ 3015172 w 10035679"/>
              <a:gd name="connsiteY898" fmla="*/ 3516284 h 5893281"/>
              <a:gd name="connsiteX899" fmla="*/ 3004910 w 10035679"/>
              <a:gd name="connsiteY899" fmla="*/ 3512058 h 5893281"/>
              <a:gd name="connsiteX900" fmla="*/ 2995250 w 10035679"/>
              <a:gd name="connsiteY900" fmla="*/ 3512058 h 5893281"/>
              <a:gd name="connsiteX901" fmla="*/ 2984985 w 10035679"/>
              <a:gd name="connsiteY901" fmla="*/ 3512058 h 5893281"/>
              <a:gd name="connsiteX902" fmla="*/ 2972910 w 10035679"/>
              <a:gd name="connsiteY902" fmla="*/ 3516284 h 5893281"/>
              <a:gd name="connsiteX903" fmla="*/ 2972910 w 10035679"/>
              <a:gd name="connsiteY903" fmla="*/ 3493944 h 5893281"/>
              <a:gd name="connsiteX904" fmla="*/ 8136855 w 10035679"/>
              <a:gd name="connsiteY904" fmla="*/ 3469188 h 5893281"/>
              <a:gd name="connsiteX905" fmla="*/ 8147119 w 10035679"/>
              <a:gd name="connsiteY905" fmla="*/ 3469188 h 5893281"/>
              <a:gd name="connsiteX906" fmla="*/ 8161005 w 10035679"/>
              <a:gd name="connsiteY906" fmla="*/ 3469188 h 5893281"/>
              <a:gd name="connsiteX907" fmla="*/ 8161005 w 10035679"/>
              <a:gd name="connsiteY907" fmla="*/ 3506017 h 5893281"/>
              <a:gd name="connsiteX908" fmla="*/ 8157382 w 10035679"/>
              <a:gd name="connsiteY908" fmla="*/ 3530773 h 5893281"/>
              <a:gd name="connsiteX909" fmla="*/ 8151346 w 10035679"/>
              <a:gd name="connsiteY909" fmla="*/ 3551301 h 5893281"/>
              <a:gd name="connsiteX910" fmla="*/ 8147119 w 10035679"/>
              <a:gd name="connsiteY910" fmla="*/ 3588130 h 5893281"/>
              <a:gd name="connsiteX911" fmla="*/ 8153156 w 10035679"/>
              <a:gd name="connsiteY911" fmla="*/ 3588130 h 5893281"/>
              <a:gd name="connsiteX912" fmla="*/ 8153156 w 10035679"/>
              <a:gd name="connsiteY912" fmla="*/ 3594771 h 5893281"/>
              <a:gd name="connsiteX913" fmla="*/ 8167044 w 10035679"/>
              <a:gd name="connsiteY913" fmla="*/ 3594771 h 5893281"/>
              <a:gd name="connsiteX914" fmla="*/ 8175496 w 10035679"/>
              <a:gd name="connsiteY914" fmla="*/ 3594771 h 5893281"/>
              <a:gd name="connsiteX915" fmla="*/ 8181533 w 10035679"/>
              <a:gd name="connsiteY915" fmla="*/ 3594771 h 5893281"/>
              <a:gd name="connsiteX916" fmla="*/ 8189382 w 10035679"/>
              <a:gd name="connsiteY916" fmla="*/ 3598393 h 5893281"/>
              <a:gd name="connsiteX917" fmla="*/ 8195421 w 10035679"/>
              <a:gd name="connsiteY917" fmla="*/ 3602621 h 5893281"/>
              <a:gd name="connsiteX918" fmla="*/ 8209910 w 10035679"/>
              <a:gd name="connsiteY918" fmla="*/ 3605034 h 5893281"/>
              <a:gd name="connsiteX919" fmla="*/ 8217759 w 10035679"/>
              <a:gd name="connsiteY919" fmla="*/ 3631600 h 5893281"/>
              <a:gd name="connsiteX920" fmla="*/ 8232250 w 10035679"/>
              <a:gd name="connsiteY920" fmla="*/ 3647902 h 5893281"/>
              <a:gd name="connsiteX921" fmla="*/ 8250362 w 10035679"/>
              <a:gd name="connsiteY921" fmla="*/ 3666619 h 5893281"/>
              <a:gd name="connsiteX922" fmla="*/ 8264250 w 10035679"/>
              <a:gd name="connsiteY922" fmla="*/ 3691373 h 5893281"/>
              <a:gd name="connsiteX923" fmla="*/ 8252174 w 10035679"/>
              <a:gd name="connsiteY923" fmla="*/ 3695599 h 5893281"/>
              <a:gd name="connsiteX924" fmla="*/ 8246136 w 10035679"/>
              <a:gd name="connsiteY924" fmla="*/ 3699222 h 5893281"/>
              <a:gd name="connsiteX925" fmla="*/ 8242512 w 10035679"/>
              <a:gd name="connsiteY925" fmla="*/ 3699222 h 5893281"/>
              <a:gd name="connsiteX926" fmla="*/ 8242512 w 10035679"/>
              <a:gd name="connsiteY926" fmla="*/ 3703448 h 5893281"/>
              <a:gd name="connsiteX927" fmla="*/ 8242512 w 10035679"/>
              <a:gd name="connsiteY927" fmla="*/ 3705864 h 5893281"/>
              <a:gd name="connsiteX928" fmla="*/ 8242512 w 10035679"/>
              <a:gd name="connsiteY928" fmla="*/ 3709487 h 5893281"/>
              <a:gd name="connsiteX929" fmla="*/ 8235871 w 10035679"/>
              <a:gd name="connsiteY929" fmla="*/ 3709487 h 5893281"/>
              <a:gd name="connsiteX930" fmla="*/ 8223796 w 10035679"/>
              <a:gd name="connsiteY930" fmla="*/ 3713713 h 5893281"/>
              <a:gd name="connsiteX931" fmla="*/ 8221985 w 10035679"/>
              <a:gd name="connsiteY931" fmla="*/ 3705864 h 5893281"/>
              <a:gd name="connsiteX932" fmla="*/ 8221985 w 10035679"/>
              <a:gd name="connsiteY932" fmla="*/ 3703448 h 5893281"/>
              <a:gd name="connsiteX933" fmla="*/ 8217759 w 10035679"/>
              <a:gd name="connsiteY933" fmla="*/ 3703448 h 5893281"/>
              <a:gd name="connsiteX934" fmla="*/ 8214136 w 10035679"/>
              <a:gd name="connsiteY934" fmla="*/ 3703448 h 5893281"/>
              <a:gd name="connsiteX935" fmla="*/ 8209910 w 10035679"/>
              <a:gd name="connsiteY935" fmla="*/ 3699222 h 5893281"/>
              <a:gd name="connsiteX936" fmla="*/ 8203873 w 10035679"/>
              <a:gd name="connsiteY936" fmla="*/ 3713713 h 5893281"/>
              <a:gd name="connsiteX937" fmla="*/ 8199647 w 10035679"/>
              <a:gd name="connsiteY937" fmla="*/ 3723976 h 5893281"/>
              <a:gd name="connsiteX938" fmla="*/ 8193608 w 10035679"/>
              <a:gd name="connsiteY938" fmla="*/ 3734241 h 5893281"/>
              <a:gd name="connsiteX939" fmla="*/ 8181533 w 10035679"/>
              <a:gd name="connsiteY939" fmla="*/ 3738467 h 5893281"/>
              <a:gd name="connsiteX940" fmla="*/ 8171270 w 10035679"/>
              <a:gd name="connsiteY940" fmla="*/ 3744503 h 5893281"/>
              <a:gd name="connsiteX941" fmla="*/ 8171270 w 10035679"/>
              <a:gd name="connsiteY941" fmla="*/ 3738467 h 5893281"/>
              <a:gd name="connsiteX942" fmla="*/ 8165231 w 10035679"/>
              <a:gd name="connsiteY942" fmla="*/ 3730617 h 5893281"/>
              <a:gd name="connsiteX943" fmla="*/ 8165231 w 10035679"/>
              <a:gd name="connsiteY943" fmla="*/ 3723976 h 5893281"/>
              <a:gd name="connsiteX944" fmla="*/ 8165231 w 10035679"/>
              <a:gd name="connsiteY944" fmla="*/ 3720354 h 5893281"/>
              <a:gd name="connsiteX945" fmla="*/ 8165231 w 10035679"/>
              <a:gd name="connsiteY945" fmla="*/ 3717939 h 5893281"/>
              <a:gd name="connsiteX946" fmla="*/ 8165231 w 10035679"/>
              <a:gd name="connsiteY946" fmla="*/ 3713713 h 5893281"/>
              <a:gd name="connsiteX947" fmla="*/ 8161005 w 10035679"/>
              <a:gd name="connsiteY947" fmla="*/ 3709487 h 5893281"/>
              <a:gd name="connsiteX948" fmla="*/ 8157382 w 10035679"/>
              <a:gd name="connsiteY948" fmla="*/ 3709487 h 5893281"/>
              <a:gd name="connsiteX949" fmla="*/ 8147119 w 10035679"/>
              <a:gd name="connsiteY949" fmla="*/ 3705864 h 5893281"/>
              <a:gd name="connsiteX950" fmla="*/ 8147119 w 10035679"/>
              <a:gd name="connsiteY950" fmla="*/ 3695599 h 5893281"/>
              <a:gd name="connsiteX951" fmla="*/ 8147119 w 10035679"/>
              <a:gd name="connsiteY951" fmla="*/ 3685336 h 5893281"/>
              <a:gd name="connsiteX952" fmla="*/ 8151346 w 10035679"/>
              <a:gd name="connsiteY952" fmla="*/ 3676882 h 5893281"/>
              <a:gd name="connsiteX953" fmla="*/ 8151346 w 10035679"/>
              <a:gd name="connsiteY953" fmla="*/ 3675071 h 5893281"/>
              <a:gd name="connsiteX954" fmla="*/ 8153156 w 10035679"/>
              <a:gd name="connsiteY954" fmla="*/ 3670845 h 5893281"/>
              <a:gd name="connsiteX955" fmla="*/ 8161005 w 10035679"/>
              <a:gd name="connsiteY955" fmla="*/ 3670845 h 5893281"/>
              <a:gd name="connsiteX956" fmla="*/ 8171270 w 10035679"/>
              <a:gd name="connsiteY956" fmla="*/ 3666619 h 5893281"/>
              <a:gd name="connsiteX957" fmla="*/ 8185761 w 10035679"/>
              <a:gd name="connsiteY957" fmla="*/ 3666619 h 5893281"/>
              <a:gd name="connsiteX958" fmla="*/ 8185761 w 10035679"/>
              <a:gd name="connsiteY958" fmla="*/ 3691373 h 5893281"/>
              <a:gd name="connsiteX959" fmla="*/ 8209910 w 10035679"/>
              <a:gd name="connsiteY959" fmla="*/ 3691373 h 5893281"/>
              <a:gd name="connsiteX960" fmla="*/ 8209910 w 10035679"/>
              <a:gd name="connsiteY960" fmla="*/ 3685336 h 5893281"/>
              <a:gd name="connsiteX961" fmla="*/ 8214136 w 10035679"/>
              <a:gd name="connsiteY961" fmla="*/ 3676882 h 5893281"/>
              <a:gd name="connsiteX962" fmla="*/ 8217759 w 10035679"/>
              <a:gd name="connsiteY962" fmla="*/ 3675071 h 5893281"/>
              <a:gd name="connsiteX963" fmla="*/ 8217759 w 10035679"/>
              <a:gd name="connsiteY963" fmla="*/ 3670845 h 5893281"/>
              <a:gd name="connsiteX964" fmla="*/ 8221985 w 10035679"/>
              <a:gd name="connsiteY964" fmla="*/ 3666619 h 5893281"/>
              <a:gd name="connsiteX965" fmla="*/ 8223796 w 10035679"/>
              <a:gd name="connsiteY965" fmla="*/ 3660580 h 5893281"/>
              <a:gd name="connsiteX966" fmla="*/ 8217759 w 10035679"/>
              <a:gd name="connsiteY966" fmla="*/ 3660580 h 5893281"/>
              <a:gd name="connsiteX967" fmla="*/ 8181533 w 10035679"/>
              <a:gd name="connsiteY967" fmla="*/ 3631600 h 5893281"/>
              <a:gd name="connsiteX968" fmla="*/ 8141083 w 10035679"/>
              <a:gd name="connsiteY968" fmla="*/ 3612883 h 5893281"/>
              <a:gd name="connsiteX969" fmla="*/ 8141083 w 10035679"/>
              <a:gd name="connsiteY969" fmla="*/ 3627374 h 5893281"/>
              <a:gd name="connsiteX970" fmla="*/ 8136855 w 10035679"/>
              <a:gd name="connsiteY970" fmla="*/ 3637637 h 5893281"/>
              <a:gd name="connsiteX971" fmla="*/ 8132629 w 10035679"/>
              <a:gd name="connsiteY971" fmla="*/ 3647902 h 5893281"/>
              <a:gd name="connsiteX972" fmla="*/ 8132629 w 10035679"/>
              <a:gd name="connsiteY972" fmla="*/ 3660580 h 5893281"/>
              <a:gd name="connsiteX973" fmla="*/ 8129007 w 10035679"/>
              <a:gd name="connsiteY973" fmla="*/ 3656354 h 5893281"/>
              <a:gd name="connsiteX974" fmla="*/ 8126592 w 10035679"/>
              <a:gd name="connsiteY974" fmla="*/ 3652128 h 5893281"/>
              <a:gd name="connsiteX975" fmla="*/ 8126592 w 10035679"/>
              <a:gd name="connsiteY975" fmla="*/ 3647902 h 5893281"/>
              <a:gd name="connsiteX976" fmla="*/ 8122969 w 10035679"/>
              <a:gd name="connsiteY976" fmla="*/ 3646091 h 5893281"/>
              <a:gd name="connsiteX977" fmla="*/ 8112704 w 10035679"/>
              <a:gd name="connsiteY977" fmla="*/ 3618922 h 5893281"/>
              <a:gd name="connsiteX978" fmla="*/ 8100629 w 10035679"/>
              <a:gd name="connsiteY978" fmla="*/ 3588130 h 5893281"/>
              <a:gd name="connsiteX979" fmla="*/ 8098215 w 10035679"/>
              <a:gd name="connsiteY979" fmla="*/ 3547074 h 5893281"/>
              <a:gd name="connsiteX980" fmla="*/ 8100629 w 10035679"/>
              <a:gd name="connsiteY980" fmla="*/ 3512056 h 5893281"/>
              <a:gd name="connsiteX981" fmla="*/ 8114517 w 10035679"/>
              <a:gd name="connsiteY981" fmla="*/ 3477037 h 5893281"/>
              <a:gd name="connsiteX982" fmla="*/ 8126592 w 10035679"/>
              <a:gd name="connsiteY982" fmla="*/ 3472811 h 5893281"/>
              <a:gd name="connsiteX983" fmla="*/ 2881749 w 10035679"/>
              <a:gd name="connsiteY983" fmla="*/ 3469188 h 5893281"/>
              <a:gd name="connsiteX984" fmla="*/ 2895635 w 10035679"/>
              <a:gd name="connsiteY984" fmla="*/ 3469188 h 5893281"/>
              <a:gd name="connsiteX985" fmla="*/ 2910127 w 10035679"/>
              <a:gd name="connsiteY985" fmla="*/ 3472812 h 5893281"/>
              <a:gd name="connsiteX986" fmla="*/ 2924013 w 10035679"/>
              <a:gd name="connsiteY986" fmla="*/ 3472812 h 5893281"/>
              <a:gd name="connsiteX987" fmla="*/ 2934278 w 10035679"/>
              <a:gd name="connsiteY987" fmla="*/ 3477038 h 5893281"/>
              <a:gd name="connsiteX988" fmla="*/ 2934278 w 10035679"/>
              <a:gd name="connsiteY988" fmla="*/ 3493944 h 5893281"/>
              <a:gd name="connsiteX989" fmla="*/ 2881749 w 10035679"/>
              <a:gd name="connsiteY989" fmla="*/ 3493944 h 5893281"/>
              <a:gd name="connsiteX990" fmla="*/ 2583486 w 10035679"/>
              <a:gd name="connsiteY990" fmla="*/ 3469188 h 5893281"/>
              <a:gd name="connsiteX991" fmla="*/ 2602203 w 10035679"/>
              <a:gd name="connsiteY991" fmla="*/ 3472812 h 5893281"/>
              <a:gd name="connsiteX992" fmla="*/ 2611863 w 10035679"/>
              <a:gd name="connsiteY992" fmla="*/ 3479453 h 5893281"/>
              <a:gd name="connsiteX993" fmla="*/ 2626353 w 10035679"/>
              <a:gd name="connsiteY993" fmla="*/ 3487301 h 5893281"/>
              <a:gd name="connsiteX994" fmla="*/ 2638428 w 10035679"/>
              <a:gd name="connsiteY994" fmla="*/ 3493943 h 5893281"/>
              <a:gd name="connsiteX995" fmla="*/ 2638428 w 10035679"/>
              <a:gd name="connsiteY995" fmla="*/ 3501793 h 5893281"/>
              <a:gd name="connsiteX996" fmla="*/ 2624543 w 10035679"/>
              <a:gd name="connsiteY996" fmla="*/ 3501793 h 5893281"/>
              <a:gd name="connsiteX997" fmla="*/ 2611863 w 10035679"/>
              <a:gd name="connsiteY997" fmla="*/ 3506019 h 5893281"/>
              <a:gd name="connsiteX998" fmla="*/ 2602203 w 10035679"/>
              <a:gd name="connsiteY998" fmla="*/ 3507832 h 5893281"/>
              <a:gd name="connsiteX999" fmla="*/ 2596166 w 10035679"/>
              <a:gd name="connsiteY999" fmla="*/ 3506019 h 5893281"/>
              <a:gd name="connsiteX1000" fmla="*/ 2581675 w 10035679"/>
              <a:gd name="connsiteY1000" fmla="*/ 3506019 h 5893281"/>
              <a:gd name="connsiteX1001" fmla="*/ 2569600 w 10035679"/>
              <a:gd name="connsiteY1001" fmla="*/ 3501793 h 5893281"/>
              <a:gd name="connsiteX1002" fmla="*/ 2569600 w 10035679"/>
              <a:gd name="connsiteY1002" fmla="*/ 3477038 h 5893281"/>
              <a:gd name="connsiteX1003" fmla="*/ 2573826 w 10035679"/>
              <a:gd name="connsiteY1003" fmla="*/ 3477038 h 5893281"/>
              <a:gd name="connsiteX1004" fmla="*/ 2577449 w 10035679"/>
              <a:gd name="connsiteY1004" fmla="*/ 3472812 h 5893281"/>
              <a:gd name="connsiteX1005" fmla="*/ 2581675 w 10035679"/>
              <a:gd name="connsiteY1005" fmla="*/ 3472812 h 5893281"/>
              <a:gd name="connsiteX1006" fmla="*/ 2707255 w 10035679"/>
              <a:gd name="connsiteY1006" fmla="*/ 3435982 h 5893281"/>
              <a:gd name="connsiteX1007" fmla="*/ 2750123 w 10035679"/>
              <a:gd name="connsiteY1007" fmla="*/ 3440208 h 5893281"/>
              <a:gd name="connsiteX1008" fmla="*/ 2786349 w 10035679"/>
              <a:gd name="connsiteY1008" fmla="*/ 3448660 h 5893281"/>
              <a:gd name="connsiteX1009" fmla="*/ 2814727 w 10035679"/>
              <a:gd name="connsiteY1009" fmla="*/ 3458925 h 5893281"/>
              <a:gd name="connsiteX1010" fmla="*/ 2849140 w 10035679"/>
              <a:gd name="connsiteY1010" fmla="*/ 3469190 h 5893281"/>
              <a:gd name="connsiteX1011" fmla="*/ 2849140 w 10035679"/>
              <a:gd name="connsiteY1011" fmla="*/ 3487302 h 5893281"/>
              <a:gd name="connsiteX1012" fmla="*/ 2835254 w 10035679"/>
              <a:gd name="connsiteY1012" fmla="*/ 3487302 h 5893281"/>
              <a:gd name="connsiteX1013" fmla="*/ 2828613 w 10035679"/>
              <a:gd name="connsiteY1013" fmla="*/ 3491528 h 5893281"/>
              <a:gd name="connsiteX1014" fmla="*/ 2818952 w 10035679"/>
              <a:gd name="connsiteY1014" fmla="*/ 3493943 h 5893281"/>
              <a:gd name="connsiteX1015" fmla="*/ 2810500 w 10035679"/>
              <a:gd name="connsiteY1015" fmla="*/ 3497566 h 5893281"/>
              <a:gd name="connsiteX1016" fmla="*/ 2804461 w 10035679"/>
              <a:gd name="connsiteY1016" fmla="*/ 3501792 h 5893281"/>
              <a:gd name="connsiteX1017" fmla="*/ 2792386 w 10035679"/>
              <a:gd name="connsiteY1017" fmla="*/ 3501792 h 5893281"/>
              <a:gd name="connsiteX1018" fmla="*/ 2792386 w 10035679"/>
              <a:gd name="connsiteY1018" fmla="*/ 3497566 h 5893281"/>
              <a:gd name="connsiteX1019" fmla="*/ 2792386 w 10035679"/>
              <a:gd name="connsiteY1019" fmla="*/ 3493943 h 5893281"/>
              <a:gd name="connsiteX1020" fmla="*/ 2790575 w 10035679"/>
              <a:gd name="connsiteY1020" fmla="*/ 3491528 h 5893281"/>
              <a:gd name="connsiteX1021" fmla="*/ 2786349 w 10035679"/>
              <a:gd name="connsiteY1021" fmla="*/ 3487302 h 5893281"/>
              <a:gd name="connsiteX1022" fmla="*/ 2782123 w 10035679"/>
              <a:gd name="connsiteY1022" fmla="*/ 3483678 h 5893281"/>
              <a:gd name="connsiteX1023" fmla="*/ 2778500 w 10035679"/>
              <a:gd name="connsiteY1023" fmla="*/ 3487302 h 5893281"/>
              <a:gd name="connsiteX1024" fmla="*/ 2772461 w 10035679"/>
              <a:gd name="connsiteY1024" fmla="*/ 3507829 h 5893281"/>
              <a:gd name="connsiteX1025" fmla="*/ 2762198 w 10035679"/>
              <a:gd name="connsiteY1025" fmla="*/ 3507829 h 5893281"/>
              <a:gd name="connsiteX1026" fmla="*/ 2735632 w 10035679"/>
              <a:gd name="connsiteY1026" fmla="*/ 3506018 h 5893281"/>
              <a:gd name="connsiteX1027" fmla="*/ 2707255 w 10035679"/>
              <a:gd name="connsiteY1027" fmla="*/ 3501792 h 5893281"/>
              <a:gd name="connsiteX1028" fmla="*/ 2687332 w 10035679"/>
              <a:gd name="connsiteY1028" fmla="*/ 3501792 h 5893281"/>
              <a:gd name="connsiteX1029" fmla="*/ 2677067 w 10035679"/>
              <a:gd name="connsiteY1029" fmla="*/ 3477037 h 5893281"/>
              <a:gd name="connsiteX1030" fmla="*/ 2695179 w 10035679"/>
              <a:gd name="connsiteY1030" fmla="*/ 3477037 h 5893281"/>
              <a:gd name="connsiteX1031" fmla="*/ 2707255 w 10035679"/>
              <a:gd name="connsiteY1031" fmla="*/ 3477037 h 5893281"/>
              <a:gd name="connsiteX1032" fmla="*/ 2721745 w 10035679"/>
              <a:gd name="connsiteY1032" fmla="*/ 3472811 h 5893281"/>
              <a:gd name="connsiteX1033" fmla="*/ 2733821 w 10035679"/>
              <a:gd name="connsiteY1033" fmla="*/ 3469190 h 5893281"/>
              <a:gd name="connsiteX1034" fmla="*/ 2725369 w 10035679"/>
              <a:gd name="connsiteY1034" fmla="*/ 3464964 h 5893281"/>
              <a:gd name="connsiteX1035" fmla="*/ 2719330 w 10035679"/>
              <a:gd name="connsiteY1035" fmla="*/ 3458925 h 5893281"/>
              <a:gd name="connsiteX1036" fmla="*/ 2715709 w 10035679"/>
              <a:gd name="connsiteY1036" fmla="*/ 3454699 h 5893281"/>
              <a:gd name="connsiteX1037" fmla="*/ 2711481 w 10035679"/>
              <a:gd name="connsiteY1037" fmla="*/ 3448660 h 5893281"/>
              <a:gd name="connsiteX1038" fmla="*/ 438334 w 10035679"/>
              <a:gd name="connsiteY1038" fmla="*/ 3358099 h 5893281"/>
              <a:gd name="connsiteX1039" fmla="*/ 470937 w 10035679"/>
              <a:gd name="connsiteY1039" fmla="*/ 3368364 h 5893281"/>
              <a:gd name="connsiteX1040" fmla="*/ 495088 w 10035679"/>
              <a:gd name="connsiteY1040" fmla="*/ 3382250 h 5893281"/>
              <a:gd name="connsiteX1041" fmla="*/ 523465 w 10035679"/>
              <a:gd name="connsiteY1041" fmla="*/ 3396739 h 5893281"/>
              <a:gd name="connsiteX1042" fmla="*/ 523465 w 10035679"/>
              <a:gd name="connsiteY1042" fmla="*/ 3405193 h 5893281"/>
              <a:gd name="connsiteX1043" fmla="*/ 515011 w 10035679"/>
              <a:gd name="connsiteY1043" fmla="*/ 3405193 h 5893281"/>
              <a:gd name="connsiteX1044" fmla="*/ 490862 w 10035679"/>
              <a:gd name="connsiteY1044" fmla="*/ 3421494 h 5893281"/>
              <a:gd name="connsiteX1045" fmla="*/ 466711 w 10035679"/>
              <a:gd name="connsiteY1045" fmla="*/ 3425720 h 5893281"/>
              <a:gd name="connsiteX1046" fmla="*/ 444371 w 10035679"/>
              <a:gd name="connsiteY1046" fmla="*/ 3429946 h 5893281"/>
              <a:gd name="connsiteX1047" fmla="*/ 420221 w 10035679"/>
              <a:gd name="connsiteY1047" fmla="*/ 3435983 h 5893281"/>
              <a:gd name="connsiteX1048" fmla="*/ 420221 w 10035679"/>
              <a:gd name="connsiteY1048" fmla="*/ 3429946 h 5893281"/>
              <a:gd name="connsiteX1049" fmla="*/ 414184 w 10035679"/>
              <a:gd name="connsiteY1049" fmla="*/ 3429946 h 5893281"/>
              <a:gd name="connsiteX1050" fmla="*/ 420221 w 10035679"/>
              <a:gd name="connsiteY1050" fmla="*/ 3411229 h 5893281"/>
              <a:gd name="connsiteX1051" fmla="*/ 420221 w 10035679"/>
              <a:gd name="connsiteY1051" fmla="*/ 3393117 h 5893281"/>
              <a:gd name="connsiteX1052" fmla="*/ 420221 w 10035679"/>
              <a:gd name="connsiteY1052" fmla="*/ 3368364 h 5893281"/>
              <a:gd name="connsiteX1053" fmla="*/ 428070 w 10035679"/>
              <a:gd name="connsiteY1053" fmla="*/ 3364136 h 5893281"/>
              <a:gd name="connsiteX1054" fmla="*/ 429882 w 10035679"/>
              <a:gd name="connsiteY1054" fmla="*/ 3364136 h 5893281"/>
              <a:gd name="connsiteX1055" fmla="*/ 429882 w 10035679"/>
              <a:gd name="connsiteY1055" fmla="*/ 3361722 h 5893281"/>
              <a:gd name="connsiteX1056" fmla="*/ 434108 w 10035679"/>
              <a:gd name="connsiteY1056" fmla="*/ 3361722 h 5893281"/>
              <a:gd name="connsiteX1057" fmla="*/ 2460320 w 10035679"/>
              <a:gd name="connsiteY1057" fmla="*/ 3335156 h 5893281"/>
              <a:gd name="connsiteX1058" fmla="*/ 2517074 w 10035679"/>
              <a:gd name="connsiteY1058" fmla="*/ 3347835 h 5893281"/>
              <a:gd name="connsiteX1059" fmla="*/ 2567789 w 10035679"/>
              <a:gd name="connsiteY1059" fmla="*/ 3364136 h 5893281"/>
              <a:gd name="connsiteX1060" fmla="*/ 2605826 w 10035679"/>
              <a:gd name="connsiteY1060" fmla="*/ 3382251 h 5893281"/>
              <a:gd name="connsiteX1061" fmla="*/ 2644467 w 10035679"/>
              <a:gd name="connsiteY1061" fmla="*/ 3400966 h 5893281"/>
              <a:gd name="connsiteX1062" fmla="*/ 2687335 w 10035679"/>
              <a:gd name="connsiteY1062" fmla="*/ 3421496 h 5893281"/>
              <a:gd name="connsiteX1063" fmla="*/ 2687335 w 10035679"/>
              <a:gd name="connsiteY1063" fmla="*/ 3435985 h 5893281"/>
              <a:gd name="connsiteX1064" fmla="*/ 2668618 w 10035679"/>
              <a:gd name="connsiteY1064" fmla="*/ 3435985 h 5893281"/>
              <a:gd name="connsiteX1065" fmla="*/ 2648694 w 10035679"/>
              <a:gd name="connsiteY1065" fmla="*/ 3444439 h 5893281"/>
              <a:gd name="connsiteX1066" fmla="*/ 2624543 w 10035679"/>
              <a:gd name="connsiteY1066" fmla="*/ 3450476 h 5893281"/>
              <a:gd name="connsiteX1067" fmla="*/ 2597978 w 10035679"/>
              <a:gd name="connsiteY1067" fmla="*/ 3454702 h 5893281"/>
              <a:gd name="connsiteX1068" fmla="*/ 2602204 w 10035679"/>
              <a:gd name="connsiteY1068" fmla="*/ 3448665 h 5893281"/>
              <a:gd name="connsiteX1069" fmla="*/ 2602204 w 10035679"/>
              <a:gd name="connsiteY1069" fmla="*/ 3440211 h 5893281"/>
              <a:gd name="connsiteX1070" fmla="*/ 2602204 w 10035679"/>
              <a:gd name="connsiteY1070" fmla="*/ 3435985 h 5893281"/>
              <a:gd name="connsiteX1071" fmla="*/ 2602204 w 10035679"/>
              <a:gd name="connsiteY1071" fmla="*/ 3434174 h 5893281"/>
              <a:gd name="connsiteX1072" fmla="*/ 2602204 w 10035679"/>
              <a:gd name="connsiteY1072" fmla="*/ 3429948 h 5893281"/>
              <a:gd name="connsiteX1073" fmla="*/ 2597978 w 10035679"/>
              <a:gd name="connsiteY1073" fmla="*/ 3421496 h 5893281"/>
              <a:gd name="connsiteX1074" fmla="*/ 2545450 w 10035679"/>
              <a:gd name="connsiteY1074" fmla="*/ 3407005 h 5893281"/>
              <a:gd name="connsiteX1075" fmla="*/ 2496546 w 10035679"/>
              <a:gd name="connsiteY1075" fmla="*/ 3382251 h 5893281"/>
              <a:gd name="connsiteX1076" fmla="*/ 2444018 w 10035679"/>
              <a:gd name="connsiteY1076" fmla="*/ 3358100 h 5893281"/>
              <a:gd name="connsiteX1077" fmla="*/ 2431943 w 10035679"/>
              <a:gd name="connsiteY1077" fmla="*/ 3368364 h 5893281"/>
              <a:gd name="connsiteX1078" fmla="*/ 2425906 w 10035679"/>
              <a:gd name="connsiteY1078" fmla="*/ 3378627 h 5893281"/>
              <a:gd name="connsiteX1079" fmla="*/ 2415641 w 10035679"/>
              <a:gd name="connsiteY1079" fmla="*/ 3390703 h 5893281"/>
              <a:gd name="connsiteX1080" fmla="*/ 2403566 w 10035679"/>
              <a:gd name="connsiteY1080" fmla="*/ 3386477 h 5893281"/>
              <a:gd name="connsiteX1081" fmla="*/ 2389075 w 10035679"/>
              <a:gd name="connsiteY1081" fmla="*/ 3378627 h 5893281"/>
              <a:gd name="connsiteX1082" fmla="*/ 2383038 w 10035679"/>
              <a:gd name="connsiteY1082" fmla="*/ 3376212 h 5893281"/>
              <a:gd name="connsiteX1083" fmla="*/ 2397529 w 10035679"/>
              <a:gd name="connsiteY1083" fmla="*/ 3376212 h 5893281"/>
              <a:gd name="connsiteX1084" fmla="*/ 2407189 w 10035679"/>
              <a:gd name="connsiteY1084" fmla="*/ 3361723 h 5893281"/>
              <a:gd name="connsiteX1085" fmla="*/ 2417452 w 10035679"/>
              <a:gd name="connsiteY1085" fmla="*/ 3353873 h 5893281"/>
              <a:gd name="connsiteX1086" fmla="*/ 2429527 w 10035679"/>
              <a:gd name="connsiteY1086" fmla="*/ 3343608 h 5893281"/>
              <a:gd name="connsiteX1087" fmla="*/ 2439792 w 10035679"/>
              <a:gd name="connsiteY1087" fmla="*/ 3343608 h 5893281"/>
              <a:gd name="connsiteX1088" fmla="*/ 2445829 w 10035679"/>
              <a:gd name="connsiteY1088" fmla="*/ 3339382 h 5893281"/>
              <a:gd name="connsiteX1089" fmla="*/ 2454283 w 10035679"/>
              <a:gd name="connsiteY1089" fmla="*/ 3339382 h 5893281"/>
              <a:gd name="connsiteX1090" fmla="*/ 391847 w 10035679"/>
              <a:gd name="connsiteY1090" fmla="*/ 3318854 h 5893281"/>
              <a:gd name="connsiteX1091" fmla="*/ 420221 w 10035679"/>
              <a:gd name="connsiteY1091" fmla="*/ 3329120 h 5893281"/>
              <a:gd name="connsiteX1092" fmla="*/ 420221 w 10035679"/>
              <a:gd name="connsiteY1092" fmla="*/ 3335157 h 5893281"/>
              <a:gd name="connsiteX1093" fmla="*/ 414185 w 10035679"/>
              <a:gd name="connsiteY1093" fmla="*/ 3335157 h 5893281"/>
              <a:gd name="connsiteX1094" fmla="*/ 391847 w 10035679"/>
              <a:gd name="connsiteY1094" fmla="*/ 3343610 h 5893281"/>
              <a:gd name="connsiteX1095" fmla="*/ 371317 w 10035679"/>
              <a:gd name="connsiteY1095" fmla="*/ 3343610 h 5893281"/>
              <a:gd name="connsiteX1096" fmla="*/ 353205 w 10035679"/>
              <a:gd name="connsiteY1096" fmla="*/ 3343610 h 5893281"/>
              <a:gd name="connsiteX1097" fmla="*/ 353205 w 10035679"/>
              <a:gd name="connsiteY1097" fmla="*/ 3329120 h 5893281"/>
              <a:gd name="connsiteX1098" fmla="*/ 363470 w 10035679"/>
              <a:gd name="connsiteY1098" fmla="*/ 3324891 h 5893281"/>
              <a:gd name="connsiteX1099" fmla="*/ 373733 w 10035679"/>
              <a:gd name="connsiteY1099" fmla="*/ 3324891 h 5893281"/>
              <a:gd name="connsiteX1100" fmla="*/ 381582 w 10035679"/>
              <a:gd name="connsiteY1100" fmla="*/ 3323081 h 5893281"/>
              <a:gd name="connsiteX1101" fmla="*/ 235475 w 10035679"/>
              <a:gd name="connsiteY1101" fmla="*/ 3285646 h 5893281"/>
              <a:gd name="connsiteX1102" fmla="*/ 247550 w 10035679"/>
              <a:gd name="connsiteY1102" fmla="*/ 3289872 h 5893281"/>
              <a:gd name="connsiteX1103" fmla="*/ 262041 w 10035679"/>
              <a:gd name="connsiteY1103" fmla="*/ 3289872 h 5893281"/>
              <a:gd name="connsiteX1104" fmla="*/ 268078 w 10035679"/>
              <a:gd name="connsiteY1104" fmla="*/ 3289872 h 5893281"/>
              <a:gd name="connsiteX1105" fmla="*/ 278342 w 10035679"/>
              <a:gd name="connsiteY1105" fmla="*/ 3294098 h 5893281"/>
              <a:gd name="connsiteX1106" fmla="*/ 290418 w 10035679"/>
              <a:gd name="connsiteY1106" fmla="*/ 3295911 h 5893281"/>
              <a:gd name="connsiteX1107" fmla="*/ 290418 w 10035679"/>
              <a:gd name="connsiteY1107" fmla="*/ 3310399 h 5893281"/>
              <a:gd name="connsiteX1108" fmla="*/ 282569 w 10035679"/>
              <a:gd name="connsiteY1108" fmla="*/ 3310399 h 5893281"/>
              <a:gd name="connsiteX1109" fmla="*/ 272303 w 10035679"/>
              <a:gd name="connsiteY1109" fmla="*/ 3314625 h 5893281"/>
              <a:gd name="connsiteX1110" fmla="*/ 262041 w 10035679"/>
              <a:gd name="connsiteY1110" fmla="*/ 3318853 h 5893281"/>
              <a:gd name="connsiteX1111" fmla="*/ 249966 w 10035679"/>
              <a:gd name="connsiteY1111" fmla="*/ 3318853 h 5893281"/>
              <a:gd name="connsiteX1112" fmla="*/ 235475 w 10035679"/>
              <a:gd name="connsiteY1112" fmla="*/ 3318853 h 5893281"/>
              <a:gd name="connsiteX1113" fmla="*/ 2569600 w 10035679"/>
              <a:gd name="connsiteY1113" fmla="*/ 3279610 h 5893281"/>
              <a:gd name="connsiteX1114" fmla="*/ 2581676 w 10035679"/>
              <a:gd name="connsiteY1114" fmla="*/ 3285647 h 5893281"/>
              <a:gd name="connsiteX1115" fmla="*/ 2587714 w 10035679"/>
              <a:gd name="connsiteY1115" fmla="*/ 3294101 h 5893281"/>
              <a:gd name="connsiteX1116" fmla="*/ 2596168 w 10035679"/>
              <a:gd name="connsiteY1116" fmla="*/ 3300138 h 5893281"/>
              <a:gd name="connsiteX1117" fmla="*/ 2597979 w 10035679"/>
              <a:gd name="connsiteY1117" fmla="*/ 3310403 h 5893281"/>
              <a:gd name="connsiteX1118" fmla="*/ 2597979 w 10035679"/>
              <a:gd name="connsiteY1118" fmla="*/ 3329121 h 5893281"/>
              <a:gd name="connsiteX1119" fmla="*/ 2583487 w 10035679"/>
              <a:gd name="connsiteY1119" fmla="*/ 3329121 h 5893281"/>
              <a:gd name="connsiteX1120" fmla="*/ 2581676 w 10035679"/>
              <a:gd name="connsiteY1120" fmla="*/ 3318856 h 5893281"/>
              <a:gd name="connsiteX1121" fmla="*/ 2577450 w 10035679"/>
              <a:gd name="connsiteY1121" fmla="*/ 3314630 h 5893281"/>
              <a:gd name="connsiteX1122" fmla="*/ 2573826 w 10035679"/>
              <a:gd name="connsiteY1122" fmla="*/ 3308591 h 5893281"/>
              <a:gd name="connsiteX1123" fmla="*/ 2569600 w 10035679"/>
              <a:gd name="connsiteY1123" fmla="*/ 3300138 h 5893281"/>
              <a:gd name="connsiteX1124" fmla="*/ 2569600 w 10035679"/>
              <a:gd name="connsiteY1124" fmla="*/ 3294101 h 5893281"/>
              <a:gd name="connsiteX1125" fmla="*/ 8147123 w 10035679"/>
              <a:gd name="connsiteY1125" fmla="*/ 3265119 h 5893281"/>
              <a:gd name="connsiteX1126" fmla="*/ 8153160 w 10035679"/>
              <a:gd name="connsiteY1126" fmla="*/ 3271156 h 5893281"/>
              <a:gd name="connsiteX1127" fmla="*/ 8157386 w 10035679"/>
              <a:gd name="connsiteY1127" fmla="*/ 3279610 h 5893281"/>
              <a:gd name="connsiteX1128" fmla="*/ 8161009 w 10035679"/>
              <a:gd name="connsiteY1128" fmla="*/ 3285647 h 5893281"/>
              <a:gd name="connsiteX1129" fmla="*/ 8161009 w 10035679"/>
              <a:gd name="connsiteY1129" fmla="*/ 3295912 h 5893281"/>
              <a:gd name="connsiteX1130" fmla="*/ 8161009 w 10035679"/>
              <a:gd name="connsiteY1130" fmla="*/ 3310401 h 5893281"/>
              <a:gd name="connsiteX1131" fmla="*/ 8132632 w 10035679"/>
              <a:gd name="connsiteY1131" fmla="*/ 3382252 h 5893281"/>
              <a:gd name="connsiteX1132" fmla="*/ 8118743 w 10035679"/>
              <a:gd name="connsiteY1132" fmla="*/ 3364137 h 5893281"/>
              <a:gd name="connsiteX1133" fmla="*/ 8112706 w 10035679"/>
              <a:gd name="connsiteY1133" fmla="*/ 3347836 h 5893281"/>
              <a:gd name="connsiteX1134" fmla="*/ 8108480 w 10035679"/>
              <a:gd name="connsiteY1134" fmla="*/ 3318855 h 5893281"/>
              <a:gd name="connsiteX1135" fmla="*/ 2553298 w 10035679"/>
              <a:gd name="connsiteY1135" fmla="*/ 3232516 h 5893281"/>
              <a:gd name="connsiteX1136" fmla="*/ 2597976 w 10035679"/>
              <a:gd name="connsiteY1136" fmla="*/ 3232516 h 5893281"/>
              <a:gd name="connsiteX1137" fmla="*/ 2602202 w 10035679"/>
              <a:gd name="connsiteY1137" fmla="*/ 3238553 h 5893281"/>
              <a:gd name="connsiteX1138" fmla="*/ 2610051 w 10035679"/>
              <a:gd name="connsiteY1138" fmla="*/ 3242779 h 5893281"/>
              <a:gd name="connsiteX1139" fmla="*/ 2610051 w 10035679"/>
              <a:gd name="connsiteY1139" fmla="*/ 3247007 h 5893281"/>
              <a:gd name="connsiteX1140" fmla="*/ 2611862 w 10035679"/>
              <a:gd name="connsiteY1140" fmla="*/ 3250628 h 5893281"/>
              <a:gd name="connsiteX1141" fmla="*/ 2611862 w 10035679"/>
              <a:gd name="connsiteY1141" fmla="*/ 3253043 h 5893281"/>
              <a:gd name="connsiteX1142" fmla="*/ 2610051 w 10035679"/>
              <a:gd name="connsiteY1142" fmla="*/ 3257269 h 5893281"/>
              <a:gd name="connsiteX1143" fmla="*/ 2610051 w 10035679"/>
              <a:gd name="connsiteY1143" fmla="*/ 3265119 h 5893281"/>
              <a:gd name="connsiteX1144" fmla="*/ 2597976 w 10035679"/>
              <a:gd name="connsiteY1144" fmla="*/ 3257269 h 5893281"/>
              <a:gd name="connsiteX1145" fmla="*/ 2587711 w 10035679"/>
              <a:gd name="connsiteY1145" fmla="*/ 3253043 h 5893281"/>
              <a:gd name="connsiteX1146" fmla="*/ 2577448 w 10035679"/>
              <a:gd name="connsiteY1146" fmla="*/ 3253043 h 5893281"/>
              <a:gd name="connsiteX1147" fmla="*/ 2569599 w 10035679"/>
              <a:gd name="connsiteY1147" fmla="*/ 3250628 h 5893281"/>
              <a:gd name="connsiteX1148" fmla="*/ 2563562 w 10035679"/>
              <a:gd name="connsiteY1148" fmla="*/ 3250628 h 5893281"/>
              <a:gd name="connsiteX1149" fmla="*/ 2555108 w 10035679"/>
              <a:gd name="connsiteY1149" fmla="*/ 3247007 h 5893281"/>
              <a:gd name="connsiteX1150" fmla="*/ 2553298 w 10035679"/>
              <a:gd name="connsiteY1150" fmla="*/ 3238553 h 5893281"/>
              <a:gd name="connsiteX1151" fmla="*/ 8374133 w 10035679"/>
              <a:gd name="connsiteY1151" fmla="*/ 3098482 h 5893281"/>
              <a:gd name="connsiteX1152" fmla="*/ 8380170 w 10035679"/>
              <a:gd name="connsiteY1152" fmla="*/ 3102708 h 5893281"/>
              <a:gd name="connsiteX1153" fmla="*/ 8383793 w 10035679"/>
              <a:gd name="connsiteY1153" fmla="*/ 3102708 h 5893281"/>
              <a:gd name="connsiteX1154" fmla="*/ 8383793 w 10035679"/>
              <a:gd name="connsiteY1154" fmla="*/ 3106935 h 5893281"/>
              <a:gd name="connsiteX1155" fmla="*/ 8388019 w 10035679"/>
              <a:gd name="connsiteY1155" fmla="*/ 3112973 h 5893281"/>
              <a:gd name="connsiteX1156" fmla="*/ 8388019 w 10035679"/>
              <a:gd name="connsiteY1156" fmla="*/ 3121426 h 5893281"/>
              <a:gd name="connsiteX1157" fmla="*/ 8383793 w 10035679"/>
              <a:gd name="connsiteY1157" fmla="*/ 3131691 h 5893281"/>
              <a:gd name="connsiteX1158" fmla="*/ 8375943 w 10035679"/>
              <a:gd name="connsiteY1158" fmla="*/ 3141954 h 5893281"/>
              <a:gd name="connsiteX1159" fmla="*/ 8374133 w 10035679"/>
              <a:gd name="connsiteY1159" fmla="*/ 3152219 h 5893281"/>
              <a:gd name="connsiteX1160" fmla="*/ 8355416 w 10035679"/>
              <a:gd name="connsiteY1160" fmla="*/ 3152219 h 5893281"/>
              <a:gd name="connsiteX1161" fmla="*/ 8355416 w 10035679"/>
              <a:gd name="connsiteY1161" fmla="*/ 3127463 h 5893281"/>
              <a:gd name="connsiteX1162" fmla="*/ 8362058 w 10035679"/>
              <a:gd name="connsiteY1162" fmla="*/ 3125049 h 5893281"/>
              <a:gd name="connsiteX1163" fmla="*/ 8365679 w 10035679"/>
              <a:gd name="connsiteY1163" fmla="*/ 3117200 h 5893281"/>
              <a:gd name="connsiteX1164" fmla="*/ 8369907 w 10035679"/>
              <a:gd name="connsiteY1164" fmla="*/ 3111161 h 5893281"/>
              <a:gd name="connsiteX1165" fmla="*/ 8278740 w 10035679"/>
              <a:gd name="connsiteY1165" fmla="*/ 3001881 h 5893281"/>
              <a:gd name="connsiteX1166" fmla="*/ 8302889 w 10035679"/>
              <a:gd name="connsiteY1166" fmla="*/ 3001881 h 5893281"/>
              <a:gd name="connsiteX1167" fmla="*/ 8302889 w 10035679"/>
              <a:gd name="connsiteY1167" fmla="*/ 3026637 h 5893281"/>
              <a:gd name="connsiteX1168" fmla="*/ 8270891 w 10035679"/>
              <a:gd name="connsiteY1168" fmla="*/ 3026637 h 5893281"/>
              <a:gd name="connsiteX1169" fmla="*/ 8270891 w 10035679"/>
              <a:gd name="connsiteY1169" fmla="*/ 3010334 h 5893281"/>
              <a:gd name="connsiteX1170" fmla="*/ 8278740 w 10035679"/>
              <a:gd name="connsiteY1170" fmla="*/ 3010334 h 5893281"/>
              <a:gd name="connsiteX1171" fmla="*/ 5703707 w 10035679"/>
              <a:gd name="connsiteY1171" fmla="*/ 2933656 h 5893281"/>
              <a:gd name="connsiteX1172" fmla="*/ 5721819 w 10035679"/>
              <a:gd name="connsiteY1172" fmla="*/ 2933656 h 5893281"/>
              <a:gd name="connsiteX1173" fmla="*/ 5713970 w 10035679"/>
              <a:gd name="connsiteY1173" fmla="*/ 2943920 h 5893281"/>
              <a:gd name="connsiteX1174" fmla="*/ 5707933 w 10035679"/>
              <a:gd name="connsiteY1174" fmla="*/ 2952372 h 5893281"/>
              <a:gd name="connsiteX1175" fmla="*/ 5699481 w 10035679"/>
              <a:gd name="connsiteY1175" fmla="*/ 2958409 h 5893281"/>
              <a:gd name="connsiteX1176" fmla="*/ 5693443 w 10035679"/>
              <a:gd name="connsiteY1176" fmla="*/ 2966863 h 5893281"/>
              <a:gd name="connsiteX1177" fmla="*/ 5681367 w 10035679"/>
              <a:gd name="connsiteY1177" fmla="*/ 2972900 h 5893281"/>
              <a:gd name="connsiteX1178" fmla="*/ 5675331 w 10035679"/>
              <a:gd name="connsiteY1178" fmla="*/ 2972900 h 5893281"/>
              <a:gd name="connsiteX1179" fmla="*/ 5675331 w 10035679"/>
              <a:gd name="connsiteY1179" fmla="*/ 2977126 h 5893281"/>
              <a:gd name="connsiteX1180" fmla="*/ 5671105 w 10035679"/>
              <a:gd name="connsiteY1180" fmla="*/ 2977126 h 5893281"/>
              <a:gd name="connsiteX1181" fmla="*/ 5665066 w 10035679"/>
              <a:gd name="connsiteY1181" fmla="*/ 2977126 h 5893281"/>
              <a:gd name="connsiteX1182" fmla="*/ 5657217 w 10035679"/>
              <a:gd name="connsiteY1182" fmla="*/ 2981352 h 5893281"/>
              <a:gd name="connsiteX1183" fmla="*/ 5651180 w 10035679"/>
              <a:gd name="connsiteY1183" fmla="*/ 2954183 h 5893281"/>
              <a:gd name="connsiteX1184" fmla="*/ 5665066 w 10035679"/>
              <a:gd name="connsiteY1184" fmla="*/ 2952372 h 5893281"/>
              <a:gd name="connsiteX1185" fmla="*/ 5679557 w 10035679"/>
              <a:gd name="connsiteY1185" fmla="*/ 2943920 h 5893281"/>
              <a:gd name="connsiteX1186" fmla="*/ 5693443 w 10035679"/>
              <a:gd name="connsiteY1186" fmla="*/ 2940297 h 5893281"/>
              <a:gd name="connsiteX1187" fmla="*/ 5409677 w 10035679"/>
              <a:gd name="connsiteY1187" fmla="*/ 2923393 h 5893281"/>
              <a:gd name="connsiteX1188" fmla="*/ 5428394 w 10035679"/>
              <a:gd name="connsiteY1188" fmla="*/ 2930034 h 5893281"/>
              <a:gd name="connsiteX1189" fmla="*/ 5448318 w 10035679"/>
              <a:gd name="connsiteY1189" fmla="*/ 2937883 h 5893281"/>
              <a:gd name="connsiteX1190" fmla="*/ 5472467 w 10035679"/>
              <a:gd name="connsiteY1190" fmla="*/ 2943920 h 5893281"/>
              <a:gd name="connsiteX1191" fmla="*/ 5486958 w 10035679"/>
              <a:gd name="connsiteY1191" fmla="*/ 2954184 h 5893281"/>
              <a:gd name="connsiteX1192" fmla="*/ 5430204 w 10035679"/>
              <a:gd name="connsiteY1192" fmla="*/ 2954184 h 5893281"/>
              <a:gd name="connsiteX1193" fmla="*/ 5424168 w 10035679"/>
              <a:gd name="connsiteY1193" fmla="*/ 2952371 h 5893281"/>
              <a:gd name="connsiteX1194" fmla="*/ 5419942 w 10035679"/>
              <a:gd name="connsiteY1194" fmla="*/ 2952371 h 5893281"/>
              <a:gd name="connsiteX1195" fmla="*/ 5413903 w 10035679"/>
              <a:gd name="connsiteY1195" fmla="*/ 2948145 h 5893281"/>
              <a:gd name="connsiteX1196" fmla="*/ 5400017 w 10035679"/>
              <a:gd name="connsiteY1196" fmla="*/ 2948145 h 5893281"/>
              <a:gd name="connsiteX1197" fmla="*/ 5400017 w 10035679"/>
              <a:gd name="connsiteY1197" fmla="*/ 2940297 h 5893281"/>
              <a:gd name="connsiteX1198" fmla="*/ 5403640 w 10035679"/>
              <a:gd name="connsiteY1198" fmla="*/ 2937883 h 5893281"/>
              <a:gd name="connsiteX1199" fmla="*/ 5406054 w 10035679"/>
              <a:gd name="connsiteY1199" fmla="*/ 2933657 h 5893281"/>
              <a:gd name="connsiteX1200" fmla="*/ 5406054 w 10035679"/>
              <a:gd name="connsiteY1200" fmla="*/ 2930034 h 5893281"/>
              <a:gd name="connsiteX1201" fmla="*/ 4778163 w 10035679"/>
              <a:gd name="connsiteY1201" fmla="*/ 2783926 h 5893281"/>
              <a:gd name="connsiteX1202" fmla="*/ 4826467 w 10035679"/>
              <a:gd name="connsiteY1202" fmla="*/ 2783926 h 5893281"/>
              <a:gd name="connsiteX1203" fmla="*/ 4826467 w 10035679"/>
              <a:gd name="connsiteY1203" fmla="*/ 2789963 h 5893281"/>
              <a:gd name="connsiteX1204" fmla="*/ 4816201 w 10035679"/>
              <a:gd name="connsiteY1204" fmla="*/ 2794191 h 5893281"/>
              <a:gd name="connsiteX1205" fmla="*/ 4812578 w 10035679"/>
              <a:gd name="connsiteY1205" fmla="*/ 2797812 h 5893281"/>
              <a:gd name="connsiteX1206" fmla="*/ 4805936 w 10035679"/>
              <a:gd name="connsiteY1206" fmla="*/ 2800228 h 5893281"/>
              <a:gd name="connsiteX1207" fmla="*/ 4798089 w 10035679"/>
              <a:gd name="connsiteY1207" fmla="*/ 2804454 h 5893281"/>
              <a:gd name="connsiteX1208" fmla="*/ 4787824 w 10035679"/>
              <a:gd name="connsiteY1208" fmla="*/ 2804454 h 5893281"/>
              <a:gd name="connsiteX1209" fmla="*/ 5528015 w 10035679"/>
              <a:gd name="connsiteY1209" fmla="*/ 2742266 h 5893281"/>
              <a:gd name="connsiteX1210" fmla="*/ 5523789 w 10035679"/>
              <a:gd name="connsiteY1210" fmla="*/ 2746492 h 5893281"/>
              <a:gd name="connsiteX1211" fmla="*/ 5519561 w 10035679"/>
              <a:gd name="connsiteY1211" fmla="*/ 2750719 h 5893281"/>
              <a:gd name="connsiteX1212" fmla="*/ 5515335 w 10035679"/>
              <a:gd name="connsiteY1212" fmla="*/ 2750719 h 5893281"/>
              <a:gd name="connsiteX1213" fmla="*/ 5515335 w 10035679"/>
              <a:gd name="connsiteY1213" fmla="*/ 2754945 h 5893281"/>
              <a:gd name="connsiteX1214" fmla="*/ 5513524 w 10035679"/>
              <a:gd name="connsiteY1214" fmla="*/ 2756755 h 5893281"/>
              <a:gd name="connsiteX1215" fmla="*/ 5510506 w 10035679"/>
              <a:gd name="connsiteY1215" fmla="*/ 2765209 h 5893281"/>
              <a:gd name="connsiteX1216" fmla="*/ 5516542 w 10035679"/>
              <a:gd name="connsiteY1216" fmla="*/ 2765209 h 5893281"/>
              <a:gd name="connsiteX1217" fmla="*/ 5528618 w 10035679"/>
              <a:gd name="connsiteY1217" fmla="*/ 2760983 h 5893281"/>
              <a:gd name="connsiteX1218" fmla="*/ 5534656 w 10035679"/>
              <a:gd name="connsiteY1218" fmla="*/ 2756755 h 5893281"/>
              <a:gd name="connsiteX1219" fmla="*/ 5542504 w 10035679"/>
              <a:gd name="connsiteY1219" fmla="*/ 2754945 h 5893281"/>
              <a:gd name="connsiteX1220" fmla="*/ 5548542 w 10035679"/>
              <a:gd name="connsiteY1220" fmla="*/ 2750719 h 5893281"/>
              <a:gd name="connsiteX1221" fmla="*/ 5556392 w 10035679"/>
              <a:gd name="connsiteY1221" fmla="*/ 2742266 h 5893281"/>
              <a:gd name="connsiteX1222" fmla="*/ 4996725 w 10035679"/>
              <a:gd name="connsiteY1222" fmla="*/ 2742266 h 5893281"/>
              <a:gd name="connsiteX1223" fmla="*/ 5006990 w 10035679"/>
              <a:gd name="connsiteY1223" fmla="*/ 2742266 h 5893281"/>
              <a:gd name="connsiteX1224" fmla="*/ 5020872 w 10035679"/>
              <a:gd name="connsiteY1224" fmla="*/ 2742266 h 5893281"/>
              <a:gd name="connsiteX1225" fmla="*/ 5025097 w 10035679"/>
              <a:gd name="connsiteY1225" fmla="*/ 2775475 h 5893281"/>
              <a:gd name="connsiteX1226" fmla="*/ 5029326 w 10035679"/>
              <a:gd name="connsiteY1226" fmla="*/ 2814718 h 5893281"/>
              <a:gd name="connsiteX1227" fmla="*/ 5010613 w 10035679"/>
              <a:gd name="connsiteY1227" fmla="*/ 2814718 h 5893281"/>
              <a:gd name="connsiteX1228" fmla="*/ 5006990 w 10035679"/>
              <a:gd name="connsiteY1228" fmla="*/ 2818341 h 5893281"/>
              <a:gd name="connsiteX1229" fmla="*/ 5000952 w 10035679"/>
              <a:gd name="connsiteY1229" fmla="*/ 2818341 h 5893281"/>
              <a:gd name="connsiteX1230" fmla="*/ 4992498 w 10035679"/>
              <a:gd name="connsiteY1230" fmla="*/ 2818341 h 5893281"/>
              <a:gd name="connsiteX1231" fmla="*/ 4982234 w 10035679"/>
              <a:gd name="connsiteY1231" fmla="*/ 2822567 h 5893281"/>
              <a:gd name="connsiteX1232" fmla="*/ 4978611 w 10035679"/>
              <a:gd name="connsiteY1232" fmla="*/ 2794190 h 5893281"/>
              <a:gd name="connsiteX1233" fmla="*/ 4978611 w 10035679"/>
              <a:gd name="connsiteY1233" fmla="*/ 2765210 h 5893281"/>
              <a:gd name="connsiteX1234" fmla="*/ 4982234 w 10035679"/>
              <a:gd name="connsiteY1234" fmla="*/ 2750719 h 5893281"/>
              <a:gd name="connsiteX1235" fmla="*/ 4988271 w 10035679"/>
              <a:gd name="connsiteY1235" fmla="*/ 2746493 h 5893281"/>
              <a:gd name="connsiteX1236" fmla="*/ 5002761 w 10035679"/>
              <a:gd name="connsiteY1236" fmla="*/ 2672229 h 5893281"/>
              <a:gd name="connsiteX1237" fmla="*/ 5020872 w 10035679"/>
              <a:gd name="connsiteY1237" fmla="*/ 2672229 h 5893281"/>
              <a:gd name="connsiteX1238" fmla="*/ 5016650 w 10035679"/>
              <a:gd name="connsiteY1238" fmla="*/ 2686722 h 5893281"/>
              <a:gd name="connsiteX1239" fmla="*/ 5016650 w 10035679"/>
              <a:gd name="connsiteY1239" fmla="*/ 2696984 h 5893281"/>
              <a:gd name="connsiteX1240" fmla="*/ 5016650 w 10035679"/>
              <a:gd name="connsiteY1240" fmla="*/ 2707249 h 5893281"/>
              <a:gd name="connsiteX1241" fmla="*/ 5014837 w 10035679"/>
              <a:gd name="connsiteY1241" fmla="*/ 2715701 h 5893281"/>
              <a:gd name="connsiteX1242" fmla="*/ 5010611 w 10035679"/>
              <a:gd name="connsiteY1242" fmla="*/ 2725966 h 5893281"/>
              <a:gd name="connsiteX1243" fmla="*/ 4996723 w 10035679"/>
              <a:gd name="connsiteY1243" fmla="*/ 2725966 h 5893281"/>
              <a:gd name="connsiteX1244" fmla="*/ 4996723 w 10035679"/>
              <a:gd name="connsiteY1244" fmla="*/ 2711475 h 5893281"/>
              <a:gd name="connsiteX1245" fmla="*/ 5000950 w 10035679"/>
              <a:gd name="connsiteY1245" fmla="*/ 2696984 h 5893281"/>
              <a:gd name="connsiteX1246" fmla="*/ 5000950 w 10035679"/>
              <a:gd name="connsiteY1246" fmla="*/ 2683099 h 5893281"/>
              <a:gd name="connsiteX1247" fmla="*/ 2690868 w 10035679"/>
              <a:gd name="connsiteY1247" fmla="*/ 2573919 h 5893281"/>
              <a:gd name="connsiteX1248" fmla="*/ 2687343 w 10035679"/>
              <a:gd name="connsiteY1248" fmla="*/ 2577441 h 5893281"/>
              <a:gd name="connsiteX1249" fmla="*/ 2683191 w 10035679"/>
              <a:gd name="connsiteY1249" fmla="*/ 2581593 h 5893281"/>
              <a:gd name="connsiteX1250" fmla="*/ 2687332 w 10035679"/>
              <a:gd name="connsiteY1250" fmla="*/ 2578042 h 5893281"/>
              <a:gd name="connsiteX1251" fmla="*/ 8730353 w 10035679"/>
              <a:gd name="connsiteY1251" fmla="*/ 2573817 h 5893281"/>
              <a:gd name="connsiteX1252" fmla="*/ 8748465 w 10035679"/>
              <a:gd name="connsiteY1252" fmla="*/ 2600382 h 5893281"/>
              <a:gd name="connsiteX1253" fmla="*/ 8764766 w 10035679"/>
              <a:gd name="connsiteY1253" fmla="*/ 2614870 h 5893281"/>
              <a:gd name="connsiteX1254" fmla="*/ 8787106 w 10035679"/>
              <a:gd name="connsiteY1254" fmla="*/ 2620909 h 5893281"/>
              <a:gd name="connsiteX1255" fmla="*/ 8801597 w 10035679"/>
              <a:gd name="connsiteY1255" fmla="*/ 2629361 h 5893281"/>
              <a:gd name="connsiteX1256" fmla="*/ 8815483 w 10035679"/>
              <a:gd name="connsiteY1256" fmla="*/ 2639626 h 5893281"/>
              <a:gd name="connsiteX1257" fmla="*/ 8819709 w 10035679"/>
              <a:gd name="connsiteY1257" fmla="*/ 2645663 h 5893281"/>
              <a:gd name="connsiteX1258" fmla="*/ 8821520 w 10035679"/>
              <a:gd name="connsiteY1258" fmla="*/ 2654115 h 5893281"/>
              <a:gd name="connsiteX1259" fmla="*/ 8821520 w 10035679"/>
              <a:gd name="connsiteY1259" fmla="*/ 2660153 h 5893281"/>
              <a:gd name="connsiteX1260" fmla="*/ 8821520 w 10035679"/>
              <a:gd name="connsiteY1260" fmla="*/ 2672229 h 5893281"/>
              <a:gd name="connsiteX1261" fmla="*/ 8797369 w 10035679"/>
              <a:gd name="connsiteY1261" fmla="*/ 2678871 h 5893281"/>
              <a:gd name="connsiteX1262" fmla="*/ 8779257 w 10035679"/>
              <a:gd name="connsiteY1262" fmla="*/ 2693359 h 5893281"/>
              <a:gd name="connsiteX1263" fmla="*/ 8764766 w 10035679"/>
              <a:gd name="connsiteY1263" fmla="*/ 2707247 h 5893281"/>
              <a:gd name="connsiteX1264" fmla="*/ 8744844 w 10035679"/>
              <a:gd name="connsiteY1264" fmla="*/ 2717510 h 5893281"/>
              <a:gd name="connsiteX1265" fmla="*/ 8736389 w 10035679"/>
              <a:gd name="connsiteY1265" fmla="*/ 2707247 h 5893281"/>
              <a:gd name="connsiteX1266" fmla="*/ 8730353 w 10035679"/>
              <a:gd name="connsiteY1266" fmla="*/ 2703624 h 5893281"/>
              <a:gd name="connsiteX1267" fmla="*/ 8724316 w 10035679"/>
              <a:gd name="connsiteY1267" fmla="*/ 2701208 h 5893281"/>
              <a:gd name="connsiteX1268" fmla="*/ 8716467 w 10035679"/>
              <a:gd name="connsiteY1268" fmla="*/ 2703624 h 5893281"/>
              <a:gd name="connsiteX1269" fmla="*/ 8710428 w 10035679"/>
              <a:gd name="connsiteY1269" fmla="*/ 2707247 h 5893281"/>
              <a:gd name="connsiteX1270" fmla="*/ 8706202 w 10035679"/>
              <a:gd name="connsiteY1270" fmla="*/ 2715699 h 5893281"/>
              <a:gd name="connsiteX1271" fmla="*/ 8698353 w 10035679"/>
              <a:gd name="connsiteY1271" fmla="*/ 2717510 h 5893281"/>
              <a:gd name="connsiteX1272" fmla="*/ 8710428 w 10035679"/>
              <a:gd name="connsiteY1272" fmla="*/ 2760980 h 5893281"/>
              <a:gd name="connsiteX1273" fmla="*/ 8712241 w 10035679"/>
              <a:gd name="connsiteY1273" fmla="*/ 2794188 h 5893281"/>
              <a:gd name="connsiteX1274" fmla="*/ 8712241 w 10035679"/>
              <a:gd name="connsiteY1274" fmla="*/ 2818338 h 5893281"/>
              <a:gd name="connsiteX1275" fmla="*/ 8710428 w 10035679"/>
              <a:gd name="connsiteY1275" fmla="*/ 2843092 h 5893281"/>
              <a:gd name="connsiteX1276" fmla="*/ 8701976 w 10035679"/>
              <a:gd name="connsiteY1276" fmla="*/ 2870261 h 5893281"/>
              <a:gd name="connsiteX1277" fmla="*/ 8695939 w 10035679"/>
              <a:gd name="connsiteY1277" fmla="*/ 2905279 h 5893281"/>
              <a:gd name="connsiteX1278" fmla="*/ 8691711 w 10035679"/>
              <a:gd name="connsiteY1278" fmla="*/ 2948144 h 5893281"/>
              <a:gd name="connsiteX1279" fmla="*/ 8645222 w 10035679"/>
              <a:gd name="connsiteY1279" fmla="*/ 2972899 h 5893281"/>
              <a:gd name="connsiteX1280" fmla="*/ 8592694 w 10035679"/>
              <a:gd name="connsiteY1280" fmla="*/ 2997653 h 5893281"/>
              <a:gd name="connsiteX1281" fmla="*/ 8541979 w 10035679"/>
              <a:gd name="connsiteY1281" fmla="*/ 3020596 h 5893281"/>
              <a:gd name="connsiteX1282" fmla="*/ 8531714 w 10035679"/>
              <a:gd name="connsiteY1282" fmla="*/ 3001879 h 5893281"/>
              <a:gd name="connsiteX1283" fmla="*/ 8522054 w 10035679"/>
              <a:gd name="connsiteY1283" fmla="*/ 2987388 h 5893281"/>
              <a:gd name="connsiteX1284" fmla="*/ 8517828 w 10035679"/>
              <a:gd name="connsiteY1284" fmla="*/ 3001879 h 5893281"/>
              <a:gd name="connsiteX1285" fmla="*/ 8517828 w 10035679"/>
              <a:gd name="connsiteY1285" fmla="*/ 3010331 h 5893281"/>
              <a:gd name="connsiteX1286" fmla="*/ 8516018 w 10035679"/>
              <a:gd name="connsiteY1286" fmla="*/ 3020596 h 5893281"/>
              <a:gd name="connsiteX1287" fmla="*/ 8511792 w 10035679"/>
              <a:gd name="connsiteY1287" fmla="*/ 3026633 h 5893281"/>
              <a:gd name="connsiteX1288" fmla="*/ 8501527 w 10035679"/>
              <a:gd name="connsiteY1288" fmla="*/ 3026633 h 5893281"/>
              <a:gd name="connsiteX1289" fmla="*/ 8493678 w 10035679"/>
              <a:gd name="connsiteY1289" fmla="*/ 3026633 h 5893281"/>
              <a:gd name="connsiteX1290" fmla="*/ 8489451 w 10035679"/>
              <a:gd name="connsiteY1290" fmla="*/ 3030861 h 5893281"/>
              <a:gd name="connsiteX1291" fmla="*/ 8487641 w 10035679"/>
              <a:gd name="connsiteY1291" fmla="*/ 3030861 h 5893281"/>
              <a:gd name="connsiteX1292" fmla="*/ 8483415 w 10035679"/>
              <a:gd name="connsiteY1292" fmla="*/ 3034482 h 5893281"/>
              <a:gd name="connsiteX1293" fmla="*/ 8479189 w 10035679"/>
              <a:gd name="connsiteY1293" fmla="*/ 3038708 h 5893281"/>
              <a:gd name="connsiteX1294" fmla="*/ 8468924 w 10035679"/>
              <a:gd name="connsiteY1294" fmla="*/ 3038708 h 5893281"/>
              <a:gd name="connsiteX1295" fmla="*/ 8459264 w 10035679"/>
              <a:gd name="connsiteY1295" fmla="*/ 3041124 h 5893281"/>
              <a:gd name="connsiteX1296" fmla="*/ 8455038 w 10035679"/>
              <a:gd name="connsiteY1296" fmla="*/ 3034482 h 5893281"/>
              <a:gd name="connsiteX1297" fmla="*/ 8455038 w 10035679"/>
              <a:gd name="connsiteY1297" fmla="*/ 3024219 h 5893281"/>
              <a:gd name="connsiteX1298" fmla="*/ 8455038 w 10035679"/>
              <a:gd name="connsiteY1298" fmla="*/ 3020596 h 5893281"/>
              <a:gd name="connsiteX1299" fmla="*/ 8455038 w 10035679"/>
              <a:gd name="connsiteY1299" fmla="*/ 3012144 h 5893281"/>
              <a:gd name="connsiteX1300" fmla="*/ 8455038 w 10035679"/>
              <a:gd name="connsiteY1300" fmla="*/ 3010331 h 5893281"/>
              <a:gd name="connsiteX1301" fmla="*/ 8446584 w 10035679"/>
              <a:gd name="connsiteY1301" fmla="*/ 3010331 h 5893281"/>
              <a:gd name="connsiteX1302" fmla="*/ 8440547 w 10035679"/>
              <a:gd name="connsiteY1302" fmla="*/ 3006105 h 5893281"/>
              <a:gd name="connsiteX1303" fmla="*/ 8426661 w 10035679"/>
              <a:gd name="connsiteY1303" fmla="*/ 3001879 h 5893281"/>
              <a:gd name="connsiteX1304" fmla="*/ 8426661 w 10035679"/>
              <a:gd name="connsiteY1304" fmla="*/ 3010331 h 5893281"/>
              <a:gd name="connsiteX1305" fmla="*/ 8432698 w 10035679"/>
              <a:gd name="connsiteY1305" fmla="*/ 3020596 h 5893281"/>
              <a:gd name="connsiteX1306" fmla="*/ 8440547 w 10035679"/>
              <a:gd name="connsiteY1306" fmla="*/ 3024219 h 5893281"/>
              <a:gd name="connsiteX1307" fmla="*/ 8440547 w 10035679"/>
              <a:gd name="connsiteY1307" fmla="*/ 3030861 h 5893281"/>
              <a:gd name="connsiteX1308" fmla="*/ 8440547 w 10035679"/>
              <a:gd name="connsiteY1308" fmla="*/ 3041124 h 5893281"/>
              <a:gd name="connsiteX1309" fmla="*/ 8444773 w 10035679"/>
              <a:gd name="connsiteY1309" fmla="*/ 3059238 h 5893281"/>
              <a:gd name="connsiteX1310" fmla="*/ 8432698 w 10035679"/>
              <a:gd name="connsiteY1310" fmla="*/ 3069500 h 5893281"/>
              <a:gd name="connsiteX1311" fmla="*/ 8426661 w 10035679"/>
              <a:gd name="connsiteY1311" fmla="*/ 3083991 h 5893281"/>
              <a:gd name="connsiteX1312" fmla="*/ 8418209 w 10035679"/>
              <a:gd name="connsiteY1312" fmla="*/ 3098480 h 5893281"/>
              <a:gd name="connsiteX1313" fmla="*/ 8394058 w 10035679"/>
              <a:gd name="connsiteY1313" fmla="*/ 3098480 h 5893281"/>
              <a:gd name="connsiteX1314" fmla="*/ 8390435 w 10035679"/>
              <a:gd name="connsiteY1314" fmla="*/ 3069500 h 5893281"/>
              <a:gd name="connsiteX1315" fmla="*/ 8388019 w 10035679"/>
              <a:gd name="connsiteY1315" fmla="*/ 3055009 h 5893281"/>
              <a:gd name="connsiteX1316" fmla="*/ 8380170 w 10035679"/>
              <a:gd name="connsiteY1316" fmla="*/ 3041124 h 5893281"/>
              <a:gd name="connsiteX1317" fmla="*/ 8374133 w 10035679"/>
              <a:gd name="connsiteY1317" fmla="*/ 3020596 h 5893281"/>
              <a:gd name="connsiteX1318" fmla="*/ 8394058 w 10035679"/>
              <a:gd name="connsiteY1318" fmla="*/ 3020596 h 5893281"/>
              <a:gd name="connsiteX1319" fmla="*/ 8418209 w 10035679"/>
              <a:gd name="connsiteY1319" fmla="*/ 2987388 h 5893281"/>
              <a:gd name="connsiteX1320" fmla="*/ 8450810 w 10035679"/>
              <a:gd name="connsiteY1320" fmla="*/ 2958409 h 5893281"/>
              <a:gd name="connsiteX1321" fmla="*/ 8489451 w 10035679"/>
              <a:gd name="connsiteY1321" fmla="*/ 2940297 h 5893281"/>
              <a:gd name="connsiteX1322" fmla="*/ 8503337 w 10035679"/>
              <a:gd name="connsiteY1322" fmla="*/ 2937882 h 5893281"/>
              <a:gd name="connsiteX1323" fmla="*/ 8517828 w 10035679"/>
              <a:gd name="connsiteY1323" fmla="*/ 2937882 h 5893281"/>
              <a:gd name="connsiteX1324" fmla="*/ 8529904 w 10035679"/>
              <a:gd name="connsiteY1324" fmla="*/ 2940297 h 5893281"/>
              <a:gd name="connsiteX1325" fmla="*/ 8535942 w 10035679"/>
              <a:gd name="connsiteY1325" fmla="*/ 2940297 h 5893281"/>
              <a:gd name="connsiteX1326" fmla="*/ 8541979 w 10035679"/>
              <a:gd name="connsiteY1326" fmla="*/ 2940297 h 5893281"/>
              <a:gd name="connsiteX1327" fmla="*/ 8550431 w 10035679"/>
              <a:gd name="connsiteY1327" fmla="*/ 2930032 h 5893281"/>
              <a:gd name="connsiteX1328" fmla="*/ 8556468 w 10035679"/>
              <a:gd name="connsiteY1328" fmla="*/ 2919769 h 5893281"/>
              <a:gd name="connsiteX1329" fmla="*/ 8560091 w 10035679"/>
              <a:gd name="connsiteY1329" fmla="*/ 2908900 h 5893281"/>
              <a:gd name="connsiteX1330" fmla="*/ 8564317 w 10035679"/>
              <a:gd name="connsiteY1330" fmla="*/ 2901053 h 5893281"/>
              <a:gd name="connsiteX1331" fmla="*/ 8570356 w 10035679"/>
              <a:gd name="connsiteY1331" fmla="*/ 2890788 h 5893281"/>
              <a:gd name="connsiteX1332" fmla="*/ 8582431 w 10035679"/>
              <a:gd name="connsiteY1332" fmla="*/ 2884752 h 5893281"/>
              <a:gd name="connsiteX1333" fmla="*/ 8584847 w 10035679"/>
              <a:gd name="connsiteY1333" fmla="*/ 2890788 h 5893281"/>
              <a:gd name="connsiteX1334" fmla="*/ 8588468 w 10035679"/>
              <a:gd name="connsiteY1334" fmla="*/ 2895014 h 5893281"/>
              <a:gd name="connsiteX1335" fmla="*/ 8592694 w 10035679"/>
              <a:gd name="connsiteY1335" fmla="*/ 2895014 h 5893281"/>
              <a:gd name="connsiteX1336" fmla="*/ 8596922 w 10035679"/>
              <a:gd name="connsiteY1336" fmla="*/ 2895014 h 5893281"/>
              <a:gd name="connsiteX1337" fmla="*/ 8598733 w 10035679"/>
              <a:gd name="connsiteY1337" fmla="*/ 2890788 h 5893281"/>
              <a:gd name="connsiteX1338" fmla="*/ 8627110 w 10035679"/>
              <a:gd name="connsiteY1338" fmla="*/ 2866035 h 5893281"/>
              <a:gd name="connsiteX1339" fmla="*/ 8645222 w 10035679"/>
              <a:gd name="connsiteY1339" fmla="*/ 2843092 h 5893281"/>
              <a:gd name="connsiteX1340" fmla="*/ 8653676 w 10035679"/>
              <a:gd name="connsiteY1340" fmla="*/ 2818338 h 5893281"/>
              <a:gd name="connsiteX1341" fmla="*/ 8659713 w 10035679"/>
              <a:gd name="connsiteY1341" fmla="*/ 2789962 h 5893281"/>
              <a:gd name="connsiteX1342" fmla="*/ 8669976 w 10035679"/>
              <a:gd name="connsiteY1342" fmla="*/ 2765206 h 5893281"/>
              <a:gd name="connsiteX1343" fmla="*/ 8691711 w 10035679"/>
              <a:gd name="connsiteY1343" fmla="*/ 2732001 h 5893281"/>
              <a:gd name="connsiteX1344" fmla="*/ 8677825 w 10035679"/>
              <a:gd name="connsiteY1344" fmla="*/ 2732001 h 5893281"/>
              <a:gd name="connsiteX1345" fmla="*/ 8667562 w 10035679"/>
              <a:gd name="connsiteY1345" fmla="*/ 2725962 h 5893281"/>
              <a:gd name="connsiteX1346" fmla="*/ 8663939 w 10035679"/>
              <a:gd name="connsiteY1346" fmla="*/ 2717510 h 5893281"/>
              <a:gd name="connsiteX1347" fmla="*/ 8659713 w 10035679"/>
              <a:gd name="connsiteY1347" fmla="*/ 2711474 h 5893281"/>
              <a:gd name="connsiteX1348" fmla="*/ 8659713 w 10035679"/>
              <a:gd name="connsiteY1348" fmla="*/ 2696983 h 5893281"/>
              <a:gd name="connsiteX1349" fmla="*/ 8659713 w 10035679"/>
              <a:gd name="connsiteY1349" fmla="*/ 2678871 h 5893281"/>
              <a:gd name="connsiteX1350" fmla="*/ 8663939 w 10035679"/>
              <a:gd name="connsiteY1350" fmla="*/ 2674643 h 5893281"/>
              <a:gd name="connsiteX1351" fmla="*/ 8667562 w 10035679"/>
              <a:gd name="connsiteY1351" fmla="*/ 2672229 h 5893281"/>
              <a:gd name="connsiteX1352" fmla="*/ 8667562 w 10035679"/>
              <a:gd name="connsiteY1352" fmla="*/ 2668605 h 5893281"/>
              <a:gd name="connsiteX1353" fmla="*/ 8667562 w 10035679"/>
              <a:gd name="connsiteY1353" fmla="*/ 2664379 h 5893281"/>
              <a:gd name="connsiteX1354" fmla="*/ 8682051 w 10035679"/>
              <a:gd name="connsiteY1354" fmla="*/ 2660153 h 5893281"/>
              <a:gd name="connsiteX1355" fmla="*/ 8691711 w 10035679"/>
              <a:gd name="connsiteY1355" fmla="*/ 2660153 h 5893281"/>
              <a:gd name="connsiteX1356" fmla="*/ 8698353 w 10035679"/>
              <a:gd name="connsiteY1356" fmla="*/ 2658340 h 5893281"/>
              <a:gd name="connsiteX1357" fmla="*/ 8706202 w 10035679"/>
              <a:gd name="connsiteY1357" fmla="*/ 2658340 h 5893281"/>
              <a:gd name="connsiteX1358" fmla="*/ 8706202 w 10035679"/>
              <a:gd name="connsiteY1358" fmla="*/ 2620909 h 5893281"/>
              <a:gd name="connsiteX1359" fmla="*/ 8712241 w 10035679"/>
              <a:gd name="connsiteY1359" fmla="*/ 2592533 h 5893281"/>
              <a:gd name="connsiteX1360" fmla="*/ 5124099 w 10035679"/>
              <a:gd name="connsiteY1360" fmla="*/ 2567174 h 5893281"/>
              <a:gd name="connsiteX1361" fmla="*/ 5122288 w 10035679"/>
              <a:gd name="connsiteY1361" fmla="*/ 2571405 h 5893281"/>
              <a:gd name="connsiteX1362" fmla="*/ 5118062 w 10035679"/>
              <a:gd name="connsiteY1362" fmla="*/ 2571405 h 5893281"/>
              <a:gd name="connsiteX1363" fmla="*/ 5113836 w 10035679"/>
              <a:gd name="connsiteY1363" fmla="*/ 2571405 h 5893281"/>
              <a:gd name="connsiteX1364" fmla="*/ 5113836 w 10035679"/>
              <a:gd name="connsiteY1364" fmla="*/ 2573214 h 5893281"/>
              <a:gd name="connsiteX1365" fmla="*/ 5109610 w 10035679"/>
              <a:gd name="connsiteY1365" fmla="*/ 2573214 h 5893281"/>
              <a:gd name="connsiteX1366" fmla="*/ 5103571 w 10035679"/>
              <a:gd name="connsiteY1366" fmla="*/ 2581666 h 5893281"/>
              <a:gd name="connsiteX1367" fmla="*/ 5095722 w 10035679"/>
              <a:gd name="connsiteY1367" fmla="*/ 2585892 h 5893281"/>
              <a:gd name="connsiteX1368" fmla="*/ 5095722 w 10035679"/>
              <a:gd name="connsiteY1368" fmla="*/ 2587705 h 5893281"/>
              <a:gd name="connsiteX1369" fmla="*/ 5095722 w 10035679"/>
              <a:gd name="connsiteY1369" fmla="*/ 2596157 h 5893281"/>
              <a:gd name="connsiteX1370" fmla="*/ 5095722 w 10035679"/>
              <a:gd name="connsiteY1370" fmla="*/ 2602194 h 5893281"/>
              <a:gd name="connsiteX1371" fmla="*/ 5095722 w 10035679"/>
              <a:gd name="connsiteY1371" fmla="*/ 2614268 h 5893281"/>
              <a:gd name="connsiteX1372" fmla="*/ 5124099 w 10035679"/>
              <a:gd name="connsiteY1372" fmla="*/ 2643250 h 5893281"/>
              <a:gd name="connsiteX1373" fmla="*/ 5150665 w 10035679"/>
              <a:gd name="connsiteY1373" fmla="*/ 2674040 h 5893281"/>
              <a:gd name="connsiteX1374" fmla="*/ 5174815 w 10035679"/>
              <a:gd name="connsiteY1374" fmla="*/ 2710871 h 5893281"/>
              <a:gd name="connsiteX1375" fmla="*/ 5203192 w 10035679"/>
              <a:gd name="connsiteY1375" fmla="*/ 2710871 h 5893281"/>
              <a:gd name="connsiteX1376" fmla="*/ 5203192 w 10035679"/>
              <a:gd name="connsiteY1376" fmla="*/ 2731398 h 5893281"/>
              <a:gd name="connsiteX1377" fmla="*/ 5231569 w 10035679"/>
              <a:gd name="connsiteY1377" fmla="*/ 2741661 h 5893281"/>
              <a:gd name="connsiteX1378" fmla="*/ 5252096 w 10035679"/>
              <a:gd name="connsiteY1378" fmla="*/ 2756153 h 5893281"/>
              <a:gd name="connsiteX1379" fmla="*/ 5274434 w 10035679"/>
              <a:gd name="connsiteY1379" fmla="*/ 2774869 h 5893281"/>
              <a:gd name="connsiteX1380" fmla="*/ 5274434 w 10035679"/>
              <a:gd name="connsiteY1380" fmla="*/ 2783321 h 5893281"/>
              <a:gd name="connsiteX1381" fmla="*/ 5266587 w 10035679"/>
              <a:gd name="connsiteY1381" fmla="*/ 2783321 h 5893281"/>
              <a:gd name="connsiteX1382" fmla="*/ 5260549 w 10035679"/>
              <a:gd name="connsiteY1382" fmla="*/ 2783321 h 5893281"/>
              <a:gd name="connsiteX1383" fmla="*/ 5252699 w 10035679"/>
              <a:gd name="connsiteY1383" fmla="*/ 2783321 h 5893281"/>
              <a:gd name="connsiteX1384" fmla="*/ 5248473 w 10035679"/>
              <a:gd name="connsiteY1384" fmla="*/ 2783321 h 5893281"/>
              <a:gd name="connsiteX1385" fmla="*/ 5242436 w 10035679"/>
              <a:gd name="connsiteY1385" fmla="*/ 2779095 h 5893281"/>
              <a:gd name="connsiteX1386" fmla="*/ 5232172 w 10035679"/>
              <a:gd name="connsiteY1386" fmla="*/ 2774869 h 5893281"/>
              <a:gd name="connsiteX1387" fmla="*/ 5221909 w 10035679"/>
              <a:gd name="connsiteY1387" fmla="*/ 2774869 h 5893281"/>
              <a:gd name="connsiteX1388" fmla="*/ 5221909 w 10035679"/>
              <a:gd name="connsiteY1388" fmla="*/ 2785131 h 5893281"/>
              <a:gd name="connsiteX1389" fmla="*/ 5223720 w 10035679"/>
              <a:gd name="connsiteY1389" fmla="*/ 2793586 h 5893281"/>
              <a:gd name="connsiteX1390" fmla="*/ 5227946 w 10035679"/>
              <a:gd name="connsiteY1390" fmla="*/ 2799622 h 5893281"/>
              <a:gd name="connsiteX1391" fmla="*/ 5227946 w 10035679"/>
              <a:gd name="connsiteY1391" fmla="*/ 2803848 h 5893281"/>
              <a:gd name="connsiteX1392" fmla="*/ 5232172 w 10035679"/>
              <a:gd name="connsiteY1392" fmla="*/ 2812301 h 5893281"/>
              <a:gd name="connsiteX1393" fmla="*/ 5233984 w 10035679"/>
              <a:gd name="connsiteY1393" fmla="*/ 2822565 h 5893281"/>
              <a:gd name="connsiteX1394" fmla="*/ 5223720 w 10035679"/>
              <a:gd name="connsiteY1394" fmla="*/ 2828602 h 5893281"/>
              <a:gd name="connsiteX1395" fmla="*/ 5217683 w 10035679"/>
              <a:gd name="connsiteY1395" fmla="*/ 2837056 h 5893281"/>
              <a:gd name="connsiteX1396" fmla="*/ 5209834 w 10035679"/>
              <a:gd name="connsiteY1396" fmla="*/ 2847318 h 5893281"/>
              <a:gd name="connsiteX1397" fmla="*/ 5203795 w 10035679"/>
              <a:gd name="connsiteY1397" fmla="*/ 2861809 h 5893281"/>
              <a:gd name="connsiteX1398" fmla="*/ 5181457 w 10035679"/>
              <a:gd name="connsiteY1398" fmla="*/ 2861809 h 5893281"/>
              <a:gd name="connsiteX1399" fmla="*/ 5181457 w 10035679"/>
              <a:gd name="connsiteY1399" fmla="*/ 2909505 h 5893281"/>
              <a:gd name="connsiteX1400" fmla="*/ 5165155 w 10035679"/>
              <a:gd name="connsiteY1400" fmla="*/ 2909505 h 5893281"/>
              <a:gd name="connsiteX1401" fmla="*/ 5147041 w 10035679"/>
              <a:gd name="connsiteY1401" fmla="*/ 2895016 h 5893281"/>
              <a:gd name="connsiteX1402" fmla="*/ 5124703 w 10035679"/>
              <a:gd name="connsiteY1402" fmla="*/ 2886562 h 5893281"/>
              <a:gd name="connsiteX1403" fmla="*/ 5108402 w 10035679"/>
              <a:gd name="connsiteY1403" fmla="*/ 2876300 h 5893281"/>
              <a:gd name="connsiteX1404" fmla="*/ 5096327 w 10035679"/>
              <a:gd name="connsiteY1404" fmla="*/ 2851544 h 5893281"/>
              <a:gd name="connsiteX1405" fmla="*/ 5124703 w 10035679"/>
              <a:gd name="connsiteY1405" fmla="*/ 2855772 h 5893281"/>
              <a:gd name="connsiteX1406" fmla="*/ 5153080 w 10035679"/>
              <a:gd name="connsiteY1406" fmla="*/ 2851544 h 5893281"/>
              <a:gd name="connsiteX1407" fmla="*/ 5175418 w 10035679"/>
              <a:gd name="connsiteY1407" fmla="*/ 2843092 h 5893281"/>
              <a:gd name="connsiteX1408" fmla="*/ 5189306 w 10035679"/>
              <a:gd name="connsiteY1408" fmla="*/ 2828602 h 5893281"/>
              <a:gd name="connsiteX1409" fmla="*/ 5193532 w 10035679"/>
              <a:gd name="connsiteY1409" fmla="*/ 2826791 h 5893281"/>
              <a:gd name="connsiteX1410" fmla="*/ 5193532 w 10035679"/>
              <a:gd name="connsiteY1410" fmla="*/ 2822565 h 5893281"/>
              <a:gd name="connsiteX1411" fmla="*/ 5195343 w 10035679"/>
              <a:gd name="connsiteY1411" fmla="*/ 2818339 h 5893281"/>
              <a:gd name="connsiteX1412" fmla="*/ 5195343 w 10035679"/>
              <a:gd name="connsiteY1412" fmla="*/ 2812301 h 5893281"/>
              <a:gd name="connsiteX1413" fmla="*/ 5195343 w 10035679"/>
              <a:gd name="connsiteY1413" fmla="*/ 2803848 h 5893281"/>
              <a:gd name="connsiteX1414" fmla="*/ 5142815 w 10035679"/>
              <a:gd name="connsiteY1414" fmla="*/ 2764604 h 5893281"/>
              <a:gd name="connsiteX1415" fmla="*/ 5086062 w 10035679"/>
              <a:gd name="connsiteY1415" fmla="*/ 2725360 h 5893281"/>
              <a:gd name="connsiteX1416" fmla="*/ 5067950 w 10035679"/>
              <a:gd name="connsiteY1416" fmla="*/ 2703021 h 5893281"/>
              <a:gd name="connsiteX1417" fmla="*/ 5051662 w 10035679"/>
              <a:gd name="connsiteY1417" fmla="*/ 2682495 h 5893281"/>
              <a:gd name="connsiteX1418" fmla="*/ 5037776 w 10035679"/>
              <a:gd name="connsiteY1418" fmla="*/ 2657739 h 5893281"/>
              <a:gd name="connsiteX1419" fmla="*/ 5015441 w 10035679"/>
              <a:gd name="connsiteY1419" fmla="*/ 2635401 h 5893281"/>
              <a:gd name="connsiteX1420" fmla="*/ 4987064 w 10035679"/>
              <a:gd name="connsiteY1420" fmla="*/ 2625135 h 5893281"/>
              <a:gd name="connsiteX1421" fmla="*/ 4962913 w 10035679"/>
              <a:gd name="connsiteY1421" fmla="*/ 2645663 h 5893281"/>
              <a:gd name="connsiteX1422" fmla="*/ 4930311 w 10035679"/>
              <a:gd name="connsiteY1422" fmla="*/ 2664379 h 5893281"/>
              <a:gd name="connsiteX1423" fmla="*/ 4891671 w 10035679"/>
              <a:gd name="connsiteY1423" fmla="*/ 2672833 h 5893281"/>
              <a:gd name="connsiteX1424" fmla="*/ 4887444 w 10035679"/>
              <a:gd name="connsiteY1424" fmla="*/ 2664379 h 5893281"/>
              <a:gd name="connsiteX1425" fmla="*/ 4885632 w 10035679"/>
              <a:gd name="connsiteY1425" fmla="*/ 2658345 h 5893281"/>
              <a:gd name="connsiteX1426" fmla="*/ 4881407 w 10035679"/>
              <a:gd name="connsiteY1426" fmla="*/ 2654117 h 5893281"/>
              <a:gd name="connsiteX1427" fmla="*/ 4873557 w 10035679"/>
              <a:gd name="connsiteY1427" fmla="*/ 2654117 h 5893281"/>
              <a:gd name="connsiteX1428" fmla="*/ 4871746 w 10035679"/>
              <a:gd name="connsiteY1428" fmla="*/ 2654117 h 5893281"/>
              <a:gd name="connsiteX1429" fmla="*/ 4863898 w 10035679"/>
              <a:gd name="connsiteY1429" fmla="*/ 2658345 h 5893281"/>
              <a:gd name="connsiteX1430" fmla="*/ 4845785 w 10035679"/>
              <a:gd name="connsiteY1430" fmla="*/ 2672833 h 5893281"/>
              <a:gd name="connsiteX1431" fmla="*/ 4839746 w 10035679"/>
              <a:gd name="connsiteY1431" fmla="*/ 2693362 h 5893281"/>
              <a:gd name="connsiteX1432" fmla="*/ 4835519 w 10035679"/>
              <a:gd name="connsiteY1432" fmla="*/ 2715700 h 5893281"/>
              <a:gd name="connsiteX1433" fmla="*/ 4825258 w 10035679"/>
              <a:gd name="connsiteY1433" fmla="*/ 2732001 h 5893281"/>
              <a:gd name="connsiteX1434" fmla="*/ 4786617 w 10035679"/>
              <a:gd name="connsiteY1434" fmla="*/ 2732001 h 5893281"/>
              <a:gd name="connsiteX1435" fmla="*/ 4772730 w 10035679"/>
              <a:gd name="connsiteY1435" fmla="*/ 2750719 h 5893281"/>
              <a:gd name="connsiteX1436" fmla="*/ 4762465 w 10035679"/>
              <a:gd name="connsiteY1436" fmla="*/ 2771246 h 5893281"/>
              <a:gd name="connsiteX1437" fmla="*/ 4754618 w 10035679"/>
              <a:gd name="connsiteY1437" fmla="*/ 2797812 h 5893281"/>
              <a:gd name="connsiteX1438" fmla="*/ 4750388 w 10035679"/>
              <a:gd name="connsiteY1438" fmla="*/ 2799622 h 5893281"/>
              <a:gd name="connsiteX1439" fmla="*/ 4750388 w 10035679"/>
              <a:gd name="connsiteY1439" fmla="*/ 2808074 h 5893281"/>
              <a:gd name="connsiteX1440" fmla="*/ 4754618 w 10035679"/>
              <a:gd name="connsiteY1440" fmla="*/ 2812301 h 5893281"/>
              <a:gd name="connsiteX1441" fmla="*/ 4758844 w 10035679"/>
              <a:gd name="connsiteY1441" fmla="*/ 2814113 h 5893281"/>
              <a:gd name="connsiteX1442" fmla="*/ 4764881 w 10035679"/>
              <a:gd name="connsiteY1442" fmla="*/ 2822565 h 5893281"/>
              <a:gd name="connsiteX1443" fmla="*/ 4769107 w 10035679"/>
              <a:gd name="connsiteY1443" fmla="*/ 2828602 h 5893281"/>
              <a:gd name="connsiteX1444" fmla="*/ 4758844 w 10035679"/>
              <a:gd name="connsiteY1444" fmla="*/ 2828602 h 5893281"/>
              <a:gd name="connsiteX1445" fmla="*/ 4754618 w 10035679"/>
              <a:gd name="connsiteY1445" fmla="*/ 2832830 h 5893281"/>
              <a:gd name="connsiteX1446" fmla="*/ 4750388 w 10035679"/>
              <a:gd name="connsiteY1446" fmla="*/ 2832830 h 5893281"/>
              <a:gd name="connsiteX1447" fmla="*/ 4748579 w 10035679"/>
              <a:gd name="connsiteY1447" fmla="*/ 2837056 h 5893281"/>
              <a:gd name="connsiteX1448" fmla="*/ 4744353 w 10035679"/>
              <a:gd name="connsiteY1448" fmla="*/ 2841282 h 5893281"/>
              <a:gd name="connsiteX1449" fmla="*/ 4736503 w 10035679"/>
              <a:gd name="connsiteY1449" fmla="*/ 2843092 h 5893281"/>
              <a:gd name="connsiteX1450" fmla="*/ 4736503 w 10035679"/>
              <a:gd name="connsiteY1450" fmla="*/ 2851544 h 5893281"/>
              <a:gd name="connsiteX1451" fmla="*/ 4736503 w 10035679"/>
              <a:gd name="connsiteY1451" fmla="*/ 2855772 h 5893281"/>
              <a:gd name="connsiteX1452" fmla="*/ 4736503 w 10035679"/>
              <a:gd name="connsiteY1452" fmla="*/ 2859393 h 5893281"/>
              <a:gd name="connsiteX1453" fmla="*/ 4736503 w 10035679"/>
              <a:gd name="connsiteY1453" fmla="*/ 2871469 h 5893281"/>
              <a:gd name="connsiteX1454" fmla="*/ 4712353 w 10035679"/>
              <a:gd name="connsiteY1454" fmla="*/ 2873279 h 5893281"/>
              <a:gd name="connsiteX1455" fmla="*/ 4702090 w 10035679"/>
              <a:gd name="connsiteY1455" fmla="*/ 2881733 h 5893281"/>
              <a:gd name="connsiteX1456" fmla="*/ 4694241 w 10035679"/>
              <a:gd name="connsiteY1456" fmla="*/ 2887770 h 5893281"/>
              <a:gd name="connsiteX1457" fmla="*/ 4688204 w 10035679"/>
              <a:gd name="connsiteY1457" fmla="*/ 2899845 h 5893281"/>
              <a:gd name="connsiteX1458" fmla="*/ 4677940 w 10035679"/>
              <a:gd name="connsiteY1458" fmla="*/ 2910110 h 5893281"/>
              <a:gd name="connsiteX1459" fmla="*/ 4665864 w 10035679"/>
              <a:gd name="connsiteY1459" fmla="*/ 2914336 h 5893281"/>
              <a:gd name="connsiteX1460" fmla="*/ 4659826 w 10035679"/>
              <a:gd name="connsiteY1460" fmla="*/ 2914336 h 5893281"/>
              <a:gd name="connsiteX1461" fmla="*/ 4649563 w 10035679"/>
              <a:gd name="connsiteY1461" fmla="*/ 2910110 h 5893281"/>
              <a:gd name="connsiteX1462" fmla="*/ 4641712 w 10035679"/>
              <a:gd name="connsiteY1462" fmla="*/ 2905882 h 5893281"/>
              <a:gd name="connsiteX1463" fmla="*/ 4635677 w 10035679"/>
              <a:gd name="connsiteY1463" fmla="*/ 2901656 h 5893281"/>
              <a:gd name="connsiteX1464" fmla="*/ 4631451 w 10035679"/>
              <a:gd name="connsiteY1464" fmla="*/ 2901656 h 5893281"/>
              <a:gd name="connsiteX1465" fmla="*/ 4625411 w 10035679"/>
              <a:gd name="connsiteY1465" fmla="*/ 2905882 h 5893281"/>
              <a:gd name="connsiteX1466" fmla="*/ 4617564 w 10035679"/>
              <a:gd name="connsiteY1466" fmla="*/ 2910110 h 5893281"/>
              <a:gd name="connsiteX1467" fmla="*/ 4611526 w 10035679"/>
              <a:gd name="connsiteY1467" fmla="*/ 2914336 h 5893281"/>
              <a:gd name="connsiteX1468" fmla="*/ 4599452 w 10035679"/>
              <a:gd name="connsiteY1468" fmla="*/ 2916147 h 5893281"/>
              <a:gd name="connsiteX1469" fmla="*/ 4599452 w 10035679"/>
              <a:gd name="connsiteY1469" fmla="*/ 2934863 h 5893281"/>
              <a:gd name="connsiteX1470" fmla="*/ 4698467 w 10035679"/>
              <a:gd name="connsiteY1470" fmla="*/ 2949354 h 5893281"/>
              <a:gd name="connsiteX1471" fmla="*/ 4726843 w 10035679"/>
              <a:gd name="connsiteY1471" fmla="*/ 2934863 h 5893281"/>
              <a:gd name="connsiteX1472" fmla="*/ 4755221 w 10035679"/>
              <a:gd name="connsiteY1472" fmla="*/ 2916147 h 5893281"/>
              <a:gd name="connsiteX1473" fmla="*/ 4777562 w 10035679"/>
              <a:gd name="connsiteY1473" fmla="*/ 2901656 h 5893281"/>
              <a:gd name="connsiteX1474" fmla="*/ 4807749 w 10035679"/>
              <a:gd name="connsiteY1474" fmla="*/ 2895619 h 5893281"/>
              <a:gd name="connsiteX1475" fmla="*/ 4854237 w 10035679"/>
              <a:gd name="connsiteY1475" fmla="*/ 2887167 h 5893281"/>
              <a:gd name="connsiteX1476" fmla="*/ 4903141 w 10035679"/>
              <a:gd name="connsiteY1476" fmla="*/ 2885354 h 5893281"/>
              <a:gd name="connsiteX1477" fmla="*/ 4958084 w 10035679"/>
              <a:gd name="connsiteY1477" fmla="*/ 2885354 h 5893281"/>
              <a:gd name="connsiteX1478" fmla="*/ 5002763 w 10035679"/>
              <a:gd name="connsiteY1478" fmla="*/ 2885354 h 5893281"/>
              <a:gd name="connsiteX1479" fmla="*/ 5041398 w 10035679"/>
              <a:gd name="connsiteY1479" fmla="*/ 2887167 h 5893281"/>
              <a:gd name="connsiteX1480" fmla="*/ 5059498 w 10035679"/>
              <a:gd name="connsiteY1480" fmla="*/ 2891393 h 5893281"/>
              <a:gd name="connsiteX1481" fmla="*/ 5068553 w 10035679"/>
              <a:gd name="connsiteY1481" fmla="*/ 2891393 h 5893281"/>
              <a:gd name="connsiteX1482" fmla="*/ 5056477 w 10035679"/>
              <a:gd name="connsiteY1482" fmla="*/ 2924599 h 5893281"/>
              <a:gd name="connsiteX1483" fmla="*/ 5050454 w 10035679"/>
              <a:gd name="connsiteY1483" fmla="*/ 2959616 h 5893281"/>
              <a:gd name="connsiteX1484" fmla="*/ 5042605 w 10035679"/>
              <a:gd name="connsiteY1484" fmla="*/ 2996445 h 5893281"/>
              <a:gd name="connsiteX1485" fmla="*/ 5054680 w 10035679"/>
              <a:gd name="connsiteY1485" fmla="*/ 3002484 h 5893281"/>
              <a:gd name="connsiteX1486" fmla="*/ 5056477 w 10035679"/>
              <a:gd name="connsiteY1486" fmla="*/ 3010936 h 5893281"/>
              <a:gd name="connsiteX1487" fmla="*/ 5064327 w 10035679"/>
              <a:gd name="connsiteY1487" fmla="*/ 3016975 h 5893281"/>
              <a:gd name="connsiteX1488" fmla="*/ 5068553 w 10035679"/>
              <a:gd name="connsiteY1488" fmla="*/ 3021201 h 5893281"/>
              <a:gd name="connsiteX1489" fmla="*/ 5074591 w 10035679"/>
              <a:gd name="connsiteY1489" fmla="*/ 3027238 h 5893281"/>
              <a:gd name="connsiteX1490" fmla="*/ 5098742 w 10035679"/>
              <a:gd name="connsiteY1490" fmla="*/ 3035690 h 5893281"/>
              <a:gd name="connsiteX1491" fmla="*/ 5127119 w 10035679"/>
              <a:gd name="connsiteY1491" fmla="*/ 3035690 h 5893281"/>
              <a:gd name="connsiteX1492" fmla="*/ 5155496 w 10035679"/>
              <a:gd name="connsiteY1492" fmla="*/ 3039918 h 5893281"/>
              <a:gd name="connsiteX1493" fmla="*/ 5183870 w 10035679"/>
              <a:gd name="connsiteY1493" fmla="*/ 3054407 h 5893281"/>
              <a:gd name="connsiteX1494" fmla="*/ 5191720 w 10035679"/>
              <a:gd name="connsiteY1494" fmla="*/ 3083388 h 5893281"/>
              <a:gd name="connsiteX1495" fmla="*/ 5205608 w 10035679"/>
              <a:gd name="connsiteY1495" fmla="*/ 3089425 h 5893281"/>
              <a:gd name="connsiteX1496" fmla="*/ 5226135 w 10035679"/>
              <a:gd name="connsiteY1496" fmla="*/ 3097877 h 5893281"/>
              <a:gd name="connsiteX1497" fmla="*/ 5254512 w 10035679"/>
              <a:gd name="connsiteY1497" fmla="*/ 3103916 h 5893281"/>
              <a:gd name="connsiteX1498" fmla="*/ 5278661 w 10035679"/>
              <a:gd name="connsiteY1498" fmla="*/ 3112368 h 5893281"/>
              <a:gd name="connsiteX1499" fmla="*/ 5292548 w 10035679"/>
              <a:gd name="connsiteY1499" fmla="*/ 3114178 h 5893281"/>
              <a:gd name="connsiteX1500" fmla="*/ 5296775 w 10035679"/>
              <a:gd name="connsiteY1500" fmla="*/ 3093651 h 5893281"/>
              <a:gd name="connsiteX1501" fmla="*/ 5304624 w 10035679"/>
              <a:gd name="connsiteY1501" fmla="*/ 3074934 h 5893281"/>
              <a:gd name="connsiteX1502" fmla="*/ 5310661 w 10035679"/>
              <a:gd name="connsiteY1502" fmla="*/ 3056219 h 5893281"/>
              <a:gd name="connsiteX1503" fmla="*/ 5333001 w 10035679"/>
              <a:gd name="connsiteY1503" fmla="*/ 3041728 h 5893281"/>
              <a:gd name="connsiteX1504" fmla="*/ 5363188 w 10035679"/>
              <a:gd name="connsiteY1504" fmla="*/ 3035690 h 5893281"/>
              <a:gd name="connsiteX1505" fmla="*/ 5391565 w 10035679"/>
              <a:gd name="connsiteY1505" fmla="*/ 3041728 h 5893281"/>
              <a:gd name="connsiteX1506" fmla="*/ 5419942 w 10035679"/>
              <a:gd name="connsiteY1506" fmla="*/ 3056219 h 5893281"/>
              <a:gd name="connsiteX1507" fmla="*/ 5448318 w 10035679"/>
              <a:gd name="connsiteY1507" fmla="*/ 3068293 h 5893281"/>
              <a:gd name="connsiteX1508" fmla="*/ 5462204 w 10035679"/>
              <a:gd name="connsiteY1508" fmla="*/ 3070105 h 5893281"/>
              <a:gd name="connsiteX1509" fmla="*/ 5490581 w 10035679"/>
              <a:gd name="connsiteY1509" fmla="*/ 3074331 h 5893281"/>
              <a:gd name="connsiteX1510" fmla="*/ 5518958 w 10035679"/>
              <a:gd name="connsiteY1510" fmla="*/ 3082783 h 5893281"/>
              <a:gd name="connsiteX1511" fmla="*/ 5547335 w 10035679"/>
              <a:gd name="connsiteY1511" fmla="*/ 3084594 h 5893281"/>
              <a:gd name="connsiteX1512" fmla="*/ 5569673 w 10035679"/>
              <a:gd name="connsiteY1512" fmla="*/ 3088822 h 5893281"/>
              <a:gd name="connsiteX1513" fmla="*/ 5579937 w 10035679"/>
              <a:gd name="connsiteY1513" fmla="*/ 3093048 h 5893281"/>
              <a:gd name="connsiteX1514" fmla="*/ 5585974 w 10035679"/>
              <a:gd name="connsiteY1514" fmla="*/ 3088822 h 5893281"/>
              <a:gd name="connsiteX1515" fmla="*/ 5590202 w 10035679"/>
              <a:gd name="connsiteY1515" fmla="*/ 3082783 h 5893281"/>
              <a:gd name="connsiteX1516" fmla="*/ 5594428 w 10035679"/>
              <a:gd name="connsiteY1516" fmla="*/ 3078557 h 5893281"/>
              <a:gd name="connsiteX1517" fmla="*/ 5600465 w 10035679"/>
              <a:gd name="connsiteY1517" fmla="*/ 3070105 h 5893281"/>
              <a:gd name="connsiteX1518" fmla="*/ 5608314 w 10035679"/>
              <a:gd name="connsiteY1518" fmla="*/ 3068293 h 5893281"/>
              <a:gd name="connsiteX1519" fmla="*/ 5614351 w 10035679"/>
              <a:gd name="connsiteY1519" fmla="*/ 3068293 h 5893281"/>
              <a:gd name="connsiteX1520" fmla="*/ 5624616 w 10035679"/>
              <a:gd name="connsiteY1520" fmla="*/ 3068293 h 5893281"/>
              <a:gd name="connsiteX1521" fmla="*/ 5651182 w 10035679"/>
              <a:gd name="connsiteY1521" fmla="*/ 3074331 h 5893281"/>
              <a:gd name="connsiteX1522" fmla="*/ 5671709 w 10035679"/>
              <a:gd name="connsiteY1522" fmla="*/ 3084594 h 5893281"/>
              <a:gd name="connsiteX1523" fmla="*/ 5695860 w 10035679"/>
              <a:gd name="connsiteY1523" fmla="*/ 3082783 h 5893281"/>
              <a:gd name="connsiteX1524" fmla="*/ 5722424 w 10035679"/>
              <a:gd name="connsiteY1524" fmla="*/ 3074331 h 5893281"/>
              <a:gd name="connsiteX1525" fmla="*/ 5724235 w 10035679"/>
              <a:gd name="connsiteY1525" fmla="*/ 3045350 h 5893281"/>
              <a:gd name="connsiteX1526" fmla="*/ 5738123 w 10035679"/>
              <a:gd name="connsiteY1526" fmla="*/ 3010333 h 5893281"/>
              <a:gd name="connsiteX1527" fmla="*/ 5750198 w 10035679"/>
              <a:gd name="connsiteY1527" fmla="*/ 2977126 h 5893281"/>
              <a:gd name="connsiteX1528" fmla="*/ 5753819 w 10035679"/>
              <a:gd name="connsiteY1528" fmla="*/ 2949354 h 5893281"/>
              <a:gd name="connsiteX1529" fmla="*/ 5747782 w 10035679"/>
              <a:gd name="connsiteY1529" fmla="*/ 2924599 h 5893281"/>
              <a:gd name="connsiteX1530" fmla="*/ 5743556 w 10035679"/>
              <a:gd name="connsiteY1530" fmla="*/ 2916147 h 5893281"/>
              <a:gd name="connsiteX1531" fmla="*/ 5743556 w 10035679"/>
              <a:gd name="connsiteY1531" fmla="*/ 2910110 h 5893281"/>
              <a:gd name="connsiteX1532" fmla="*/ 5739330 w 10035679"/>
              <a:gd name="connsiteY1532" fmla="*/ 2905882 h 5893281"/>
              <a:gd name="connsiteX1533" fmla="*/ 5735104 w 10035679"/>
              <a:gd name="connsiteY1533" fmla="*/ 2901656 h 5893281"/>
              <a:gd name="connsiteX1534" fmla="*/ 5729066 w 10035679"/>
              <a:gd name="connsiteY1534" fmla="*/ 2901656 h 5893281"/>
              <a:gd name="connsiteX1535" fmla="*/ 5721216 w 10035679"/>
              <a:gd name="connsiteY1535" fmla="*/ 2901656 h 5893281"/>
              <a:gd name="connsiteX1536" fmla="*/ 5707330 w 10035679"/>
              <a:gd name="connsiteY1536" fmla="*/ 2901656 h 5893281"/>
              <a:gd name="connsiteX1537" fmla="*/ 5691029 w 10035679"/>
              <a:gd name="connsiteY1537" fmla="*/ 2916147 h 5893281"/>
              <a:gd name="connsiteX1538" fmla="*/ 5677143 w 10035679"/>
              <a:gd name="connsiteY1538" fmla="*/ 2920373 h 5893281"/>
              <a:gd name="connsiteX1539" fmla="*/ 5663255 w 10035679"/>
              <a:gd name="connsiteY1539" fmla="*/ 2916147 h 5893281"/>
              <a:gd name="connsiteX1540" fmla="*/ 5649369 w 10035679"/>
              <a:gd name="connsiteY1540" fmla="*/ 2910110 h 5893281"/>
              <a:gd name="connsiteX1541" fmla="*/ 5631257 w 10035679"/>
              <a:gd name="connsiteY1541" fmla="*/ 2901656 h 5893281"/>
              <a:gd name="connsiteX1542" fmla="*/ 5620992 w 10035679"/>
              <a:gd name="connsiteY1542" fmla="*/ 2899845 h 5893281"/>
              <a:gd name="connsiteX1543" fmla="*/ 5613145 w 10035679"/>
              <a:gd name="connsiteY1543" fmla="*/ 2901656 h 5893281"/>
              <a:gd name="connsiteX1544" fmla="*/ 5602880 w 10035679"/>
              <a:gd name="connsiteY1544" fmla="*/ 2905882 h 5893281"/>
              <a:gd name="connsiteX1545" fmla="*/ 5598654 w 10035679"/>
              <a:gd name="connsiteY1545" fmla="*/ 2914336 h 5893281"/>
              <a:gd name="connsiteX1546" fmla="*/ 5592616 w 10035679"/>
              <a:gd name="connsiteY1546" fmla="*/ 2920373 h 5893281"/>
              <a:gd name="connsiteX1547" fmla="*/ 5584768 w 10035679"/>
              <a:gd name="connsiteY1547" fmla="*/ 2924599 h 5893281"/>
              <a:gd name="connsiteX1548" fmla="*/ 5554579 w 10035679"/>
              <a:gd name="connsiteY1548" fmla="*/ 2916147 h 5893281"/>
              <a:gd name="connsiteX1549" fmla="*/ 5521976 w 10035679"/>
              <a:gd name="connsiteY1549" fmla="*/ 2895619 h 5893281"/>
              <a:gd name="connsiteX1550" fmla="*/ 5497825 w 10035679"/>
              <a:gd name="connsiteY1550" fmla="*/ 2862412 h 5893281"/>
              <a:gd name="connsiteX1551" fmla="*/ 5485750 w 10035679"/>
              <a:gd name="connsiteY1551" fmla="*/ 2829206 h 5893281"/>
              <a:gd name="connsiteX1552" fmla="*/ 5485750 w 10035679"/>
              <a:gd name="connsiteY1552" fmla="*/ 2823168 h 5893281"/>
              <a:gd name="connsiteX1553" fmla="*/ 5485750 w 10035679"/>
              <a:gd name="connsiteY1553" fmla="*/ 2814716 h 5893281"/>
              <a:gd name="connsiteX1554" fmla="*/ 5485750 w 10035679"/>
              <a:gd name="connsiteY1554" fmla="*/ 2808679 h 5893281"/>
              <a:gd name="connsiteX1555" fmla="*/ 5485750 w 10035679"/>
              <a:gd name="connsiteY1555" fmla="*/ 2800225 h 5893281"/>
              <a:gd name="connsiteX1556" fmla="*/ 5485750 w 10035679"/>
              <a:gd name="connsiteY1556" fmla="*/ 2794189 h 5893281"/>
              <a:gd name="connsiteX1557" fmla="*/ 5489978 w 10035679"/>
              <a:gd name="connsiteY1557" fmla="*/ 2785737 h 5893281"/>
              <a:gd name="connsiteX1558" fmla="*/ 5494204 w 10035679"/>
              <a:gd name="connsiteY1558" fmla="*/ 2775472 h 5893281"/>
              <a:gd name="connsiteX1559" fmla="*/ 5486355 w 10035679"/>
              <a:gd name="connsiteY1559" fmla="*/ 2769435 h 5893281"/>
              <a:gd name="connsiteX1560" fmla="*/ 5480316 w 10035679"/>
              <a:gd name="connsiteY1560" fmla="*/ 2765209 h 5893281"/>
              <a:gd name="connsiteX1561" fmla="*/ 5476090 w 10035679"/>
              <a:gd name="connsiteY1561" fmla="*/ 2760983 h 5893281"/>
              <a:gd name="connsiteX1562" fmla="*/ 5471864 w 10035679"/>
              <a:gd name="connsiteY1562" fmla="*/ 2756755 h 5893281"/>
              <a:gd name="connsiteX1563" fmla="*/ 5465827 w 10035679"/>
              <a:gd name="connsiteY1563" fmla="*/ 2754945 h 5893281"/>
              <a:gd name="connsiteX1564" fmla="*/ 5455563 w 10035679"/>
              <a:gd name="connsiteY1564" fmla="*/ 2750719 h 5893281"/>
              <a:gd name="connsiteX1565" fmla="*/ 5451337 w 10035679"/>
              <a:gd name="connsiteY1565" fmla="*/ 2746492 h 5893281"/>
              <a:gd name="connsiteX1566" fmla="*/ 5447111 w 10035679"/>
              <a:gd name="connsiteY1566" fmla="*/ 2746492 h 5893281"/>
              <a:gd name="connsiteX1567" fmla="*/ 5442884 w 10035679"/>
              <a:gd name="connsiteY1567" fmla="*/ 2742266 h 5893281"/>
              <a:gd name="connsiteX1568" fmla="*/ 5436846 w 10035679"/>
              <a:gd name="connsiteY1568" fmla="*/ 2742266 h 5893281"/>
              <a:gd name="connsiteX1569" fmla="*/ 5428999 w 10035679"/>
              <a:gd name="connsiteY1569" fmla="*/ 2742266 h 5893281"/>
              <a:gd name="connsiteX1570" fmla="*/ 5428999 w 10035679"/>
              <a:gd name="connsiteY1570" fmla="*/ 2750719 h 5893281"/>
              <a:gd name="connsiteX1571" fmla="*/ 5422960 w 10035679"/>
              <a:gd name="connsiteY1571" fmla="*/ 2750719 h 5893281"/>
              <a:gd name="connsiteX1572" fmla="*/ 5422960 w 10035679"/>
              <a:gd name="connsiteY1572" fmla="*/ 2760983 h 5893281"/>
              <a:gd name="connsiteX1573" fmla="*/ 5427186 w 10035679"/>
              <a:gd name="connsiteY1573" fmla="*/ 2769435 h 5893281"/>
              <a:gd name="connsiteX1574" fmla="*/ 5427186 w 10035679"/>
              <a:gd name="connsiteY1574" fmla="*/ 2771246 h 5893281"/>
              <a:gd name="connsiteX1575" fmla="*/ 5427186 w 10035679"/>
              <a:gd name="connsiteY1575" fmla="*/ 2775472 h 5893281"/>
              <a:gd name="connsiteX1576" fmla="*/ 5422960 w 10035679"/>
              <a:gd name="connsiteY1576" fmla="*/ 2779698 h 5893281"/>
              <a:gd name="connsiteX1577" fmla="*/ 5418734 w 10035679"/>
              <a:gd name="connsiteY1577" fmla="*/ 2779698 h 5893281"/>
              <a:gd name="connsiteX1578" fmla="*/ 5412697 w 10035679"/>
              <a:gd name="connsiteY1578" fmla="*/ 2779698 h 5893281"/>
              <a:gd name="connsiteX1579" fmla="*/ 5398809 w 10035679"/>
              <a:gd name="connsiteY1579" fmla="*/ 2783926 h 5893281"/>
              <a:gd name="connsiteX1580" fmla="*/ 5394583 w 10035679"/>
              <a:gd name="connsiteY1580" fmla="*/ 2775472 h 5893281"/>
              <a:gd name="connsiteX1581" fmla="*/ 5390357 w 10035679"/>
              <a:gd name="connsiteY1581" fmla="*/ 2771246 h 5893281"/>
              <a:gd name="connsiteX1582" fmla="*/ 5390357 w 10035679"/>
              <a:gd name="connsiteY1582" fmla="*/ 2769435 h 5893281"/>
              <a:gd name="connsiteX1583" fmla="*/ 5384320 w 10035679"/>
              <a:gd name="connsiteY1583" fmla="*/ 2765209 h 5893281"/>
              <a:gd name="connsiteX1584" fmla="*/ 5384320 w 10035679"/>
              <a:gd name="connsiteY1584" fmla="*/ 2774869 h 5893281"/>
              <a:gd name="connsiteX1585" fmla="*/ 5402432 w 10035679"/>
              <a:gd name="connsiteY1585" fmla="*/ 2797207 h 5893281"/>
              <a:gd name="connsiteX1586" fmla="*/ 5416318 w 10035679"/>
              <a:gd name="connsiteY1586" fmla="*/ 2827999 h 5893281"/>
              <a:gd name="connsiteX1587" fmla="*/ 5422357 w 10035679"/>
              <a:gd name="connsiteY1587" fmla="*/ 2861206 h 5893281"/>
              <a:gd name="connsiteX1588" fmla="*/ 5412092 w 10035679"/>
              <a:gd name="connsiteY1588" fmla="*/ 2869658 h 5893281"/>
              <a:gd name="connsiteX1589" fmla="*/ 5404243 w 10035679"/>
              <a:gd name="connsiteY1589" fmla="*/ 2871469 h 5893281"/>
              <a:gd name="connsiteX1590" fmla="*/ 5402432 w 10035679"/>
              <a:gd name="connsiteY1590" fmla="*/ 2879921 h 5893281"/>
              <a:gd name="connsiteX1591" fmla="*/ 5398206 w 10035679"/>
              <a:gd name="connsiteY1591" fmla="*/ 2885960 h 5893281"/>
              <a:gd name="connsiteX1592" fmla="*/ 5398206 w 10035679"/>
              <a:gd name="connsiteY1592" fmla="*/ 2890186 h 5893281"/>
              <a:gd name="connsiteX1593" fmla="*/ 5393980 w 10035679"/>
              <a:gd name="connsiteY1593" fmla="*/ 2898638 h 5893281"/>
              <a:gd name="connsiteX1594" fmla="*/ 5389754 w 10035679"/>
              <a:gd name="connsiteY1594" fmla="*/ 2900450 h 5893281"/>
              <a:gd name="connsiteX1595" fmla="*/ 5379489 w 10035679"/>
              <a:gd name="connsiteY1595" fmla="*/ 2904676 h 5893281"/>
              <a:gd name="connsiteX1596" fmla="*/ 5369225 w 10035679"/>
              <a:gd name="connsiteY1596" fmla="*/ 2908902 h 5893281"/>
              <a:gd name="connsiteX1597" fmla="*/ 5364999 w 10035679"/>
              <a:gd name="connsiteY1597" fmla="*/ 2904676 h 5893281"/>
              <a:gd name="connsiteX1598" fmla="*/ 5360773 w 10035679"/>
              <a:gd name="connsiteY1598" fmla="*/ 2904676 h 5893281"/>
              <a:gd name="connsiteX1599" fmla="*/ 5358962 w 10035679"/>
              <a:gd name="connsiteY1599" fmla="*/ 2900450 h 5893281"/>
              <a:gd name="connsiteX1600" fmla="*/ 5351113 w 10035679"/>
              <a:gd name="connsiteY1600" fmla="*/ 2900450 h 5893281"/>
              <a:gd name="connsiteX1601" fmla="*/ 5318510 w 10035679"/>
              <a:gd name="connsiteY1601" fmla="*/ 2803848 h 5893281"/>
              <a:gd name="connsiteX1602" fmla="*/ 5312473 w 10035679"/>
              <a:gd name="connsiteY1602" fmla="*/ 2799622 h 5893281"/>
              <a:gd name="connsiteX1603" fmla="*/ 5304624 w 10035679"/>
              <a:gd name="connsiteY1603" fmla="*/ 2793586 h 5893281"/>
              <a:gd name="connsiteX1604" fmla="*/ 5294359 w 10035679"/>
              <a:gd name="connsiteY1604" fmla="*/ 2785131 h 5893281"/>
              <a:gd name="connsiteX1605" fmla="*/ 5288322 w 10035679"/>
              <a:gd name="connsiteY1605" fmla="*/ 2783321 h 5893281"/>
              <a:gd name="connsiteX1606" fmla="*/ 5280473 w 10035679"/>
              <a:gd name="connsiteY1606" fmla="*/ 2774869 h 5893281"/>
              <a:gd name="connsiteX1607" fmla="*/ 5276247 w 10035679"/>
              <a:gd name="connsiteY1607" fmla="*/ 2754342 h 5893281"/>
              <a:gd name="connsiteX1608" fmla="*/ 5280473 w 10035679"/>
              <a:gd name="connsiteY1608" fmla="*/ 2735625 h 5893281"/>
              <a:gd name="connsiteX1609" fmla="*/ 5284699 w 10035679"/>
              <a:gd name="connsiteY1609" fmla="*/ 2721134 h 5893281"/>
              <a:gd name="connsiteX1610" fmla="*/ 5284699 w 10035679"/>
              <a:gd name="connsiteY1610" fmla="*/ 2706643 h 5893281"/>
              <a:gd name="connsiteX1611" fmla="*/ 5274434 w 10035679"/>
              <a:gd name="connsiteY1611" fmla="*/ 2696380 h 5893281"/>
              <a:gd name="connsiteX1612" fmla="*/ 5247870 w 10035679"/>
              <a:gd name="connsiteY1612" fmla="*/ 2677664 h 5893281"/>
              <a:gd name="connsiteX1613" fmla="*/ 5227343 w 10035679"/>
              <a:gd name="connsiteY1613" fmla="*/ 2667398 h 5893281"/>
              <a:gd name="connsiteX1614" fmla="*/ 5209229 w 10035679"/>
              <a:gd name="connsiteY1614" fmla="*/ 2663173 h 5893281"/>
              <a:gd name="connsiteX1615" fmla="*/ 5192927 w 10035679"/>
              <a:gd name="connsiteY1615" fmla="*/ 2652908 h 5893281"/>
              <a:gd name="connsiteX1616" fmla="*/ 5179041 w 10035679"/>
              <a:gd name="connsiteY1616" fmla="*/ 2630570 h 5893281"/>
              <a:gd name="connsiteX1617" fmla="*/ 5165155 w 10035679"/>
              <a:gd name="connsiteY1617" fmla="*/ 2591326 h 5893281"/>
              <a:gd name="connsiteX1618" fmla="*/ 5136779 w 10035679"/>
              <a:gd name="connsiteY1618" fmla="*/ 2599779 h 5893281"/>
              <a:gd name="connsiteX1619" fmla="*/ 5132553 w 10035679"/>
              <a:gd name="connsiteY1619" fmla="*/ 2587705 h 5893281"/>
              <a:gd name="connsiteX1620" fmla="*/ 5132553 w 10035679"/>
              <a:gd name="connsiteY1620" fmla="*/ 2581666 h 5893281"/>
              <a:gd name="connsiteX1621" fmla="*/ 5128327 w 10035679"/>
              <a:gd name="connsiteY1621" fmla="*/ 2573214 h 5893281"/>
              <a:gd name="connsiteX1622" fmla="*/ 2701834 w 10035679"/>
              <a:gd name="connsiteY1622" fmla="*/ 2558722 h 5893281"/>
              <a:gd name="connsiteX1623" fmla="*/ 2701532 w 10035679"/>
              <a:gd name="connsiteY1623" fmla="*/ 2559325 h 5893281"/>
              <a:gd name="connsiteX1624" fmla="*/ 2707258 w 10035679"/>
              <a:gd name="connsiteY1624" fmla="*/ 2559325 h 5893281"/>
              <a:gd name="connsiteX1625" fmla="*/ 2707264 w 10035679"/>
              <a:gd name="connsiteY1625" fmla="*/ 2559325 h 5893281"/>
              <a:gd name="connsiteX1626" fmla="*/ 2705453 w 10035679"/>
              <a:gd name="connsiteY1626" fmla="*/ 2567781 h 5893281"/>
              <a:gd name="connsiteX1627" fmla="*/ 2701225 w 10035679"/>
              <a:gd name="connsiteY1627" fmla="*/ 2571402 h 5893281"/>
              <a:gd name="connsiteX1628" fmla="*/ 2696998 w 10035679"/>
              <a:gd name="connsiteY1628" fmla="*/ 2578044 h 5893281"/>
              <a:gd name="connsiteX1629" fmla="*/ 2696998 w 10035679"/>
              <a:gd name="connsiteY1629" fmla="*/ 2581667 h 5893281"/>
              <a:gd name="connsiteX1630" fmla="*/ 2695330 w 10035679"/>
              <a:gd name="connsiteY1630" fmla="*/ 2591678 h 5893281"/>
              <a:gd name="connsiteX1631" fmla="*/ 2695797 w 10035679"/>
              <a:gd name="connsiteY1631" fmla="*/ 2591929 h 5893281"/>
              <a:gd name="connsiteX1632" fmla="*/ 2697608 w 10035679"/>
              <a:gd name="connsiteY1632" fmla="*/ 2581666 h 5893281"/>
              <a:gd name="connsiteX1633" fmla="*/ 2697608 w 10035679"/>
              <a:gd name="connsiteY1633" fmla="*/ 2577441 h 5893281"/>
              <a:gd name="connsiteX1634" fmla="*/ 2701834 w 10035679"/>
              <a:gd name="connsiteY1634" fmla="*/ 2571402 h 5893281"/>
              <a:gd name="connsiteX1635" fmla="*/ 2706060 w 10035679"/>
              <a:gd name="connsiteY1635" fmla="*/ 2567174 h 5893281"/>
              <a:gd name="connsiteX1636" fmla="*/ 2707872 w 10035679"/>
              <a:gd name="connsiteY1636" fmla="*/ 2558722 h 5893281"/>
              <a:gd name="connsiteX1637" fmla="*/ 5611937 w 10035679"/>
              <a:gd name="connsiteY1637" fmla="*/ 2529138 h 5893281"/>
              <a:gd name="connsiteX1638" fmla="*/ 5604088 w 10035679"/>
              <a:gd name="connsiteY1638" fmla="*/ 2545439 h 5893281"/>
              <a:gd name="connsiteX1639" fmla="*/ 5590202 w 10035679"/>
              <a:gd name="connsiteY1639" fmla="*/ 2572008 h 5893281"/>
              <a:gd name="connsiteX1640" fmla="*/ 5572088 w 10035679"/>
              <a:gd name="connsiteY1640" fmla="*/ 2600986 h 5893281"/>
              <a:gd name="connsiteX1641" fmla="*/ 5555787 w 10035679"/>
              <a:gd name="connsiteY1641" fmla="*/ 2629967 h 5893281"/>
              <a:gd name="connsiteX1642" fmla="*/ 5541901 w 10035679"/>
              <a:gd name="connsiteY1642" fmla="*/ 2654720 h 5893281"/>
              <a:gd name="connsiteX1643" fmla="*/ 5534051 w 10035679"/>
              <a:gd name="connsiteY1643" fmla="*/ 2675248 h 5893281"/>
              <a:gd name="connsiteX1644" fmla="*/ 5534051 w 10035679"/>
              <a:gd name="connsiteY1644" fmla="*/ 2687324 h 5893281"/>
              <a:gd name="connsiteX1645" fmla="*/ 5538278 w 10035679"/>
              <a:gd name="connsiteY1645" fmla="*/ 2701815 h 5893281"/>
              <a:gd name="connsiteX1646" fmla="*/ 5538278 w 10035679"/>
              <a:gd name="connsiteY1646" fmla="*/ 2707850 h 5893281"/>
              <a:gd name="connsiteX1647" fmla="*/ 5542504 w 10035679"/>
              <a:gd name="connsiteY1647" fmla="*/ 2716304 h 5893281"/>
              <a:gd name="connsiteX1648" fmla="*/ 5548542 w 10035679"/>
              <a:gd name="connsiteY1648" fmla="*/ 2718115 h 5893281"/>
              <a:gd name="connsiteX1649" fmla="*/ 5556392 w 10035679"/>
              <a:gd name="connsiteY1649" fmla="*/ 2722342 h 5893281"/>
              <a:gd name="connsiteX1650" fmla="*/ 5566654 w 10035679"/>
              <a:gd name="connsiteY1650" fmla="*/ 2726567 h 5893281"/>
              <a:gd name="connsiteX1651" fmla="*/ 5595031 w 10035679"/>
              <a:gd name="connsiteY1651" fmla="*/ 2736833 h 5893281"/>
              <a:gd name="connsiteX1652" fmla="*/ 5623408 w 10035679"/>
              <a:gd name="connsiteY1652" fmla="*/ 2732606 h 5893281"/>
              <a:gd name="connsiteX1653" fmla="*/ 5647559 w 10035679"/>
              <a:gd name="connsiteY1653" fmla="*/ 2722342 h 5893281"/>
              <a:gd name="connsiteX1654" fmla="*/ 5675935 w 10035679"/>
              <a:gd name="connsiteY1654" fmla="*/ 2707850 h 5893281"/>
              <a:gd name="connsiteX1655" fmla="*/ 5704312 w 10035679"/>
              <a:gd name="connsiteY1655" fmla="*/ 2703625 h 5893281"/>
              <a:gd name="connsiteX1656" fmla="*/ 5732689 w 10035679"/>
              <a:gd name="connsiteY1656" fmla="*/ 2703625 h 5893281"/>
              <a:gd name="connsiteX1657" fmla="*/ 5750801 w 10035679"/>
              <a:gd name="connsiteY1657" fmla="*/ 2715700 h 5893281"/>
              <a:gd name="connsiteX1658" fmla="*/ 5764687 w 10035679"/>
              <a:gd name="connsiteY1658" fmla="*/ 2725965 h 5893281"/>
              <a:gd name="connsiteX1659" fmla="*/ 5780988 w 10035679"/>
              <a:gd name="connsiteY1659" fmla="*/ 2732001 h 5893281"/>
              <a:gd name="connsiteX1660" fmla="*/ 5823253 w 10035679"/>
              <a:gd name="connsiteY1660" fmla="*/ 2740454 h 5893281"/>
              <a:gd name="connsiteX1661" fmla="*/ 5865516 w 10035679"/>
              <a:gd name="connsiteY1661" fmla="*/ 2736228 h 5893281"/>
              <a:gd name="connsiteX1662" fmla="*/ 5904155 w 10035679"/>
              <a:gd name="connsiteY1662" fmla="*/ 2725965 h 5893281"/>
              <a:gd name="connsiteX1663" fmla="*/ 5915023 w 10035679"/>
              <a:gd name="connsiteY1663" fmla="*/ 2704229 h 5893281"/>
              <a:gd name="connsiteX1664" fmla="*/ 5902949 w 10035679"/>
              <a:gd name="connsiteY1664" fmla="*/ 2704229 h 5893281"/>
              <a:gd name="connsiteX1665" fmla="*/ 5886646 w 10035679"/>
              <a:gd name="connsiteY1665" fmla="*/ 2675248 h 5893281"/>
              <a:gd name="connsiteX1666" fmla="*/ 5858269 w 10035679"/>
              <a:gd name="connsiteY1666" fmla="*/ 2650493 h 5893281"/>
              <a:gd name="connsiteX1667" fmla="*/ 5817819 w 10035679"/>
              <a:gd name="connsiteY1667" fmla="*/ 2625741 h 5893281"/>
              <a:gd name="connsiteX1668" fmla="*/ 5779178 w 10035679"/>
              <a:gd name="connsiteY1668" fmla="*/ 2603401 h 5893281"/>
              <a:gd name="connsiteX1669" fmla="*/ 5748990 w 10035679"/>
              <a:gd name="connsiteY1669" fmla="*/ 2593138 h 5893281"/>
              <a:gd name="connsiteX1670" fmla="*/ 5730876 w 10035679"/>
              <a:gd name="connsiteY1670" fmla="*/ 2607627 h 5893281"/>
              <a:gd name="connsiteX1671" fmla="*/ 5706727 w 10035679"/>
              <a:gd name="connsiteY1671" fmla="*/ 2617891 h 5893281"/>
              <a:gd name="connsiteX1672" fmla="*/ 5688614 w 10035679"/>
              <a:gd name="connsiteY1672" fmla="*/ 2616081 h 5893281"/>
              <a:gd name="connsiteX1673" fmla="*/ 5678351 w 10035679"/>
              <a:gd name="connsiteY1673" fmla="*/ 2601591 h 5893281"/>
              <a:gd name="connsiteX1674" fmla="*/ 5664463 w 10035679"/>
              <a:gd name="connsiteY1674" fmla="*/ 2587099 h 5893281"/>
              <a:gd name="connsiteX1675" fmla="*/ 5656616 w 10035679"/>
              <a:gd name="connsiteY1675" fmla="*/ 2568384 h 5893281"/>
              <a:gd name="connsiteX1676" fmla="*/ 5680764 w 10035679"/>
              <a:gd name="connsiteY1676" fmla="*/ 2559928 h 5893281"/>
              <a:gd name="connsiteX1677" fmla="*/ 5678954 w 10035679"/>
              <a:gd name="connsiteY1677" fmla="*/ 2558119 h 5893281"/>
              <a:gd name="connsiteX1678" fmla="*/ 5674728 w 10035679"/>
              <a:gd name="connsiteY1678" fmla="*/ 2558119 h 5893281"/>
              <a:gd name="connsiteX1679" fmla="*/ 5670501 w 10035679"/>
              <a:gd name="connsiteY1679" fmla="*/ 2558119 h 5893281"/>
              <a:gd name="connsiteX1680" fmla="*/ 5664463 w 10035679"/>
              <a:gd name="connsiteY1680" fmla="*/ 2553892 h 5893281"/>
              <a:gd name="connsiteX1681" fmla="*/ 5652389 w 10035679"/>
              <a:gd name="connsiteY1681" fmla="*/ 2543628 h 5893281"/>
              <a:gd name="connsiteX1682" fmla="*/ 5642125 w 10035679"/>
              <a:gd name="connsiteY1682" fmla="*/ 2539402 h 5893281"/>
              <a:gd name="connsiteX1683" fmla="*/ 5628239 w 10035679"/>
              <a:gd name="connsiteY1683" fmla="*/ 2533364 h 5893281"/>
              <a:gd name="connsiteX1684" fmla="*/ 6178263 w 10035679"/>
              <a:gd name="connsiteY1684" fmla="*/ 2518875 h 5893281"/>
              <a:gd name="connsiteX1685" fmla="*/ 6155923 w 10035679"/>
              <a:gd name="connsiteY1685" fmla="*/ 2537592 h 5893281"/>
              <a:gd name="connsiteX1686" fmla="*/ 6131772 w 10035679"/>
              <a:gd name="connsiteY1686" fmla="*/ 2547854 h 5893281"/>
              <a:gd name="connsiteX1687" fmla="*/ 6107621 w 10035679"/>
              <a:gd name="connsiteY1687" fmla="*/ 2558119 h 5893281"/>
              <a:gd name="connsiteX1688" fmla="*/ 6085283 w 10035679"/>
              <a:gd name="connsiteY1688" fmla="*/ 2576838 h 5893281"/>
              <a:gd name="connsiteX1689" fmla="*/ 6071397 w 10035679"/>
              <a:gd name="connsiteY1689" fmla="*/ 2599175 h 5893281"/>
              <a:gd name="connsiteX1690" fmla="*/ 6065359 w 10035679"/>
              <a:gd name="connsiteY1690" fmla="*/ 2629967 h 5893281"/>
              <a:gd name="connsiteX1691" fmla="*/ 6075623 w 10035679"/>
              <a:gd name="connsiteY1691" fmla="*/ 2663173 h 5893281"/>
              <a:gd name="connsiteX1692" fmla="*/ 6097962 w 10035679"/>
              <a:gd name="connsiteY1692" fmla="*/ 2696380 h 5893281"/>
              <a:gd name="connsiteX1693" fmla="*/ 6118491 w 10035679"/>
              <a:gd name="connsiteY1693" fmla="*/ 2729586 h 5893281"/>
              <a:gd name="connsiteX1694" fmla="*/ 6142642 w 10035679"/>
              <a:gd name="connsiteY1694" fmla="*/ 2756153 h 5893281"/>
              <a:gd name="connsiteX1695" fmla="*/ 6156528 w 10035679"/>
              <a:gd name="connsiteY1695" fmla="*/ 2782718 h 5893281"/>
              <a:gd name="connsiteX1696" fmla="*/ 6132377 w 10035679"/>
              <a:gd name="connsiteY1696" fmla="*/ 2782718 h 5893281"/>
              <a:gd name="connsiteX1697" fmla="*/ 6132377 w 10035679"/>
              <a:gd name="connsiteY1697" fmla="*/ 2827999 h 5893281"/>
              <a:gd name="connsiteX1698" fmla="*/ 6140226 w 10035679"/>
              <a:gd name="connsiteY1698" fmla="*/ 2861206 h 5893281"/>
              <a:gd name="connsiteX1699" fmla="*/ 6160754 w 10035679"/>
              <a:gd name="connsiteY1699" fmla="*/ 2879921 h 5893281"/>
              <a:gd name="connsiteX1700" fmla="*/ 6196980 w 10035679"/>
              <a:gd name="connsiteY1700" fmla="*/ 2885960 h 5893281"/>
              <a:gd name="connsiteX1701" fmla="*/ 6249505 w 10035679"/>
              <a:gd name="connsiteY1701" fmla="*/ 2884149 h 5893281"/>
              <a:gd name="connsiteX1702" fmla="*/ 6245279 w 10035679"/>
              <a:gd name="connsiteY1702" fmla="*/ 2843092 h 5893281"/>
              <a:gd name="connsiteX1703" fmla="*/ 6237430 w 10035679"/>
              <a:gd name="connsiteY1703" fmla="*/ 2818339 h 5893281"/>
              <a:gd name="connsiteX1704" fmla="*/ 6227167 w 10035679"/>
              <a:gd name="connsiteY1704" fmla="*/ 2797812 h 5893281"/>
              <a:gd name="connsiteX1705" fmla="*/ 6222941 w 10035679"/>
              <a:gd name="connsiteY1705" fmla="*/ 2775472 h 5893281"/>
              <a:gd name="connsiteX1706" fmla="*/ 6227167 w 10035679"/>
              <a:gd name="connsiteY1706" fmla="*/ 2742266 h 5893281"/>
              <a:gd name="connsiteX1707" fmla="*/ 6235014 w 10035679"/>
              <a:gd name="connsiteY1707" fmla="*/ 2746492 h 5893281"/>
              <a:gd name="connsiteX1708" fmla="*/ 6241053 w 10035679"/>
              <a:gd name="connsiteY1708" fmla="*/ 2746492 h 5893281"/>
              <a:gd name="connsiteX1709" fmla="*/ 6248902 w 10035679"/>
              <a:gd name="connsiteY1709" fmla="*/ 2746492 h 5893281"/>
              <a:gd name="connsiteX1710" fmla="*/ 6254939 w 10035679"/>
              <a:gd name="connsiteY1710" fmla="*/ 2746492 h 5893281"/>
              <a:gd name="connsiteX1711" fmla="*/ 6265204 w 10035679"/>
              <a:gd name="connsiteY1711" fmla="*/ 2741661 h 5893281"/>
              <a:gd name="connsiteX1712" fmla="*/ 6259165 w 10035679"/>
              <a:gd name="connsiteY1712" fmla="*/ 2735625 h 5893281"/>
              <a:gd name="connsiteX1713" fmla="*/ 6251318 w 10035679"/>
              <a:gd name="connsiteY1713" fmla="*/ 2731398 h 5893281"/>
              <a:gd name="connsiteX1714" fmla="*/ 6249505 w 10035679"/>
              <a:gd name="connsiteY1714" fmla="*/ 2729586 h 5893281"/>
              <a:gd name="connsiteX1715" fmla="*/ 6241658 w 10035679"/>
              <a:gd name="connsiteY1715" fmla="*/ 2721134 h 5893281"/>
              <a:gd name="connsiteX1716" fmla="*/ 6235619 w 10035679"/>
              <a:gd name="connsiteY1716" fmla="*/ 2716908 h 5893281"/>
              <a:gd name="connsiteX1717" fmla="*/ 6231393 w 10035679"/>
              <a:gd name="connsiteY1717" fmla="*/ 2721134 h 5893281"/>
              <a:gd name="connsiteX1718" fmla="*/ 6231393 w 10035679"/>
              <a:gd name="connsiteY1718" fmla="*/ 2729586 h 5893281"/>
              <a:gd name="connsiteX1719" fmla="*/ 6227167 w 10035679"/>
              <a:gd name="connsiteY1719" fmla="*/ 2735625 h 5893281"/>
              <a:gd name="connsiteX1720" fmla="*/ 6227167 w 10035679"/>
              <a:gd name="connsiteY1720" fmla="*/ 2739851 h 5893281"/>
              <a:gd name="connsiteX1721" fmla="*/ 6222941 w 10035679"/>
              <a:gd name="connsiteY1721" fmla="*/ 2741661 h 5893281"/>
              <a:gd name="connsiteX1722" fmla="*/ 6221129 w 10035679"/>
              <a:gd name="connsiteY1722" fmla="*/ 2739851 h 5893281"/>
              <a:gd name="connsiteX1723" fmla="*/ 6216902 w 10035679"/>
              <a:gd name="connsiteY1723" fmla="*/ 2731398 h 5893281"/>
              <a:gd name="connsiteX1724" fmla="*/ 6206640 w 10035679"/>
              <a:gd name="connsiteY1724" fmla="*/ 2715097 h 5893281"/>
              <a:gd name="connsiteX1725" fmla="*/ 6196375 w 10035679"/>
              <a:gd name="connsiteY1725" fmla="*/ 2696380 h 5893281"/>
              <a:gd name="connsiteX1726" fmla="*/ 6198186 w 10035679"/>
              <a:gd name="connsiteY1726" fmla="*/ 2687929 h 5893281"/>
              <a:gd name="connsiteX1727" fmla="*/ 6202414 w 10035679"/>
              <a:gd name="connsiteY1727" fmla="*/ 2687929 h 5893281"/>
              <a:gd name="connsiteX1728" fmla="*/ 6206640 w 10035679"/>
              <a:gd name="connsiteY1728" fmla="*/ 2686117 h 5893281"/>
              <a:gd name="connsiteX1729" fmla="*/ 6208450 w 10035679"/>
              <a:gd name="connsiteY1729" fmla="*/ 2677664 h 5893281"/>
              <a:gd name="connsiteX1730" fmla="*/ 6178263 w 10035679"/>
              <a:gd name="connsiteY1730" fmla="*/ 2658946 h 5893281"/>
              <a:gd name="connsiteX1731" fmla="*/ 6154112 w 10035679"/>
              <a:gd name="connsiteY1731" fmla="*/ 2629967 h 5893281"/>
              <a:gd name="connsiteX1732" fmla="*/ 6140226 w 10035679"/>
              <a:gd name="connsiteY1732" fmla="*/ 2599175 h 5893281"/>
              <a:gd name="connsiteX1733" fmla="*/ 6178866 w 10035679"/>
              <a:gd name="connsiteY1733" fmla="*/ 2594949 h 5893281"/>
              <a:gd name="connsiteX1734" fmla="*/ 6207243 w 10035679"/>
              <a:gd name="connsiteY1734" fmla="*/ 2584685 h 5893281"/>
              <a:gd name="connsiteX1735" fmla="*/ 6221129 w 10035679"/>
              <a:gd name="connsiteY1735" fmla="*/ 2558119 h 5893281"/>
              <a:gd name="connsiteX1736" fmla="*/ 6227167 w 10035679"/>
              <a:gd name="connsiteY1736" fmla="*/ 2527327 h 5893281"/>
              <a:gd name="connsiteX1737" fmla="*/ 6216902 w 10035679"/>
              <a:gd name="connsiteY1737" fmla="*/ 2523101 h 5893281"/>
              <a:gd name="connsiteX1738" fmla="*/ 6206640 w 10035679"/>
              <a:gd name="connsiteY1738" fmla="*/ 2523101 h 5893281"/>
              <a:gd name="connsiteX1739" fmla="*/ 6196375 w 10035679"/>
              <a:gd name="connsiteY1739" fmla="*/ 2518875 h 5893281"/>
              <a:gd name="connsiteX1740" fmla="*/ 5799102 w 10035679"/>
              <a:gd name="connsiteY1740" fmla="*/ 2514044 h 5893281"/>
              <a:gd name="connsiteX1741" fmla="*/ 5770725 w 10035679"/>
              <a:gd name="connsiteY1741" fmla="*/ 2528535 h 5893281"/>
              <a:gd name="connsiteX1742" fmla="*/ 5736310 w 10035679"/>
              <a:gd name="connsiteY1742" fmla="*/ 2538798 h 5893281"/>
              <a:gd name="connsiteX1743" fmla="*/ 5736310 w 10035679"/>
              <a:gd name="connsiteY1743" fmla="*/ 2567781 h 5893281"/>
              <a:gd name="connsiteX1744" fmla="*/ 5750198 w 10035679"/>
              <a:gd name="connsiteY1744" fmla="*/ 2572008 h 5893281"/>
              <a:gd name="connsiteX1745" fmla="*/ 5766499 w 10035679"/>
              <a:gd name="connsiteY1745" fmla="*/ 2573817 h 5893281"/>
              <a:gd name="connsiteX1746" fmla="*/ 5788837 w 10035679"/>
              <a:gd name="connsiteY1746" fmla="*/ 2573817 h 5893281"/>
              <a:gd name="connsiteX1747" fmla="*/ 5788837 w 10035679"/>
              <a:gd name="connsiteY1747" fmla="*/ 2559325 h 5893281"/>
              <a:gd name="connsiteX1748" fmla="*/ 5794876 w 10035679"/>
              <a:gd name="connsiteY1748" fmla="*/ 2549063 h 5893281"/>
              <a:gd name="connsiteX1749" fmla="*/ 5799102 w 10035679"/>
              <a:gd name="connsiteY1749" fmla="*/ 2538798 h 5893281"/>
              <a:gd name="connsiteX1750" fmla="*/ 5799102 w 10035679"/>
              <a:gd name="connsiteY1750" fmla="*/ 2528535 h 5893281"/>
              <a:gd name="connsiteX1751" fmla="*/ 5799102 w 10035679"/>
              <a:gd name="connsiteY1751" fmla="*/ 2520083 h 5893281"/>
              <a:gd name="connsiteX1752" fmla="*/ 3052010 w 10035679"/>
              <a:gd name="connsiteY1752" fmla="*/ 2495327 h 5893281"/>
              <a:gd name="connsiteX1753" fmla="*/ 3058048 w 10035679"/>
              <a:gd name="connsiteY1753" fmla="*/ 2514043 h 5893281"/>
              <a:gd name="connsiteX1754" fmla="*/ 3061669 w 10035679"/>
              <a:gd name="connsiteY1754" fmla="*/ 2538797 h 5893281"/>
              <a:gd name="connsiteX1755" fmla="*/ 3065898 w 10035679"/>
              <a:gd name="connsiteY1755" fmla="*/ 2559325 h 5893281"/>
              <a:gd name="connsiteX1756" fmla="*/ 3061669 w 10035679"/>
              <a:gd name="connsiteY1756" fmla="*/ 2563549 h 5893281"/>
              <a:gd name="connsiteX1757" fmla="*/ 3058048 w 10035679"/>
              <a:gd name="connsiteY1757" fmla="*/ 2563549 h 5893281"/>
              <a:gd name="connsiteX1758" fmla="*/ 3055632 w 10035679"/>
              <a:gd name="connsiteY1758" fmla="*/ 2563549 h 5893281"/>
              <a:gd name="connsiteX1759" fmla="*/ 3055632 w 10035679"/>
              <a:gd name="connsiteY1759" fmla="*/ 2567777 h 5893281"/>
              <a:gd name="connsiteX1760" fmla="*/ 3052010 w 10035679"/>
              <a:gd name="connsiteY1760" fmla="*/ 2567777 h 5893281"/>
              <a:gd name="connsiteX1761" fmla="*/ 3037519 w 10035679"/>
              <a:gd name="connsiteY1761" fmla="*/ 2567777 h 5893281"/>
              <a:gd name="connsiteX1762" fmla="*/ 3033291 w 10035679"/>
              <a:gd name="connsiteY1762" fmla="*/ 2563549 h 5893281"/>
              <a:gd name="connsiteX1763" fmla="*/ 3033291 w 10035679"/>
              <a:gd name="connsiteY1763" fmla="*/ 2559325 h 5893281"/>
              <a:gd name="connsiteX1764" fmla="*/ 3033291 w 10035679"/>
              <a:gd name="connsiteY1764" fmla="*/ 2557512 h 5893281"/>
              <a:gd name="connsiteX1765" fmla="*/ 3029670 w 10035679"/>
              <a:gd name="connsiteY1765" fmla="*/ 2557512 h 5893281"/>
              <a:gd name="connsiteX1766" fmla="*/ 3027254 w 10035679"/>
              <a:gd name="connsiteY1766" fmla="*/ 2553288 h 5893281"/>
              <a:gd name="connsiteX1767" fmla="*/ 2265920 w 10035679"/>
              <a:gd name="connsiteY1767" fmla="*/ 2427706 h 5893281"/>
              <a:gd name="connsiteX1768" fmla="*/ 2249618 w 10035679"/>
              <a:gd name="connsiteY1768" fmla="*/ 2452462 h 5893281"/>
              <a:gd name="connsiteX1769" fmla="*/ 2231506 w 10035679"/>
              <a:gd name="connsiteY1769" fmla="*/ 2474799 h 5893281"/>
              <a:gd name="connsiteX1770" fmla="*/ 2221242 w 10035679"/>
              <a:gd name="connsiteY1770" fmla="*/ 2505592 h 5893281"/>
              <a:gd name="connsiteX1771" fmla="*/ 2241769 w 10035679"/>
              <a:gd name="connsiteY1771" fmla="*/ 2503779 h 5893281"/>
              <a:gd name="connsiteX1772" fmla="*/ 2255657 w 10035679"/>
              <a:gd name="connsiteY1772" fmla="*/ 2509818 h 5893281"/>
              <a:gd name="connsiteX1773" fmla="*/ 2265920 w 10035679"/>
              <a:gd name="connsiteY1773" fmla="*/ 2520080 h 5893281"/>
              <a:gd name="connsiteX1774" fmla="*/ 2279807 w 10035679"/>
              <a:gd name="connsiteY1774" fmla="*/ 2538798 h 5893281"/>
              <a:gd name="connsiteX1775" fmla="*/ 2284033 w 10035679"/>
              <a:gd name="connsiteY1775" fmla="*/ 2524308 h 5893281"/>
              <a:gd name="connsiteX1776" fmla="*/ 2284033 w 10035679"/>
              <a:gd name="connsiteY1776" fmla="*/ 2514044 h 5893281"/>
              <a:gd name="connsiteX1777" fmla="*/ 2288260 w 10035679"/>
              <a:gd name="connsiteY1777" fmla="*/ 2505592 h 5893281"/>
              <a:gd name="connsiteX1778" fmla="*/ 2288260 w 10035679"/>
              <a:gd name="connsiteY1778" fmla="*/ 2495327 h 5893281"/>
              <a:gd name="connsiteX1779" fmla="*/ 2306372 w 10035679"/>
              <a:gd name="connsiteY1779" fmla="*/ 2495327 h 5893281"/>
              <a:gd name="connsiteX1780" fmla="*/ 2316636 w 10035679"/>
              <a:gd name="connsiteY1780" fmla="*/ 2520080 h 5893281"/>
              <a:gd name="connsiteX1781" fmla="*/ 2332938 w 10035679"/>
              <a:gd name="connsiteY1781" fmla="*/ 2528535 h 5893281"/>
              <a:gd name="connsiteX1782" fmla="*/ 2346824 w 10035679"/>
              <a:gd name="connsiteY1782" fmla="*/ 2534573 h 5893281"/>
              <a:gd name="connsiteX1783" fmla="*/ 2360710 w 10035679"/>
              <a:gd name="connsiteY1783" fmla="*/ 2543023 h 5893281"/>
              <a:gd name="connsiteX1784" fmla="*/ 2374596 w 10035679"/>
              <a:gd name="connsiteY1784" fmla="*/ 2559325 h 5893281"/>
              <a:gd name="connsiteX1785" fmla="*/ 2360710 w 10035679"/>
              <a:gd name="connsiteY1785" fmla="*/ 2581666 h 5893281"/>
              <a:gd name="connsiteX1786" fmla="*/ 2344408 w 10035679"/>
              <a:gd name="connsiteY1786" fmla="*/ 2606420 h 5893281"/>
              <a:gd name="connsiteX1787" fmla="*/ 2330522 w 10035679"/>
              <a:gd name="connsiteY1787" fmla="*/ 2639628 h 5893281"/>
              <a:gd name="connsiteX1788" fmla="*/ 2318447 w 10035679"/>
              <a:gd name="connsiteY1788" fmla="*/ 2668606 h 5893281"/>
              <a:gd name="connsiteX1789" fmla="*/ 2318447 w 10035679"/>
              <a:gd name="connsiteY1789" fmla="*/ 2686722 h 5893281"/>
              <a:gd name="connsiteX1790" fmla="*/ 2320863 w 10035679"/>
              <a:gd name="connsiteY1790" fmla="*/ 2698794 h 5893281"/>
              <a:gd name="connsiteX1791" fmla="*/ 2320863 w 10035679"/>
              <a:gd name="connsiteY1791" fmla="*/ 2704833 h 5893281"/>
              <a:gd name="connsiteX1792" fmla="*/ 2325089 w 10035679"/>
              <a:gd name="connsiteY1792" fmla="*/ 2709059 h 5893281"/>
              <a:gd name="connsiteX1793" fmla="*/ 2329315 w 10035679"/>
              <a:gd name="connsiteY1793" fmla="*/ 2713285 h 5893281"/>
              <a:gd name="connsiteX1794" fmla="*/ 2331125 w 10035679"/>
              <a:gd name="connsiteY1794" fmla="*/ 2717511 h 5893281"/>
              <a:gd name="connsiteX1795" fmla="*/ 2343200 w 10035679"/>
              <a:gd name="connsiteY1795" fmla="*/ 2719323 h 5893281"/>
              <a:gd name="connsiteX1796" fmla="*/ 2343200 w 10035679"/>
              <a:gd name="connsiteY1796" fmla="*/ 2713285 h 5893281"/>
              <a:gd name="connsiteX1797" fmla="*/ 2349239 w 10035679"/>
              <a:gd name="connsiteY1797" fmla="*/ 2698794 h 5893281"/>
              <a:gd name="connsiteX1798" fmla="*/ 2359502 w 10035679"/>
              <a:gd name="connsiteY1798" fmla="*/ 2676456 h 5893281"/>
              <a:gd name="connsiteX1799" fmla="*/ 2371577 w 10035679"/>
              <a:gd name="connsiteY1799" fmla="*/ 2647475 h 5893281"/>
              <a:gd name="connsiteX1800" fmla="*/ 2381843 w 10035679"/>
              <a:gd name="connsiteY1800" fmla="*/ 2622721 h 5893281"/>
              <a:gd name="connsiteX1801" fmla="*/ 2392106 w 10035679"/>
              <a:gd name="connsiteY1801" fmla="*/ 2602194 h 5893281"/>
              <a:gd name="connsiteX1802" fmla="*/ 2396334 w 10035679"/>
              <a:gd name="connsiteY1802" fmla="*/ 2587703 h 5893281"/>
              <a:gd name="connsiteX1803" fmla="*/ 2420482 w 10035679"/>
              <a:gd name="connsiteY1803" fmla="*/ 2587703 h 5893281"/>
              <a:gd name="connsiteX1804" fmla="*/ 2424710 w 10035679"/>
              <a:gd name="connsiteY1804" fmla="*/ 2626946 h 5893281"/>
              <a:gd name="connsiteX1805" fmla="*/ 2424710 w 10035679"/>
              <a:gd name="connsiteY1805" fmla="*/ 2661965 h 5893281"/>
              <a:gd name="connsiteX1806" fmla="*/ 2424710 w 10035679"/>
              <a:gd name="connsiteY1806" fmla="*/ 2705436 h 5893281"/>
              <a:gd name="connsiteX1807" fmla="*/ 2428937 w 10035679"/>
              <a:gd name="connsiteY1807" fmla="*/ 2752529 h 5893281"/>
              <a:gd name="connsiteX1808" fmla="*/ 2473615 w 10035679"/>
              <a:gd name="connsiteY1808" fmla="*/ 2758568 h 5893281"/>
              <a:gd name="connsiteX1809" fmla="*/ 2491727 w 10035679"/>
              <a:gd name="connsiteY1809" fmla="*/ 2732002 h 5893281"/>
              <a:gd name="connsiteX1810" fmla="*/ 2524329 w 10035679"/>
              <a:gd name="connsiteY1810" fmla="*/ 2713285 h 5893281"/>
              <a:gd name="connsiteX1811" fmla="*/ 2558743 w 10035679"/>
              <a:gd name="connsiteY1811" fmla="*/ 2694568 h 5893281"/>
              <a:gd name="connsiteX1812" fmla="*/ 2594969 w 10035679"/>
              <a:gd name="connsiteY1812" fmla="*/ 2680080 h 5893281"/>
              <a:gd name="connsiteX1813" fmla="*/ 2629384 w 10035679"/>
              <a:gd name="connsiteY1813" fmla="*/ 2665587 h 5893281"/>
              <a:gd name="connsiteX1814" fmla="*/ 2661987 w 10035679"/>
              <a:gd name="connsiteY1814" fmla="*/ 2646870 h 5893281"/>
              <a:gd name="connsiteX1815" fmla="*/ 2675873 w 10035679"/>
              <a:gd name="connsiteY1815" fmla="*/ 2626343 h 5893281"/>
              <a:gd name="connsiteX1816" fmla="*/ 2668023 w 10035679"/>
              <a:gd name="connsiteY1816" fmla="*/ 2626343 h 5893281"/>
              <a:gd name="connsiteX1817" fmla="*/ 2666213 w 10035679"/>
              <a:gd name="connsiteY1817" fmla="*/ 2617891 h 5893281"/>
              <a:gd name="connsiteX1818" fmla="*/ 2666213 w 10035679"/>
              <a:gd name="connsiteY1818" fmla="*/ 2616079 h 5893281"/>
              <a:gd name="connsiteX1819" fmla="*/ 2661987 w 10035679"/>
              <a:gd name="connsiteY1819" fmla="*/ 2611853 h 5893281"/>
              <a:gd name="connsiteX1820" fmla="*/ 2657761 w 10035679"/>
              <a:gd name="connsiteY1820" fmla="*/ 2611853 h 5893281"/>
              <a:gd name="connsiteX1821" fmla="*/ 2653533 w 10035679"/>
              <a:gd name="connsiteY1821" fmla="*/ 2611853 h 5893281"/>
              <a:gd name="connsiteX1822" fmla="*/ 2647496 w 10035679"/>
              <a:gd name="connsiteY1822" fmla="*/ 2607627 h 5893281"/>
              <a:gd name="connsiteX1823" fmla="*/ 2633610 w 10035679"/>
              <a:gd name="connsiteY1823" fmla="*/ 2617891 h 5893281"/>
              <a:gd name="connsiteX1824" fmla="*/ 2609460 w 10035679"/>
              <a:gd name="connsiteY1824" fmla="*/ 2632381 h 5893281"/>
              <a:gd name="connsiteX1825" fmla="*/ 2581083 w 10035679"/>
              <a:gd name="connsiteY1825" fmla="*/ 2654720 h 5893281"/>
              <a:gd name="connsiteX1826" fmla="*/ 2544856 w 10035679"/>
              <a:gd name="connsiteY1826" fmla="*/ 2673438 h 5893281"/>
              <a:gd name="connsiteX1827" fmla="*/ 2512254 w 10035679"/>
              <a:gd name="connsiteY1827" fmla="*/ 2693965 h 5893281"/>
              <a:gd name="connsiteX1828" fmla="*/ 2482067 w 10035679"/>
              <a:gd name="connsiteY1828" fmla="*/ 2708456 h 5893281"/>
              <a:gd name="connsiteX1829" fmla="*/ 2459726 w 10035679"/>
              <a:gd name="connsiteY1829" fmla="*/ 2716908 h 5893281"/>
              <a:gd name="connsiteX1830" fmla="*/ 2453691 w 10035679"/>
              <a:gd name="connsiteY1830" fmla="*/ 2718719 h 5893281"/>
              <a:gd name="connsiteX1831" fmla="*/ 2449464 w 10035679"/>
              <a:gd name="connsiteY1831" fmla="*/ 2716908 h 5893281"/>
              <a:gd name="connsiteX1832" fmla="*/ 2445238 w 10035679"/>
              <a:gd name="connsiteY1832" fmla="*/ 2712682 h 5893281"/>
              <a:gd name="connsiteX1833" fmla="*/ 2445238 w 10035679"/>
              <a:gd name="connsiteY1833" fmla="*/ 2708456 h 5893281"/>
              <a:gd name="connsiteX1834" fmla="*/ 2445238 w 10035679"/>
              <a:gd name="connsiteY1834" fmla="*/ 2704228 h 5893281"/>
              <a:gd name="connsiteX1835" fmla="*/ 2443425 w 10035679"/>
              <a:gd name="connsiteY1835" fmla="*/ 2698192 h 5893281"/>
              <a:gd name="connsiteX1836" fmla="*/ 2453691 w 10035679"/>
              <a:gd name="connsiteY1836" fmla="*/ 2679475 h 5893281"/>
              <a:gd name="connsiteX1837" fmla="*/ 2453691 w 10035679"/>
              <a:gd name="connsiteY1837" fmla="*/ 2664982 h 5893281"/>
              <a:gd name="connsiteX1838" fmla="*/ 2449464 w 10035679"/>
              <a:gd name="connsiteY1838" fmla="*/ 2654720 h 5893281"/>
              <a:gd name="connsiteX1839" fmla="*/ 2445238 w 10035679"/>
              <a:gd name="connsiteY1839" fmla="*/ 2636005 h 5893281"/>
              <a:gd name="connsiteX1840" fmla="*/ 2453085 w 10035679"/>
              <a:gd name="connsiteY1840" fmla="*/ 2615476 h 5893281"/>
              <a:gd name="connsiteX1841" fmla="*/ 2457314 w 10035679"/>
              <a:gd name="connsiteY1841" fmla="*/ 2611251 h 5893281"/>
              <a:gd name="connsiteX1842" fmla="*/ 2459124 w 10035679"/>
              <a:gd name="connsiteY1842" fmla="*/ 2607025 h 5893281"/>
              <a:gd name="connsiteX1843" fmla="*/ 2463350 w 10035679"/>
              <a:gd name="connsiteY1843" fmla="*/ 2602799 h 5893281"/>
              <a:gd name="connsiteX1844" fmla="*/ 2467576 w 10035679"/>
              <a:gd name="connsiteY1844" fmla="*/ 2602799 h 5893281"/>
              <a:gd name="connsiteX1845" fmla="*/ 2471802 w 10035679"/>
              <a:gd name="connsiteY1845" fmla="*/ 2602799 h 5893281"/>
              <a:gd name="connsiteX1846" fmla="*/ 2473615 w 10035679"/>
              <a:gd name="connsiteY1846" fmla="*/ 2600986 h 5893281"/>
              <a:gd name="connsiteX1847" fmla="*/ 2477841 w 10035679"/>
              <a:gd name="connsiteY1847" fmla="*/ 2596760 h 5893281"/>
              <a:gd name="connsiteX1848" fmla="*/ 2477841 w 10035679"/>
              <a:gd name="connsiteY1848" fmla="*/ 2588308 h 5893281"/>
              <a:gd name="connsiteX1849" fmla="*/ 2482067 w 10035679"/>
              <a:gd name="connsiteY1849" fmla="*/ 2578043 h 5893281"/>
              <a:gd name="connsiteX1850" fmla="*/ 2482067 w 10035679"/>
              <a:gd name="connsiteY1850" fmla="*/ 2559325 h 5893281"/>
              <a:gd name="connsiteX1851" fmla="*/ 2463955 w 10035679"/>
              <a:gd name="connsiteY1851" fmla="*/ 2549062 h 5893281"/>
              <a:gd name="connsiteX1852" fmla="*/ 2445841 w 10035679"/>
              <a:gd name="connsiteY1852" fmla="*/ 2544836 h 5893281"/>
              <a:gd name="connsiteX1853" fmla="*/ 2431956 w 10035679"/>
              <a:gd name="connsiteY1853" fmla="*/ 2544836 h 5893281"/>
              <a:gd name="connsiteX1854" fmla="*/ 2415654 w 10035679"/>
              <a:gd name="connsiteY1854" fmla="*/ 2538798 h 5893281"/>
              <a:gd name="connsiteX1855" fmla="*/ 2389087 w 10035679"/>
              <a:gd name="connsiteY1855" fmla="*/ 2520080 h 5893281"/>
              <a:gd name="connsiteX1856" fmla="*/ 2372785 w 10035679"/>
              <a:gd name="connsiteY1856" fmla="*/ 2503779 h 5893281"/>
              <a:gd name="connsiteX1857" fmla="*/ 2360710 w 10035679"/>
              <a:gd name="connsiteY1857" fmla="*/ 2481442 h 5893281"/>
              <a:gd name="connsiteX1858" fmla="*/ 2346824 w 10035679"/>
              <a:gd name="connsiteY1858" fmla="*/ 2460914 h 5893281"/>
              <a:gd name="connsiteX1859" fmla="*/ 2330522 w 10035679"/>
              <a:gd name="connsiteY1859" fmla="*/ 2446423 h 5893281"/>
              <a:gd name="connsiteX1860" fmla="*/ 2302145 w 10035679"/>
              <a:gd name="connsiteY1860" fmla="*/ 2431931 h 5893281"/>
              <a:gd name="connsiteX1861" fmla="*/ 2977132 w 10035679"/>
              <a:gd name="connsiteY1861" fmla="*/ 2395103 h 5893281"/>
              <a:gd name="connsiteX1862" fmla="*/ 3003699 w 10035679"/>
              <a:gd name="connsiteY1862" fmla="*/ 2396914 h 5893281"/>
              <a:gd name="connsiteX1863" fmla="*/ 3019397 w 10035679"/>
              <a:gd name="connsiteY1863" fmla="*/ 2401140 h 5893281"/>
              <a:gd name="connsiteX1864" fmla="*/ 3041737 w 10035679"/>
              <a:gd name="connsiteY1864" fmla="*/ 2409595 h 5893281"/>
              <a:gd name="connsiteX1865" fmla="*/ 3041737 w 10035679"/>
              <a:gd name="connsiteY1865" fmla="*/ 2425897 h 5893281"/>
              <a:gd name="connsiteX1866" fmla="*/ 3033888 w 10035679"/>
              <a:gd name="connsiteY1866" fmla="*/ 2425897 h 5893281"/>
              <a:gd name="connsiteX1867" fmla="*/ 3027849 w 10035679"/>
              <a:gd name="connsiteY1867" fmla="*/ 2430123 h 5893281"/>
              <a:gd name="connsiteX1868" fmla="*/ 3019397 w 10035679"/>
              <a:gd name="connsiteY1868" fmla="*/ 2430123 h 5893281"/>
              <a:gd name="connsiteX1869" fmla="*/ 3013360 w 10035679"/>
              <a:gd name="connsiteY1869" fmla="*/ 2430123 h 5893281"/>
              <a:gd name="connsiteX1870" fmla="*/ 3003699 w 10035679"/>
              <a:gd name="connsiteY1870" fmla="*/ 2433747 h 5893281"/>
              <a:gd name="connsiteX1871" fmla="*/ 2995245 w 10035679"/>
              <a:gd name="connsiteY1871" fmla="*/ 2423482 h 5893281"/>
              <a:gd name="connsiteX1872" fmla="*/ 2991019 w 10035679"/>
              <a:gd name="connsiteY1872" fmla="*/ 2419858 h 5893281"/>
              <a:gd name="connsiteX1873" fmla="*/ 2989208 w 10035679"/>
              <a:gd name="connsiteY1873" fmla="*/ 2411405 h 5893281"/>
              <a:gd name="connsiteX1874" fmla="*/ 2984982 w 10035679"/>
              <a:gd name="connsiteY1874" fmla="*/ 2405368 h 5893281"/>
              <a:gd name="connsiteX1875" fmla="*/ 3143170 w 10035679"/>
              <a:gd name="connsiteY1875" fmla="*/ 2354046 h 5893281"/>
              <a:gd name="connsiteX1876" fmla="*/ 3165508 w 10035679"/>
              <a:gd name="connsiteY1876" fmla="*/ 2354046 h 5893281"/>
              <a:gd name="connsiteX1877" fmla="*/ 3165508 w 10035679"/>
              <a:gd name="connsiteY1877" fmla="*/ 2383026 h 5893281"/>
              <a:gd name="connsiteX1878" fmla="*/ 3165508 w 10035679"/>
              <a:gd name="connsiteY1878" fmla="*/ 2409592 h 5893281"/>
              <a:gd name="connsiteX1879" fmla="*/ 3169734 w 10035679"/>
              <a:gd name="connsiteY1879" fmla="*/ 2430120 h 5893281"/>
              <a:gd name="connsiteX1880" fmla="*/ 3171547 w 10035679"/>
              <a:gd name="connsiteY1880" fmla="*/ 2454270 h 5893281"/>
              <a:gd name="connsiteX1881" fmla="*/ 3211998 w 10035679"/>
              <a:gd name="connsiteY1881" fmla="*/ 2454270 h 5893281"/>
              <a:gd name="connsiteX1882" fmla="*/ 3211998 w 10035679"/>
              <a:gd name="connsiteY1882" fmla="*/ 2495325 h 5893281"/>
              <a:gd name="connsiteX1883" fmla="*/ 3228301 w 10035679"/>
              <a:gd name="connsiteY1883" fmla="*/ 2495325 h 5893281"/>
              <a:gd name="connsiteX1884" fmla="*/ 3232527 w 10035679"/>
              <a:gd name="connsiteY1884" fmla="*/ 2497138 h 5893281"/>
              <a:gd name="connsiteX1885" fmla="*/ 3236753 w 10035679"/>
              <a:gd name="connsiteY1885" fmla="*/ 2497138 h 5893281"/>
              <a:gd name="connsiteX1886" fmla="*/ 3240374 w 10035679"/>
              <a:gd name="connsiteY1886" fmla="*/ 2497138 h 5893281"/>
              <a:gd name="connsiteX1887" fmla="*/ 3242790 w 10035679"/>
              <a:gd name="connsiteY1887" fmla="*/ 2497138 h 5893281"/>
              <a:gd name="connsiteX1888" fmla="*/ 3246413 w 10035679"/>
              <a:gd name="connsiteY1888" fmla="*/ 2497138 h 5893281"/>
              <a:gd name="connsiteX1889" fmla="*/ 3250639 w 10035679"/>
              <a:gd name="connsiteY1889" fmla="*/ 2501364 h 5893281"/>
              <a:gd name="connsiteX1890" fmla="*/ 3246413 w 10035679"/>
              <a:gd name="connsiteY1890" fmla="*/ 2523702 h 5893281"/>
              <a:gd name="connsiteX1891" fmla="*/ 3240374 w 10035679"/>
              <a:gd name="connsiteY1891" fmla="*/ 2548457 h 5893281"/>
              <a:gd name="connsiteX1892" fmla="*/ 3236753 w 10035679"/>
              <a:gd name="connsiteY1892" fmla="*/ 2572606 h 5893281"/>
              <a:gd name="connsiteX1893" fmla="*/ 3228301 w 10035679"/>
              <a:gd name="connsiteY1893" fmla="*/ 2572606 h 5893281"/>
              <a:gd name="connsiteX1894" fmla="*/ 3226488 w 10035679"/>
              <a:gd name="connsiteY1894" fmla="*/ 2564759 h 5893281"/>
              <a:gd name="connsiteX1895" fmla="*/ 3226488 w 10035679"/>
              <a:gd name="connsiteY1895" fmla="*/ 2562343 h 5893281"/>
              <a:gd name="connsiteX1896" fmla="*/ 3226488 w 10035679"/>
              <a:gd name="connsiteY1896" fmla="*/ 2558721 h 5893281"/>
              <a:gd name="connsiteX1897" fmla="*/ 3222262 w 10035679"/>
              <a:gd name="connsiteY1897" fmla="*/ 2554494 h 5893281"/>
              <a:gd name="connsiteX1898" fmla="*/ 3222262 w 10035679"/>
              <a:gd name="connsiteY1898" fmla="*/ 2550269 h 5893281"/>
              <a:gd name="connsiteX1899" fmla="*/ 3218036 w 10035679"/>
              <a:gd name="connsiteY1899" fmla="*/ 2558721 h 5893281"/>
              <a:gd name="connsiteX1900" fmla="*/ 3214413 w 10035679"/>
              <a:gd name="connsiteY1900" fmla="*/ 2558721 h 5893281"/>
              <a:gd name="connsiteX1901" fmla="*/ 3214413 w 10035679"/>
              <a:gd name="connsiteY1901" fmla="*/ 2562343 h 5893281"/>
              <a:gd name="connsiteX1902" fmla="*/ 3211998 w 10035679"/>
              <a:gd name="connsiteY1902" fmla="*/ 2562343 h 5893281"/>
              <a:gd name="connsiteX1903" fmla="*/ 3204150 w 10035679"/>
              <a:gd name="connsiteY1903" fmla="*/ 2564759 h 5893281"/>
              <a:gd name="connsiteX1904" fmla="*/ 3204150 w 10035679"/>
              <a:gd name="connsiteY1904" fmla="*/ 2550269 h 5893281"/>
              <a:gd name="connsiteX1905" fmla="*/ 3208376 w 10035679"/>
              <a:gd name="connsiteY1905" fmla="*/ 2548457 h 5893281"/>
              <a:gd name="connsiteX1906" fmla="*/ 3208376 w 10035679"/>
              <a:gd name="connsiteY1906" fmla="*/ 2544229 h 5893281"/>
              <a:gd name="connsiteX1907" fmla="*/ 3211998 w 10035679"/>
              <a:gd name="connsiteY1907" fmla="*/ 2540004 h 5893281"/>
              <a:gd name="connsiteX1908" fmla="*/ 3211998 w 10035679"/>
              <a:gd name="connsiteY1908" fmla="*/ 2533967 h 5893281"/>
              <a:gd name="connsiteX1909" fmla="*/ 3211998 w 10035679"/>
              <a:gd name="connsiteY1909" fmla="*/ 2526118 h 5893281"/>
              <a:gd name="connsiteX1910" fmla="*/ 3204150 w 10035679"/>
              <a:gd name="connsiteY1910" fmla="*/ 2526118 h 5893281"/>
              <a:gd name="connsiteX1911" fmla="*/ 3189659 w 10035679"/>
              <a:gd name="connsiteY1911" fmla="*/ 2540004 h 5893281"/>
              <a:gd name="connsiteX1912" fmla="*/ 3175773 w 10035679"/>
              <a:gd name="connsiteY1912" fmla="*/ 2554494 h 5893281"/>
              <a:gd name="connsiteX1913" fmla="*/ 3157658 w 10035679"/>
              <a:gd name="connsiteY1913" fmla="*/ 2564759 h 5893281"/>
              <a:gd name="connsiteX1914" fmla="*/ 3157658 w 10035679"/>
              <a:gd name="connsiteY1914" fmla="*/ 2554494 h 5893281"/>
              <a:gd name="connsiteX1915" fmla="*/ 3157658 w 10035679"/>
              <a:gd name="connsiteY1915" fmla="*/ 2544229 h 5893281"/>
              <a:gd name="connsiteX1916" fmla="*/ 3157658 w 10035679"/>
              <a:gd name="connsiteY1916" fmla="*/ 2540004 h 5893281"/>
              <a:gd name="connsiteX1917" fmla="*/ 3155243 w 10035679"/>
              <a:gd name="connsiteY1917" fmla="*/ 2538193 h 5893281"/>
              <a:gd name="connsiteX1918" fmla="*/ 3147395 w 10035679"/>
              <a:gd name="connsiteY1918" fmla="*/ 2533967 h 5893281"/>
              <a:gd name="connsiteX1919" fmla="*/ 3137131 w 10035679"/>
              <a:gd name="connsiteY1919" fmla="*/ 2533967 h 5893281"/>
              <a:gd name="connsiteX1920" fmla="*/ 3119019 w 10035679"/>
              <a:gd name="connsiteY1920" fmla="*/ 2533967 h 5893281"/>
              <a:gd name="connsiteX1921" fmla="*/ 3112980 w 10035679"/>
              <a:gd name="connsiteY1921" fmla="*/ 2533967 h 5893281"/>
              <a:gd name="connsiteX1922" fmla="*/ 3104528 w 10035679"/>
              <a:gd name="connsiteY1922" fmla="*/ 2533967 h 5893281"/>
              <a:gd name="connsiteX1923" fmla="*/ 3094868 w 10035679"/>
              <a:gd name="connsiteY1923" fmla="*/ 2529741 h 5893281"/>
              <a:gd name="connsiteX1924" fmla="*/ 3084603 w 10035679"/>
              <a:gd name="connsiteY1924" fmla="*/ 2529741 h 5893281"/>
              <a:gd name="connsiteX1925" fmla="*/ 3074340 w 10035679"/>
              <a:gd name="connsiteY1925" fmla="*/ 2526118 h 5893281"/>
              <a:gd name="connsiteX1926" fmla="*/ 3066490 w 10035679"/>
              <a:gd name="connsiteY1926" fmla="*/ 2519476 h 5893281"/>
              <a:gd name="connsiteX1927" fmla="*/ 3086415 w 10035679"/>
              <a:gd name="connsiteY1927" fmla="*/ 2491099 h 5893281"/>
              <a:gd name="connsiteX1928" fmla="*/ 3108754 w 10035679"/>
              <a:gd name="connsiteY1928" fmla="*/ 2448234 h 5893281"/>
              <a:gd name="connsiteX1929" fmla="*/ 3123245 w 10035679"/>
              <a:gd name="connsiteY1929" fmla="*/ 2401140 h 5893281"/>
              <a:gd name="connsiteX1930" fmla="*/ 2472391 w 10035679"/>
              <a:gd name="connsiteY1930" fmla="*/ 2229672 h 5893281"/>
              <a:gd name="connsiteX1931" fmla="*/ 2502578 w 10035679"/>
              <a:gd name="connsiteY1931" fmla="*/ 2229672 h 5893281"/>
              <a:gd name="connsiteX1932" fmla="*/ 2502578 w 10035679"/>
              <a:gd name="connsiteY1932" fmla="*/ 2244162 h 5893281"/>
              <a:gd name="connsiteX1933" fmla="*/ 2496542 w 10035679"/>
              <a:gd name="connsiteY1933" fmla="*/ 2244162 h 5893281"/>
              <a:gd name="connsiteX1934" fmla="*/ 2492919 w 10035679"/>
              <a:gd name="connsiteY1934" fmla="*/ 2247783 h 5893281"/>
              <a:gd name="connsiteX1935" fmla="*/ 2490503 w 10035679"/>
              <a:gd name="connsiteY1935" fmla="*/ 2247783 h 5893281"/>
              <a:gd name="connsiteX1936" fmla="*/ 2486882 w 10035679"/>
              <a:gd name="connsiteY1936" fmla="*/ 2247783 h 5893281"/>
              <a:gd name="connsiteX1937" fmla="*/ 2482656 w 10035679"/>
              <a:gd name="connsiteY1937" fmla="*/ 2252012 h 5893281"/>
              <a:gd name="connsiteX1938" fmla="*/ 2472391 w 10035679"/>
              <a:gd name="connsiteY1938" fmla="*/ 2252012 h 5893281"/>
              <a:gd name="connsiteX1939" fmla="*/ 1043899 w 10035679"/>
              <a:gd name="connsiteY1939" fmla="*/ 2213370 h 5893281"/>
              <a:gd name="connsiteX1940" fmla="*/ 1057785 w 10035679"/>
              <a:gd name="connsiteY1940" fmla="*/ 2213370 h 5893281"/>
              <a:gd name="connsiteX1941" fmla="*/ 1063823 w 10035679"/>
              <a:gd name="connsiteY1941" fmla="*/ 2215181 h 5893281"/>
              <a:gd name="connsiteX1942" fmla="*/ 1072275 w 10035679"/>
              <a:gd name="connsiteY1942" fmla="*/ 2219408 h 5893281"/>
              <a:gd name="connsiteX1943" fmla="*/ 1081935 w 10035679"/>
              <a:gd name="connsiteY1943" fmla="*/ 2219408 h 5893281"/>
              <a:gd name="connsiteX1944" fmla="*/ 1096426 w 10035679"/>
              <a:gd name="connsiteY1944" fmla="*/ 2219408 h 5893281"/>
              <a:gd name="connsiteX1945" fmla="*/ 1100652 w 10035679"/>
              <a:gd name="connsiteY1945" fmla="*/ 2247783 h 5893281"/>
              <a:gd name="connsiteX1946" fmla="*/ 1106689 w 10035679"/>
              <a:gd name="connsiteY1946" fmla="*/ 2270726 h 5893281"/>
              <a:gd name="connsiteX1947" fmla="*/ 1110312 w 10035679"/>
              <a:gd name="connsiteY1947" fmla="*/ 2299103 h 5893281"/>
              <a:gd name="connsiteX1948" fmla="*/ 1096426 w 10035679"/>
              <a:gd name="connsiteY1948" fmla="*/ 2299103 h 5893281"/>
              <a:gd name="connsiteX1949" fmla="*/ 1088577 w 10035679"/>
              <a:gd name="connsiteY1949" fmla="*/ 2287028 h 5893281"/>
              <a:gd name="connsiteX1950" fmla="*/ 1081935 w 10035679"/>
              <a:gd name="connsiteY1950" fmla="*/ 2280991 h 5893281"/>
              <a:gd name="connsiteX1951" fmla="*/ 1072275 w 10035679"/>
              <a:gd name="connsiteY1951" fmla="*/ 2272539 h 5893281"/>
              <a:gd name="connsiteX1952" fmla="*/ 1063823 w 10035679"/>
              <a:gd name="connsiteY1952" fmla="*/ 2266500 h 5893281"/>
              <a:gd name="connsiteX1953" fmla="*/ 1057785 w 10035679"/>
              <a:gd name="connsiteY1953" fmla="*/ 2256238 h 5893281"/>
              <a:gd name="connsiteX1954" fmla="*/ 1049935 w 10035679"/>
              <a:gd name="connsiteY1954" fmla="*/ 2244162 h 5893281"/>
              <a:gd name="connsiteX1955" fmla="*/ 1045709 w 10035679"/>
              <a:gd name="connsiteY1955" fmla="*/ 2238124 h 5893281"/>
              <a:gd name="connsiteX1956" fmla="*/ 1043899 w 10035679"/>
              <a:gd name="connsiteY1956" fmla="*/ 2229672 h 5893281"/>
              <a:gd name="connsiteX1957" fmla="*/ 1043899 w 10035679"/>
              <a:gd name="connsiteY1957" fmla="*/ 2223635 h 5893281"/>
              <a:gd name="connsiteX1958" fmla="*/ 8722502 w 10035679"/>
              <a:gd name="connsiteY1958" fmla="*/ 2186807 h 5893281"/>
              <a:gd name="connsiteX1959" fmla="*/ 8726728 w 10035679"/>
              <a:gd name="connsiteY1959" fmla="*/ 2191033 h 5893281"/>
              <a:gd name="connsiteX1960" fmla="*/ 8726728 w 10035679"/>
              <a:gd name="connsiteY1960" fmla="*/ 2194656 h 5893281"/>
              <a:gd name="connsiteX1961" fmla="*/ 8728538 w 10035679"/>
              <a:gd name="connsiteY1961" fmla="*/ 2194656 h 5893281"/>
              <a:gd name="connsiteX1962" fmla="*/ 8728538 w 10035679"/>
              <a:gd name="connsiteY1962" fmla="*/ 2198882 h 5893281"/>
              <a:gd name="connsiteX1963" fmla="*/ 8740614 w 10035679"/>
              <a:gd name="connsiteY1963" fmla="*/ 2223635 h 5893281"/>
              <a:gd name="connsiteX1964" fmla="*/ 8740614 w 10035679"/>
              <a:gd name="connsiteY1964" fmla="*/ 2256239 h 5893281"/>
              <a:gd name="connsiteX1965" fmla="*/ 8740614 w 10035679"/>
              <a:gd name="connsiteY1965" fmla="*/ 2287031 h 5893281"/>
              <a:gd name="connsiteX1966" fmla="*/ 8746652 w 10035679"/>
              <a:gd name="connsiteY1966" fmla="*/ 2323860 h 5893281"/>
              <a:gd name="connsiteX1967" fmla="*/ 8756915 w 10035679"/>
              <a:gd name="connsiteY1967" fmla="*/ 2358276 h 5893281"/>
              <a:gd name="connsiteX1968" fmla="*/ 8775029 w 10035679"/>
              <a:gd name="connsiteY1968" fmla="*/ 2396916 h 5893281"/>
              <a:gd name="connsiteX1969" fmla="*/ 8785292 w 10035679"/>
              <a:gd name="connsiteY1969" fmla="*/ 2439783 h 5893281"/>
              <a:gd name="connsiteX1970" fmla="*/ 8736993 w 10035679"/>
              <a:gd name="connsiteY1970" fmla="*/ 2433744 h 5893281"/>
              <a:gd name="connsiteX1971" fmla="*/ 8736993 w 10035679"/>
              <a:gd name="connsiteY1971" fmla="*/ 2466347 h 5893281"/>
              <a:gd name="connsiteX1972" fmla="*/ 8743029 w 10035679"/>
              <a:gd name="connsiteY1972" fmla="*/ 2491103 h 5893281"/>
              <a:gd name="connsiteX1973" fmla="*/ 8746652 w 10035679"/>
              <a:gd name="connsiteY1973" fmla="*/ 2515857 h 5893281"/>
              <a:gd name="connsiteX1974" fmla="*/ 8755104 w 10035679"/>
              <a:gd name="connsiteY1974" fmla="*/ 2550270 h 5893281"/>
              <a:gd name="connsiteX1975" fmla="*/ 8743029 w 10035679"/>
              <a:gd name="connsiteY1975" fmla="*/ 2550270 h 5893281"/>
              <a:gd name="connsiteX1976" fmla="*/ 8736993 w 10035679"/>
              <a:gd name="connsiteY1976" fmla="*/ 2550270 h 5893281"/>
              <a:gd name="connsiteX1977" fmla="*/ 8726728 w 10035679"/>
              <a:gd name="connsiteY1977" fmla="*/ 2554497 h 5893281"/>
              <a:gd name="connsiteX1978" fmla="*/ 8722502 w 10035679"/>
              <a:gd name="connsiteY1978" fmla="*/ 2554497 h 5893281"/>
              <a:gd name="connsiteX1979" fmla="*/ 8716463 w 10035679"/>
              <a:gd name="connsiteY1979" fmla="*/ 2558725 h 5893281"/>
              <a:gd name="connsiteX1980" fmla="*/ 8708616 w 10035679"/>
              <a:gd name="connsiteY1980" fmla="*/ 2538195 h 5893281"/>
              <a:gd name="connsiteX1981" fmla="*/ 8704388 w 10035679"/>
              <a:gd name="connsiteY1981" fmla="*/ 2497140 h 5893281"/>
              <a:gd name="connsiteX1982" fmla="*/ 8704388 w 10035679"/>
              <a:gd name="connsiteY1982" fmla="*/ 2452461 h 5893281"/>
              <a:gd name="connsiteX1983" fmla="*/ 8704388 w 10035679"/>
              <a:gd name="connsiteY1983" fmla="*/ 2401141 h 5893281"/>
              <a:gd name="connsiteX1984" fmla="*/ 8704388 w 10035679"/>
              <a:gd name="connsiteY1984" fmla="*/ 2354047 h 5893281"/>
              <a:gd name="connsiteX1985" fmla="*/ 8698351 w 10035679"/>
              <a:gd name="connsiteY1985" fmla="*/ 2323860 h 5893281"/>
              <a:gd name="connsiteX1986" fmla="*/ 8698351 w 10035679"/>
              <a:gd name="connsiteY1986" fmla="*/ 2244164 h 5893281"/>
              <a:gd name="connsiteX1987" fmla="*/ 8704388 w 10035679"/>
              <a:gd name="connsiteY1987" fmla="*/ 2233901 h 5893281"/>
              <a:gd name="connsiteX1988" fmla="*/ 8708616 w 10035679"/>
              <a:gd name="connsiteY1988" fmla="*/ 2227862 h 5893281"/>
              <a:gd name="connsiteX1989" fmla="*/ 8712237 w 10035679"/>
              <a:gd name="connsiteY1989" fmla="*/ 2219410 h 5893281"/>
              <a:gd name="connsiteX1990" fmla="*/ 8716463 w 10035679"/>
              <a:gd name="connsiteY1990" fmla="*/ 2213373 h 5893281"/>
              <a:gd name="connsiteX1991" fmla="*/ 8718276 w 10035679"/>
              <a:gd name="connsiteY1991" fmla="*/ 2201297 h 5893281"/>
              <a:gd name="connsiteX1992" fmla="*/ 4566229 w 10035679"/>
              <a:gd name="connsiteY1992" fmla="*/ 2158429 h 5893281"/>
              <a:gd name="connsiteX1993" fmla="*/ 4574077 w 10035679"/>
              <a:gd name="connsiteY1993" fmla="*/ 2201297 h 5893281"/>
              <a:gd name="connsiteX1994" fmla="*/ 4569850 w 10035679"/>
              <a:gd name="connsiteY1994" fmla="*/ 2244164 h 5893281"/>
              <a:gd name="connsiteX1995" fmla="*/ 4560191 w 10035679"/>
              <a:gd name="connsiteY1995" fmla="*/ 2290655 h 5893281"/>
              <a:gd name="connsiteX1996" fmla="*/ 4531814 w 10035679"/>
              <a:gd name="connsiteY1996" fmla="*/ 2305144 h 5893281"/>
              <a:gd name="connsiteX1997" fmla="*/ 4505249 w 10035679"/>
              <a:gd name="connsiteY1997" fmla="*/ 2313598 h 5893281"/>
              <a:gd name="connsiteX1998" fmla="*/ 4466607 w 10035679"/>
              <a:gd name="connsiteY1998" fmla="*/ 2315409 h 5893281"/>
              <a:gd name="connsiteX1999" fmla="*/ 4466607 w 10035679"/>
              <a:gd name="connsiteY1999" fmla="*/ 2299108 h 5893281"/>
              <a:gd name="connsiteX2000" fmla="*/ 4476871 w 10035679"/>
              <a:gd name="connsiteY2000" fmla="*/ 2272541 h 5893281"/>
              <a:gd name="connsiteX2001" fmla="*/ 4476871 w 10035679"/>
              <a:gd name="connsiteY2001" fmla="*/ 2241748 h 5893281"/>
              <a:gd name="connsiteX2002" fmla="*/ 4475059 w 10035679"/>
              <a:gd name="connsiteY2002" fmla="*/ 2204919 h 5893281"/>
              <a:gd name="connsiteX2003" fmla="*/ 4494984 w 10035679"/>
              <a:gd name="connsiteY2003" fmla="*/ 2186807 h 5893281"/>
              <a:gd name="connsiteX2004" fmla="*/ 4513096 w 10035679"/>
              <a:gd name="connsiteY2004" fmla="*/ 2172315 h 5893281"/>
              <a:gd name="connsiteX2005" fmla="*/ 4533626 w 10035679"/>
              <a:gd name="connsiteY2005" fmla="*/ 2162052 h 5893281"/>
              <a:gd name="connsiteX2006" fmla="*/ 5072780 w 10035679"/>
              <a:gd name="connsiteY2006" fmla="*/ 2102884 h 5893281"/>
              <a:gd name="connsiteX2007" fmla="*/ 5078819 w 10035679"/>
              <a:gd name="connsiteY2007" fmla="*/ 2108921 h 5893281"/>
              <a:gd name="connsiteX2008" fmla="*/ 5083045 w 10035679"/>
              <a:gd name="connsiteY2008" fmla="*/ 2113148 h 5893281"/>
              <a:gd name="connsiteX2009" fmla="*/ 5086666 w 10035679"/>
              <a:gd name="connsiteY2009" fmla="*/ 2117375 h 5893281"/>
              <a:gd name="connsiteX2010" fmla="*/ 5086666 w 10035679"/>
              <a:gd name="connsiteY2010" fmla="*/ 2123411 h 5893281"/>
              <a:gd name="connsiteX2011" fmla="*/ 5086666 w 10035679"/>
              <a:gd name="connsiteY2011" fmla="*/ 2131863 h 5893281"/>
              <a:gd name="connsiteX2012" fmla="*/ 5089082 w 10035679"/>
              <a:gd name="connsiteY2012" fmla="*/ 2141525 h 5893281"/>
              <a:gd name="connsiteX2013" fmla="*/ 5086666 w 10035679"/>
              <a:gd name="connsiteY2013" fmla="*/ 2148164 h 5893281"/>
              <a:gd name="connsiteX2014" fmla="*/ 5083045 w 10035679"/>
              <a:gd name="connsiteY2014" fmla="*/ 2151788 h 5893281"/>
              <a:gd name="connsiteX2015" fmla="*/ 5083045 w 10035679"/>
              <a:gd name="connsiteY2015" fmla="*/ 2156013 h 5893281"/>
              <a:gd name="connsiteX2016" fmla="*/ 5083045 w 10035679"/>
              <a:gd name="connsiteY2016" fmla="*/ 2158429 h 5893281"/>
              <a:gd name="connsiteX2017" fmla="*/ 5083045 w 10035679"/>
              <a:gd name="connsiteY2017" fmla="*/ 2162052 h 5893281"/>
              <a:gd name="connsiteX2018" fmla="*/ 5078819 w 10035679"/>
              <a:gd name="connsiteY2018" fmla="*/ 2166278 h 5893281"/>
              <a:gd name="connsiteX2019" fmla="*/ 5074591 w 10035679"/>
              <a:gd name="connsiteY2019" fmla="*/ 2170504 h 5893281"/>
              <a:gd name="connsiteX2020" fmla="*/ 5072780 w 10035679"/>
              <a:gd name="connsiteY2020" fmla="*/ 2170504 h 5893281"/>
              <a:gd name="connsiteX2021" fmla="*/ 5068554 w 10035679"/>
              <a:gd name="connsiteY2021" fmla="*/ 2170504 h 5893281"/>
              <a:gd name="connsiteX2022" fmla="*/ 5064328 w 10035679"/>
              <a:gd name="connsiteY2022" fmla="*/ 2172315 h 5893281"/>
              <a:gd name="connsiteX2023" fmla="*/ 5058289 w 10035679"/>
              <a:gd name="connsiteY2023" fmla="*/ 2172315 h 5893281"/>
              <a:gd name="connsiteX2024" fmla="*/ 5046213 w 10035679"/>
              <a:gd name="connsiteY2024" fmla="*/ 2148164 h 5893281"/>
              <a:gd name="connsiteX2025" fmla="*/ 5040176 w 10035679"/>
              <a:gd name="connsiteY2025" fmla="*/ 2137902 h 5893281"/>
              <a:gd name="connsiteX2026" fmla="*/ 5040176 w 10035679"/>
              <a:gd name="connsiteY2026" fmla="*/ 2133676 h 5893281"/>
              <a:gd name="connsiteX2027" fmla="*/ 5044402 w 10035679"/>
              <a:gd name="connsiteY2027" fmla="*/ 2131863 h 5893281"/>
              <a:gd name="connsiteX2028" fmla="*/ 5058289 w 10035679"/>
              <a:gd name="connsiteY2028" fmla="*/ 2123411 h 5893281"/>
              <a:gd name="connsiteX2029" fmla="*/ 5234588 w 10035679"/>
              <a:gd name="connsiteY2029" fmla="*/ 2023187 h 5893281"/>
              <a:gd name="connsiteX2030" fmla="*/ 5244853 w 10035679"/>
              <a:gd name="connsiteY2030" fmla="*/ 2027414 h 5893281"/>
              <a:gd name="connsiteX2031" fmla="*/ 5249079 w 10035679"/>
              <a:gd name="connsiteY2031" fmla="*/ 2027414 h 5893281"/>
              <a:gd name="connsiteX2032" fmla="*/ 5252703 w 10035679"/>
              <a:gd name="connsiteY2032" fmla="*/ 2027414 h 5893281"/>
              <a:gd name="connsiteX2033" fmla="*/ 5255116 w 10035679"/>
              <a:gd name="connsiteY2033" fmla="*/ 2031640 h 5893281"/>
              <a:gd name="connsiteX2034" fmla="*/ 5259343 w 10035679"/>
              <a:gd name="connsiteY2034" fmla="*/ 2031640 h 5893281"/>
              <a:gd name="connsiteX2035" fmla="*/ 5252703 w 10035679"/>
              <a:gd name="connsiteY2035" fmla="*/ 2041904 h 5893281"/>
              <a:gd name="connsiteX2036" fmla="*/ 5249079 w 10035679"/>
              <a:gd name="connsiteY2036" fmla="*/ 2052167 h 5893281"/>
              <a:gd name="connsiteX2037" fmla="*/ 5244853 w 10035679"/>
              <a:gd name="connsiteY2037" fmla="*/ 2062432 h 5893281"/>
              <a:gd name="connsiteX2038" fmla="*/ 5238814 w 10035679"/>
              <a:gd name="connsiteY2038" fmla="*/ 2074507 h 5893281"/>
              <a:gd name="connsiteX2039" fmla="*/ 5226738 w 10035679"/>
              <a:gd name="connsiteY2039" fmla="*/ 2080544 h 5893281"/>
              <a:gd name="connsiteX2040" fmla="*/ 5226738 w 10035679"/>
              <a:gd name="connsiteY2040" fmla="*/ 2070281 h 5893281"/>
              <a:gd name="connsiteX2041" fmla="*/ 5224325 w 10035679"/>
              <a:gd name="connsiteY2041" fmla="*/ 2070281 h 5893281"/>
              <a:gd name="connsiteX2042" fmla="*/ 5224325 w 10035679"/>
              <a:gd name="connsiteY2042" fmla="*/ 2066055 h 5893281"/>
              <a:gd name="connsiteX2043" fmla="*/ 5224325 w 10035679"/>
              <a:gd name="connsiteY2043" fmla="*/ 2062432 h 5893281"/>
              <a:gd name="connsiteX2044" fmla="*/ 5220701 w 10035679"/>
              <a:gd name="connsiteY2044" fmla="*/ 2055790 h 5893281"/>
              <a:gd name="connsiteX2045" fmla="*/ 5226738 w 10035679"/>
              <a:gd name="connsiteY2045" fmla="*/ 2047941 h 5893281"/>
              <a:gd name="connsiteX2046" fmla="*/ 5230966 w 10035679"/>
              <a:gd name="connsiteY2046" fmla="*/ 2041904 h 5893281"/>
              <a:gd name="connsiteX2047" fmla="*/ 5234588 w 10035679"/>
              <a:gd name="connsiteY2047" fmla="*/ 2033452 h 5893281"/>
              <a:gd name="connsiteX2048" fmla="*/ 498707 w 10035679"/>
              <a:gd name="connsiteY2048" fmla="*/ 2017150 h 5893281"/>
              <a:gd name="connsiteX2049" fmla="*/ 508973 w 10035679"/>
              <a:gd name="connsiteY2049" fmla="*/ 2033451 h 5893281"/>
              <a:gd name="connsiteX2050" fmla="*/ 508973 w 10035679"/>
              <a:gd name="connsiteY2050" fmla="*/ 2047942 h 5893281"/>
              <a:gd name="connsiteX2051" fmla="*/ 498707 w 10035679"/>
              <a:gd name="connsiteY2051" fmla="*/ 2066054 h 5893281"/>
              <a:gd name="connsiteX2052" fmla="*/ 484218 w 10035679"/>
              <a:gd name="connsiteY2052" fmla="*/ 2076318 h 5893281"/>
              <a:gd name="connsiteX2053" fmla="*/ 470331 w 10035679"/>
              <a:gd name="connsiteY2053" fmla="*/ 2084771 h 5893281"/>
              <a:gd name="connsiteX2054" fmla="*/ 466103 w 10035679"/>
              <a:gd name="connsiteY2054" fmla="*/ 2088996 h 5893281"/>
              <a:gd name="connsiteX2055" fmla="*/ 460066 w 10035679"/>
              <a:gd name="connsiteY2055" fmla="*/ 2080544 h 5893281"/>
              <a:gd name="connsiteX2056" fmla="*/ 455840 w 10035679"/>
              <a:gd name="connsiteY2056" fmla="*/ 2074506 h 5893281"/>
              <a:gd name="connsiteX2057" fmla="*/ 452217 w 10035679"/>
              <a:gd name="connsiteY2057" fmla="*/ 2062431 h 5893281"/>
              <a:gd name="connsiteX2058" fmla="*/ 452217 w 10035679"/>
              <a:gd name="connsiteY2058" fmla="*/ 2052168 h 5893281"/>
              <a:gd name="connsiteX2059" fmla="*/ 447991 w 10035679"/>
              <a:gd name="connsiteY2059" fmla="*/ 2041903 h 5893281"/>
              <a:gd name="connsiteX2060" fmla="*/ 473953 w 10035679"/>
              <a:gd name="connsiteY2060" fmla="*/ 2031641 h 5893281"/>
              <a:gd name="connsiteX2061" fmla="*/ 480595 w 10035679"/>
              <a:gd name="connsiteY2061" fmla="*/ 2027415 h 5893281"/>
              <a:gd name="connsiteX2062" fmla="*/ 490255 w 10035679"/>
              <a:gd name="connsiteY2062" fmla="*/ 2023187 h 5893281"/>
              <a:gd name="connsiteX2063" fmla="*/ 5362585 w 10035679"/>
              <a:gd name="connsiteY2063" fmla="*/ 1970057 h 5893281"/>
              <a:gd name="connsiteX2064" fmla="*/ 5390964 w 10035679"/>
              <a:gd name="connsiteY2064" fmla="*/ 1984548 h 5893281"/>
              <a:gd name="connsiteX2065" fmla="*/ 5390964 w 10035679"/>
              <a:gd name="connsiteY2065" fmla="*/ 1994812 h 5893281"/>
              <a:gd name="connsiteX2066" fmla="*/ 5382509 w 10035679"/>
              <a:gd name="connsiteY2066" fmla="*/ 1994812 h 5893281"/>
              <a:gd name="connsiteX2067" fmla="*/ 5380698 w 10035679"/>
              <a:gd name="connsiteY2067" fmla="*/ 1999039 h 5893281"/>
              <a:gd name="connsiteX2068" fmla="*/ 5372849 w 10035679"/>
              <a:gd name="connsiteY2068" fmla="*/ 2002661 h 5893281"/>
              <a:gd name="connsiteX2069" fmla="*/ 5368622 w 10035679"/>
              <a:gd name="connsiteY2069" fmla="*/ 2009303 h 5893281"/>
              <a:gd name="connsiteX2070" fmla="*/ 5362585 w 10035679"/>
              <a:gd name="connsiteY2070" fmla="*/ 2005077 h 5893281"/>
              <a:gd name="connsiteX2071" fmla="*/ 5358357 w 10035679"/>
              <a:gd name="connsiteY2071" fmla="*/ 2005077 h 5893281"/>
              <a:gd name="connsiteX2072" fmla="*/ 5354131 w 10035679"/>
              <a:gd name="connsiteY2072" fmla="*/ 2002661 h 5893281"/>
              <a:gd name="connsiteX2073" fmla="*/ 5352320 w 10035679"/>
              <a:gd name="connsiteY2073" fmla="*/ 2002661 h 5893281"/>
              <a:gd name="connsiteX2074" fmla="*/ 5352320 w 10035679"/>
              <a:gd name="connsiteY2074" fmla="*/ 1994812 h 5893281"/>
              <a:gd name="connsiteX2075" fmla="*/ 5352320 w 10035679"/>
              <a:gd name="connsiteY2075" fmla="*/ 1988775 h 5893281"/>
              <a:gd name="connsiteX2076" fmla="*/ 5352320 w 10035679"/>
              <a:gd name="connsiteY2076" fmla="*/ 1984548 h 5893281"/>
              <a:gd name="connsiteX2077" fmla="*/ 5354131 w 10035679"/>
              <a:gd name="connsiteY2077" fmla="*/ 1976094 h 5893281"/>
              <a:gd name="connsiteX2078" fmla="*/ 4604263 w 10035679"/>
              <a:gd name="connsiteY2078" fmla="*/ 1951943 h 5893281"/>
              <a:gd name="connsiteX2079" fmla="*/ 4641094 w 10035679"/>
              <a:gd name="connsiteY2079" fmla="*/ 1956169 h 5893281"/>
              <a:gd name="connsiteX2080" fmla="*/ 4669471 w 10035679"/>
              <a:gd name="connsiteY2080" fmla="*/ 1962208 h 5893281"/>
              <a:gd name="connsiteX2081" fmla="*/ 4661016 w 10035679"/>
              <a:gd name="connsiteY2081" fmla="*/ 1976094 h 5893281"/>
              <a:gd name="connsiteX2082" fmla="*/ 4657396 w 10035679"/>
              <a:gd name="connsiteY2082" fmla="*/ 1988772 h 5893281"/>
              <a:gd name="connsiteX2083" fmla="*/ 4651357 w 10035679"/>
              <a:gd name="connsiteY2083" fmla="*/ 1999036 h 5893281"/>
              <a:gd name="connsiteX2084" fmla="*/ 4642905 w 10035679"/>
              <a:gd name="connsiteY2084" fmla="*/ 2009299 h 5893281"/>
              <a:gd name="connsiteX2085" fmla="*/ 4661016 w 10035679"/>
              <a:gd name="connsiteY2085" fmla="*/ 2009299 h 5893281"/>
              <a:gd name="connsiteX2086" fmla="*/ 4669471 w 10035679"/>
              <a:gd name="connsiteY2086" fmla="*/ 2002659 h 5893281"/>
              <a:gd name="connsiteX2087" fmla="*/ 4671281 w 10035679"/>
              <a:gd name="connsiteY2087" fmla="*/ 1999036 h 5893281"/>
              <a:gd name="connsiteX2088" fmla="*/ 4679734 w 10035679"/>
              <a:gd name="connsiteY2088" fmla="*/ 1994810 h 5893281"/>
              <a:gd name="connsiteX2089" fmla="*/ 4689394 w 10035679"/>
              <a:gd name="connsiteY2089" fmla="*/ 1994810 h 5893281"/>
              <a:gd name="connsiteX2090" fmla="*/ 4689394 w 10035679"/>
              <a:gd name="connsiteY2090" fmla="*/ 2009299 h 5893281"/>
              <a:gd name="connsiteX2091" fmla="*/ 4699658 w 10035679"/>
              <a:gd name="connsiteY2091" fmla="*/ 2033450 h 5893281"/>
              <a:gd name="connsiteX2092" fmla="*/ 4693619 w 10035679"/>
              <a:gd name="connsiteY2092" fmla="*/ 2055790 h 5893281"/>
              <a:gd name="connsiteX2093" fmla="*/ 4683357 w 10035679"/>
              <a:gd name="connsiteY2093" fmla="*/ 2074507 h 5893281"/>
              <a:gd name="connsiteX2094" fmla="*/ 4675508 w 10035679"/>
              <a:gd name="connsiteY2094" fmla="*/ 2088996 h 5893281"/>
              <a:gd name="connsiteX2095" fmla="*/ 4693619 w 10035679"/>
              <a:gd name="connsiteY2095" fmla="*/ 2105297 h 5893281"/>
              <a:gd name="connsiteX2096" fmla="*/ 4711734 w 10035679"/>
              <a:gd name="connsiteY2096" fmla="*/ 2131863 h 5893281"/>
              <a:gd name="connsiteX2097" fmla="*/ 4736487 w 10035679"/>
              <a:gd name="connsiteY2097" fmla="*/ 2158429 h 5893281"/>
              <a:gd name="connsiteX2098" fmla="*/ 4756411 w 10035679"/>
              <a:gd name="connsiteY2098" fmla="*/ 2191032 h 5893281"/>
              <a:gd name="connsiteX2099" fmla="*/ 4774524 w 10035679"/>
              <a:gd name="connsiteY2099" fmla="*/ 2227861 h 5893281"/>
              <a:gd name="connsiteX2100" fmla="*/ 4789014 w 10035679"/>
              <a:gd name="connsiteY2100" fmla="*/ 2258048 h 5893281"/>
              <a:gd name="connsiteX2101" fmla="*/ 4793240 w 10035679"/>
              <a:gd name="connsiteY2101" fmla="*/ 2284614 h 5893281"/>
              <a:gd name="connsiteX2102" fmla="*/ 4784789 w 10035679"/>
              <a:gd name="connsiteY2102" fmla="*/ 2309367 h 5893281"/>
              <a:gd name="connsiteX2103" fmla="*/ 4768487 w 10035679"/>
              <a:gd name="connsiteY2103" fmla="*/ 2323858 h 5893281"/>
              <a:gd name="connsiteX2104" fmla="*/ 4746147 w 10035679"/>
              <a:gd name="connsiteY2104" fmla="*/ 2337744 h 5893281"/>
              <a:gd name="connsiteX2105" fmla="*/ 4711734 w 10035679"/>
              <a:gd name="connsiteY2105" fmla="*/ 2352236 h 5893281"/>
              <a:gd name="connsiteX2106" fmla="*/ 4669471 w 10035679"/>
              <a:gd name="connsiteY2106" fmla="*/ 2362498 h 5893281"/>
              <a:gd name="connsiteX2107" fmla="*/ 4630830 w 10035679"/>
              <a:gd name="connsiteY2107" fmla="*/ 2372763 h 5893281"/>
              <a:gd name="connsiteX2108" fmla="*/ 4598227 w 10035679"/>
              <a:gd name="connsiteY2108" fmla="*/ 2376989 h 5893281"/>
              <a:gd name="connsiteX2109" fmla="*/ 4598227 w 10035679"/>
              <a:gd name="connsiteY2109" fmla="*/ 2368537 h 5893281"/>
              <a:gd name="connsiteX2110" fmla="*/ 4618755 w 10035679"/>
              <a:gd name="connsiteY2110" fmla="*/ 2337744 h 5893281"/>
              <a:gd name="connsiteX2111" fmla="*/ 4636866 w 10035679"/>
              <a:gd name="connsiteY2111" fmla="*/ 2305141 h 5893281"/>
              <a:gd name="connsiteX2112" fmla="*/ 4626604 w 10035679"/>
              <a:gd name="connsiteY2112" fmla="*/ 2305141 h 5893281"/>
              <a:gd name="connsiteX2113" fmla="*/ 4618755 w 10035679"/>
              <a:gd name="connsiteY2113" fmla="*/ 2305141 h 5893281"/>
              <a:gd name="connsiteX2114" fmla="*/ 4612718 w 10035679"/>
              <a:gd name="connsiteY2114" fmla="*/ 2300916 h 5893281"/>
              <a:gd name="connsiteX2115" fmla="*/ 4612718 w 10035679"/>
              <a:gd name="connsiteY2115" fmla="*/ 2299103 h 5893281"/>
              <a:gd name="connsiteX2116" fmla="*/ 4608489 w 10035679"/>
              <a:gd name="connsiteY2116" fmla="*/ 2294877 h 5893281"/>
              <a:gd name="connsiteX2117" fmla="*/ 4608489 w 10035679"/>
              <a:gd name="connsiteY2117" fmla="*/ 2287028 h 5893281"/>
              <a:gd name="connsiteX2118" fmla="*/ 4604263 w 10035679"/>
              <a:gd name="connsiteY2118" fmla="*/ 2276765 h 5893281"/>
              <a:gd name="connsiteX2119" fmla="*/ 4630830 w 10035679"/>
              <a:gd name="connsiteY2119" fmla="*/ 2270726 h 5893281"/>
              <a:gd name="connsiteX2120" fmla="*/ 4622980 w 10035679"/>
              <a:gd name="connsiteY2120" fmla="*/ 2262274 h 5893281"/>
              <a:gd name="connsiteX2121" fmla="*/ 4622980 w 10035679"/>
              <a:gd name="connsiteY2121" fmla="*/ 2258048 h 5893281"/>
              <a:gd name="connsiteX2122" fmla="*/ 4618755 w 10035679"/>
              <a:gd name="connsiteY2122" fmla="*/ 2256237 h 5893281"/>
              <a:gd name="connsiteX2123" fmla="*/ 4618755 w 10035679"/>
              <a:gd name="connsiteY2123" fmla="*/ 2252011 h 5893281"/>
              <a:gd name="connsiteX2124" fmla="*/ 4622980 w 10035679"/>
              <a:gd name="connsiteY2124" fmla="*/ 2244162 h 5893281"/>
              <a:gd name="connsiteX2125" fmla="*/ 4626604 w 10035679"/>
              <a:gd name="connsiteY2125" fmla="*/ 2229672 h 5893281"/>
              <a:gd name="connsiteX2126" fmla="*/ 4636866 w 10035679"/>
              <a:gd name="connsiteY2126" fmla="*/ 2219409 h 5893281"/>
              <a:gd name="connsiteX2127" fmla="*/ 4642905 w 10035679"/>
              <a:gd name="connsiteY2127" fmla="*/ 2213370 h 5893281"/>
              <a:gd name="connsiteX2128" fmla="*/ 4657396 w 10035679"/>
              <a:gd name="connsiteY2128" fmla="*/ 2204918 h 5893281"/>
              <a:gd name="connsiteX2129" fmla="*/ 4669471 w 10035679"/>
              <a:gd name="connsiteY2129" fmla="*/ 2198879 h 5893281"/>
              <a:gd name="connsiteX2130" fmla="*/ 4665243 w 10035679"/>
              <a:gd name="connsiteY2130" fmla="*/ 2191032 h 5893281"/>
              <a:gd name="connsiteX2131" fmla="*/ 4665243 w 10035679"/>
              <a:gd name="connsiteY2131" fmla="*/ 2186804 h 5893281"/>
              <a:gd name="connsiteX2132" fmla="*/ 4661016 w 10035679"/>
              <a:gd name="connsiteY2132" fmla="*/ 2184993 h 5893281"/>
              <a:gd name="connsiteX2133" fmla="*/ 4661016 w 10035679"/>
              <a:gd name="connsiteY2133" fmla="*/ 2180767 h 5893281"/>
              <a:gd name="connsiteX2134" fmla="*/ 4657396 w 10035679"/>
              <a:gd name="connsiteY2134" fmla="*/ 2172315 h 5893281"/>
              <a:gd name="connsiteX2135" fmla="*/ 4654980 w 10035679"/>
              <a:gd name="connsiteY2135" fmla="*/ 2172315 h 5893281"/>
              <a:gd name="connsiteX2136" fmla="*/ 4654980 w 10035679"/>
              <a:gd name="connsiteY2136" fmla="*/ 2170502 h 5893281"/>
              <a:gd name="connsiteX2137" fmla="*/ 4651357 w 10035679"/>
              <a:gd name="connsiteY2137" fmla="*/ 2170502 h 5893281"/>
              <a:gd name="connsiteX2138" fmla="*/ 4642905 w 10035679"/>
              <a:gd name="connsiteY2138" fmla="*/ 2166276 h 5893281"/>
              <a:gd name="connsiteX2139" fmla="*/ 4636866 w 10035679"/>
              <a:gd name="connsiteY2139" fmla="*/ 2162050 h 5893281"/>
              <a:gd name="connsiteX2140" fmla="*/ 4632640 w 10035679"/>
              <a:gd name="connsiteY2140" fmla="*/ 2162050 h 5893281"/>
              <a:gd name="connsiteX2141" fmla="*/ 4626604 w 10035679"/>
              <a:gd name="connsiteY2141" fmla="*/ 2162050 h 5893281"/>
              <a:gd name="connsiteX2142" fmla="*/ 4618755 w 10035679"/>
              <a:gd name="connsiteY2142" fmla="*/ 2158429 h 5893281"/>
              <a:gd name="connsiteX2143" fmla="*/ 4612718 w 10035679"/>
              <a:gd name="connsiteY2143" fmla="*/ 2158429 h 5893281"/>
              <a:gd name="connsiteX2144" fmla="*/ 4612718 w 10035679"/>
              <a:gd name="connsiteY2144" fmla="*/ 2156013 h 5893281"/>
              <a:gd name="connsiteX2145" fmla="*/ 4608489 w 10035679"/>
              <a:gd name="connsiteY2145" fmla="*/ 2151788 h 5893281"/>
              <a:gd name="connsiteX2146" fmla="*/ 4608489 w 10035679"/>
              <a:gd name="connsiteY2146" fmla="*/ 2148165 h 5893281"/>
              <a:gd name="connsiteX2147" fmla="*/ 4608489 w 10035679"/>
              <a:gd name="connsiteY2147" fmla="*/ 2141523 h 5893281"/>
              <a:gd name="connsiteX2148" fmla="*/ 4604263 w 10035679"/>
              <a:gd name="connsiteY2148" fmla="*/ 2133674 h 5893281"/>
              <a:gd name="connsiteX2149" fmla="*/ 4608489 w 10035679"/>
              <a:gd name="connsiteY2149" fmla="*/ 2131863 h 5893281"/>
              <a:gd name="connsiteX2150" fmla="*/ 4608489 w 10035679"/>
              <a:gd name="connsiteY2150" fmla="*/ 2127637 h 5893281"/>
              <a:gd name="connsiteX2151" fmla="*/ 4612718 w 10035679"/>
              <a:gd name="connsiteY2151" fmla="*/ 2123411 h 5893281"/>
              <a:gd name="connsiteX2152" fmla="*/ 4612718 w 10035679"/>
              <a:gd name="connsiteY2152" fmla="*/ 2119185 h 5893281"/>
              <a:gd name="connsiteX2153" fmla="*/ 4612718 w 10035679"/>
              <a:gd name="connsiteY2153" fmla="*/ 2113146 h 5893281"/>
              <a:gd name="connsiteX2154" fmla="*/ 4604263 w 10035679"/>
              <a:gd name="connsiteY2154" fmla="*/ 2113146 h 5893281"/>
              <a:gd name="connsiteX2155" fmla="*/ 4602453 w 10035679"/>
              <a:gd name="connsiteY2155" fmla="*/ 2119185 h 5893281"/>
              <a:gd name="connsiteX2156" fmla="*/ 4602453 w 10035679"/>
              <a:gd name="connsiteY2156" fmla="*/ 2123411 h 5893281"/>
              <a:gd name="connsiteX2157" fmla="*/ 4602453 w 10035679"/>
              <a:gd name="connsiteY2157" fmla="*/ 2127637 h 5893281"/>
              <a:gd name="connsiteX2158" fmla="*/ 4598227 w 10035679"/>
              <a:gd name="connsiteY2158" fmla="*/ 2127637 h 5893281"/>
              <a:gd name="connsiteX2159" fmla="*/ 4594603 w 10035679"/>
              <a:gd name="connsiteY2159" fmla="*/ 2131863 h 5893281"/>
              <a:gd name="connsiteX2160" fmla="*/ 4590377 w 10035679"/>
              <a:gd name="connsiteY2160" fmla="*/ 2133674 h 5893281"/>
              <a:gd name="connsiteX2161" fmla="*/ 4584341 w 10035679"/>
              <a:gd name="connsiteY2161" fmla="*/ 2098656 h 5893281"/>
              <a:gd name="connsiteX2162" fmla="*/ 4575886 w 10035679"/>
              <a:gd name="connsiteY2162" fmla="*/ 2066053 h 5893281"/>
              <a:gd name="connsiteX2163" fmla="*/ 4574076 w 10035679"/>
              <a:gd name="connsiteY2163" fmla="*/ 2041904 h 5893281"/>
              <a:gd name="connsiteX2164" fmla="*/ 4580113 w 10035679"/>
              <a:gd name="connsiteY2164" fmla="*/ 2023187 h 5893281"/>
              <a:gd name="connsiteX2165" fmla="*/ 4590377 w 10035679"/>
              <a:gd name="connsiteY2165" fmla="*/ 2005073 h 5893281"/>
              <a:gd name="connsiteX2166" fmla="*/ 4602453 w 10035679"/>
              <a:gd name="connsiteY2166" fmla="*/ 1984546 h 5893281"/>
              <a:gd name="connsiteX2167" fmla="*/ 58565 w 10035679"/>
              <a:gd name="connsiteY2167" fmla="*/ 1878288 h 5893281"/>
              <a:gd name="connsiteX2168" fmla="*/ 99019 w 10035679"/>
              <a:gd name="connsiteY2168" fmla="*/ 1878288 h 5893281"/>
              <a:gd name="connsiteX2169" fmla="*/ 99019 w 10035679"/>
              <a:gd name="connsiteY2169" fmla="*/ 1892778 h 5893281"/>
              <a:gd name="connsiteX2170" fmla="*/ 91169 w 10035679"/>
              <a:gd name="connsiteY2170" fmla="*/ 1892778 h 5893281"/>
              <a:gd name="connsiteX2171" fmla="*/ 91169 w 10035679"/>
              <a:gd name="connsiteY2171" fmla="*/ 1898814 h 5893281"/>
              <a:gd name="connsiteX2172" fmla="*/ 80904 w 10035679"/>
              <a:gd name="connsiteY2172" fmla="*/ 1894589 h 5893281"/>
              <a:gd name="connsiteX2173" fmla="*/ 73056 w 10035679"/>
              <a:gd name="connsiteY2173" fmla="*/ 1888552 h 5893281"/>
              <a:gd name="connsiteX2174" fmla="*/ 67017 w 10035679"/>
              <a:gd name="connsiteY2174" fmla="*/ 1884324 h 5893281"/>
              <a:gd name="connsiteX2175" fmla="*/ 2511033 w 10035679"/>
              <a:gd name="connsiteY2175" fmla="*/ 1765986 h 5893281"/>
              <a:gd name="connsiteX2176" fmla="*/ 2521296 w 10035679"/>
              <a:gd name="connsiteY2176" fmla="*/ 1774438 h 5893281"/>
              <a:gd name="connsiteX2177" fmla="*/ 2530955 w 10035679"/>
              <a:gd name="connsiteY2177" fmla="*/ 1784098 h 5893281"/>
              <a:gd name="connsiteX2178" fmla="*/ 2539410 w 10035679"/>
              <a:gd name="connsiteY2178" fmla="*/ 1798589 h 5893281"/>
              <a:gd name="connsiteX2179" fmla="*/ 2543636 w 10035679"/>
              <a:gd name="connsiteY2179" fmla="*/ 1813080 h 5893281"/>
              <a:gd name="connsiteX2180" fmla="*/ 2535184 w 10035679"/>
              <a:gd name="connsiteY2180" fmla="*/ 1813080 h 5893281"/>
              <a:gd name="connsiteX2181" fmla="*/ 2529145 w 10035679"/>
              <a:gd name="connsiteY2181" fmla="*/ 1817306 h 5893281"/>
              <a:gd name="connsiteX2182" fmla="*/ 2524919 w 10035679"/>
              <a:gd name="connsiteY2182" fmla="*/ 1817306 h 5893281"/>
              <a:gd name="connsiteX2183" fmla="*/ 2515259 w 10035679"/>
              <a:gd name="connsiteY2183" fmla="*/ 1820929 h 5893281"/>
              <a:gd name="connsiteX2184" fmla="*/ 2502578 w 10035679"/>
              <a:gd name="connsiteY2184" fmla="*/ 1820929 h 5893281"/>
              <a:gd name="connsiteX2185" fmla="*/ 2502578 w 10035679"/>
              <a:gd name="connsiteY2185" fmla="*/ 1813080 h 5893281"/>
              <a:gd name="connsiteX2186" fmla="*/ 2500768 w 10035679"/>
              <a:gd name="connsiteY2186" fmla="*/ 1813080 h 5893281"/>
              <a:gd name="connsiteX2187" fmla="*/ 2500768 w 10035679"/>
              <a:gd name="connsiteY2187" fmla="*/ 1808854 h 5893281"/>
              <a:gd name="connsiteX2188" fmla="*/ 2496542 w 10035679"/>
              <a:gd name="connsiteY2188" fmla="*/ 1807041 h 5893281"/>
              <a:gd name="connsiteX2189" fmla="*/ 2500768 w 10035679"/>
              <a:gd name="connsiteY2189" fmla="*/ 1798589 h 5893281"/>
              <a:gd name="connsiteX2190" fmla="*/ 2500768 w 10035679"/>
              <a:gd name="connsiteY2190" fmla="*/ 1794363 h 5893281"/>
              <a:gd name="connsiteX2191" fmla="*/ 2500768 w 10035679"/>
              <a:gd name="connsiteY2191" fmla="*/ 1792552 h 5893281"/>
              <a:gd name="connsiteX2192" fmla="*/ 2502578 w 10035679"/>
              <a:gd name="connsiteY2192" fmla="*/ 1788326 h 5893281"/>
              <a:gd name="connsiteX2193" fmla="*/ 2450055 w 10035679"/>
              <a:gd name="connsiteY2193" fmla="*/ 1741234 h 5893281"/>
              <a:gd name="connsiteX2194" fmla="*/ 2458507 w 10035679"/>
              <a:gd name="connsiteY2194" fmla="*/ 1749686 h 5893281"/>
              <a:gd name="connsiteX2195" fmla="*/ 2462129 w 10035679"/>
              <a:gd name="connsiteY2195" fmla="*/ 1753912 h 5893281"/>
              <a:gd name="connsiteX2196" fmla="*/ 2462129 w 10035679"/>
              <a:gd name="connsiteY2196" fmla="*/ 1755725 h 5893281"/>
              <a:gd name="connsiteX2197" fmla="*/ 2464545 w 10035679"/>
              <a:gd name="connsiteY2197" fmla="*/ 1764177 h 5893281"/>
              <a:gd name="connsiteX2198" fmla="*/ 2464545 w 10035679"/>
              <a:gd name="connsiteY2198" fmla="*/ 1770214 h 5893281"/>
              <a:gd name="connsiteX2199" fmla="*/ 2464545 w 10035679"/>
              <a:gd name="connsiteY2199" fmla="*/ 1780479 h 5893281"/>
              <a:gd name="connsiteX2200" fmla="*/ 2458507 w 10035679"/>
              <a:gd name="connsiteY2200" fmla="*/ 1780479 h 5893281"/>
              <a:gd name="connsiteX2201" fmla="*/ 2458507 w 10035679"/>
              <a:gd name="connsiteY2201" fmla="*/ 1788328 h 5893281"/>
              <a:gd name="connsiteX2202" fmla="*/ 2444016 w 10035679"/>
              <a:gd name="connsiteY2202" fmla="*/ 1784102 h 5893281"/>
              <a:gd name="connsiteX2203" fmla="*/ 2430130 w 10035679"/>
              <a:gd name="connsiteY2203" fmla="*/ 1780479 h 5893281"/>
              <a:gd name="connsiteX2204" fmla="*/ 2419865 w 10035679"/>
              <a:gd name="connsiteY2204" fmla="*/ 1774442 h 5893281"/>
              <a:gd name="connsiteX2205" fmla="*/ 2411413 w 10035679"/>
              <a:gd name="connsiteY2205" fmla="*/ 1774442 h 5893281"/>
              <a:gd name="connsiteX2206" fmla="*/ 2411413 w 10035679"/>
              <a:gd name="connsiteY2206" fmla="*/ 1765987 h 5893281"/>
              <a:gd name="connsiteX2207" fmla="*/ 2425904 w 10035679"/>
              <a:gd name="connsiteY2207" fmla="*/ 1759951 h 5893281"/>
              <a:gd name="connsiteX2208" fmla="*/ 2439790 w 10035679"/>
              <a:gd name="connsiteY2208" fmla="*/ 1753912 h 5893281"/>
              <a:gd name="connsiteX2209" fmla="*/ 2606426 w 10035679"/>
              <a:gd name="connsiteY2209" fmla="*/ 1677838 h 5893281"/>
              <a:gd name="connsiteX2210" fmla="*/ 2614276 w 10035679"/>
              <a:gd name="connsiteY2210" fmla="*/ 1682064 h 5893281"/>
              <a:gd name="connsiteX2211" fmla="*/ 2616089 w 10035679"/>
              <a:gd name="connsiteY2211" fmla="*/ 1684480 h 5893281"/>
              <a:gd name="connsiteX2212" fmla="*/ 2620315 w 10035679"/>
              <a:gd name="connsiteY2212" fmla="*/ 1688103 h 5893281"/>
              <a:gd name="connsiteX2213" fmla="*/ 2628768 w 10035679"/>
              <a:gd name="connsiteY2213" fmla="*/ 1688103 h 5893281"/>
              <a:gd name="connsiteX2214" fmla="*/ 2628768 w 10035679"/>
              <a:gd name="connsiteY2214" fmla="*/ 1692329 h 5893281"/>
              <a:gd name="connsiteX2215" fmla="*/ 2628768 w 10035679"/>
              <a:gd name="connsiteY2215" fmla="*/ 1696555 h 5893281"/>
              <a:gd name="connsiteX2216" fmla="*/ 2624542 w 10035679"/>
              <a:gd name="connsiteY2216" fmla="*/ 1698366 h 5893281"/>
              <a:gd name="connsiteX2217" fmla="*/ 2620315 w 10035679"/>
              <a:gd name="connsiteY2217" fmla="*/ 1702592 h 5893281"/>
              <a:gd name="connsiteX2218" fmla="*/ 2616089 w 10035679"/>
              <a:gd name="connsiteY2218" fmla="*/ 1706818 h 5893281"/>
              <a:gd name="connsiteX2219" fmla="*/ 2614276 w 10035679"/>
              <a:gd name="connsiteY2219" fmla="*/ 1706818 h 5893281"/>
              <a:gd name="connsiteX2220" fmla="*/ 2610050 w 10035679"/>
              <a:gd name="connsiteY2220" fmla="*/ 1711045 h 5893281"/>
              <a:gd name="connsiteX2221" fmla="*/ 2606426 w 10035679"/>
              <a:gd name="connsiteY2221" fmla="*/ 1711045 h 5893281"/>
              <a:gd name="connsiteX2222" fmla="*/ 2600389 w 10035679"/>
              <a:gd name="connsiteY2222" fmla="*/ 1711045 h 5893281"/>
              <a:gd name="connsiteX2223" fmla="*/ 2600389 w 10035679"/>
              <a:gd name="connsiteY2223" fmla="*/ 1698366 h 5893281"/>
              <a:gd name="connsiteX2224" fmla="*/ 2600389 w 10035679"/>
              <a:gd name="connsiteY2224" fmla="*/ 1692329 h 5893281"/>
              <a:gd name="connsiteX2225" fmla="*/ 2602200 w 10035679"/>
              <a:gd name="connsiteY2225" fmla="*/ 1688103 h 5893281"/>
              <a:gd name="connsiteX2226" fmla="*/ 0 w 10035679"/>
              <a:gd name="connsiteY2226" fmla="*/ 1639197 h 5893281"/>
              <a:gd name="connsiteX2227" fmla="*/ 34413 w 10035679"/>
              <a:gd name="connsiteY2227" fmla="*/ 1645234 h 5893281"/>
              <a:gd name="connsiteX2228" fmla="*/ 58564 w 10035679"/>
              <a:gd name="connsiteY2228" fmla="*/ 1655498 h 5893281"/>
              <a:gd name="connsiteX2229" fmla="*/ 77281 w 10035679"/>
              <a:gd name="connsiteY2229" fmla="*/ 1677838 h 5893281"/>
              <a:gd name="connsiteX2230" fmla="*/ 70640 w 10035679"/>
              <a:gd name="connsiteY2230" fmla="*/ 1684478 h 5893281"/>
              <a:gd name="connsiteX2231" fmla="*/ 62790 w 10035679"/>
              <a:gd name="connsiteY2231" fmla="*/ 1684478 h 5893281"/>
              <a:gd name="connsiteX2232" fmla="*/ 58564 w 10035679"/>
              <a:gd name="connsiteY2232" fmla="*/ 1688101 h 5893281"/>
              <a:gd name="connsiteX2233" fmla="*/ 56753 w 10035679"/>
              <a:gd name="connsiteY2233" fmla="*/ 1692327 h 5893281"/>
              <a:gd name="connsiteX2234" fmla="*/ 44678 w 10035679"/>
              <a:gd name="connsiteY2234" fmla="*/ 1696553 h 5893281"/>
              <a:gd name="connsiteX2235" fmla="*/ 38642 w 10035679"/>
              <a:gd name="connsiteY2235" fmla="*/ 1688101 h 5893281"/>
              <a:gd name="connsiteX2236" fmla="*/ 28377 w 10035679"/>
              <a:gd name="connsiteY2236" fmla="*/ 1682064 h 5893281"/>
              <a:gd name="connsiteX2237" fmla="*/ 20528 w 10035679"/>
              <a:gd name="connsiteY2237" fmla="*/ 1674215 h 5893281"/>
              <a:gd name="connsiteX2238" fmla="*/ 10265 w 10035679"/>
              <a:gd name="connsiteY2238" fmla="*/ 1669989 h 5893281"/>
              <a:gd name="connsiteX2239" fmla="*/ 6037 w 10035679"/>
              <a:gd name="connsiteY2239" fmla="*/ 1668176 h 5893281"/>
              <a:gd name="connsiteX2240" fmla="*/ 0 w 10035679"/>
              <a:gd name="connsiteY2240" fmla="*/ 1659724 h 5893281"/>
              <a:gd name="connsiteX2241" fmla="*/ 0 w 10035679"/>
              <a:gd name="connsiteY2241" fmla="*/ 1653688 h 5893281"/>
              <a:gd name="connsiteX2242" fmla="*/ 2387262 w 10035679"/>
              <a:gd name="connsiteY2242" fmla="*/ 1553464 h 5893281"/>
              <a:gd name="connsiteX2243" fmla="*/ 2387262 w 10035679"/>
              <a:gd name="connsiteY2243" fmla="*/ 1569765 h 5893281"/>
              <a:gd name="connsiteX2244" fmla="*/ 2391488 w 10035679"/>
              <a:gd name="connsiteY2244" fmla="*/ 1578218 h 5893281"/>
              <a:gd name="connsiteX2245" fmla="*/ 2393301 w 10035679"/>
              <a:gd name="connsiteY2245" fmla="*/ 1584256 h 5893281"/>
              <a:gd name="connsiteX2246" fmla="*/ 2393301 w 10035679"/>
              <a:gd name="connsiteY2246" fmla="*/ 1596332 h 5893281"/>
              <a:gd name="connsiteX2247" fmla="*/ 2393301 w 10035679"/>
              <a:gd name="connsiteY2247" fmla="*/ 1610821 h 5893281"/>
              <a:gd name="connsiteX2248" fmla="*/ 2433751 w 10035679"/>
              <a:gd name="connsiteY2248" fmla="*/ 1610821 h 5893281"/>
              <a:gd name="connsiteX2249" fmla="*/ 2468167 w 10035679"/>
              <a:gd name="connsiteY2249" fmla="*/ 1649463 h 5893281"/>
              <a:gd name="connsiteX2250" fmla="*/ 2502581 w 10035679"/>
              <a:gd name="connsiteY2250" fmla="*/ 1688102 h 5893281"/>
              <a:gd name="connsiteX2251" fmla="*/ 2502581 w 10035679"/>
              <a:gd name="connsiteY2251" fmla="*/ 1692331 h 5893281"/>
              <a:gd name="connsiteX2252" fmla="*/ 2500770 w 10035679"/>
              <a:gd name="connsiteY2252" fmla="*/ 1696557 h 5893281"/>
              <a:gd name="connsiteX2253" fmla="*/ 2500770 w 10035679"/>
              <a:gd name="connsiteY2253" fmla="*/ 1698367 h 5893281"/>
              <a:gd name="connsiteX2254" fmla="*/ 2496544 w 10035679"/>
              <a:gd name="connsiteY2254" fmla="*/ 1702594 h 5893281"/>
              <a:gd name="connsiteX2255" fmla="*/ 2490505 w 10035679"/>
              <a:gd name="connsiteY2255" fmla="*/ 1711046 h 5893281"/>
              <a:gd name="connsiteX2256" fmla="*/ 2486884 w 10035679"/>
              <a:gd name="connsiteY2256" fmla="*/ 1712859 h 5893281"/>
              <a:gd name="connsiteX2257" fmla="*/ 2482658 w 10035679"/>
              <a:gd name="connsiteY2257" fmla="*/ 1717085 h 5893281"/>
              <a:gd name="connsiteX2258" fmla="*/ 2478430 w 10035679"/>
              <a:gd name="connsiteY2258" fmla="*/ 1717085 h 5893281"/>
              <a:gd name="connsiteX2259" fmla="*/ 2468167 w 10035679"/>
              <a:gd name="connsiteY2259" fmla="*/ 1717085 h 5893281"/>
              <a:gd name="connsiteX2260" fmla="*/ 2458507 w 10035679"/>
              <a:gd name="connsiteY2260" fmla="*/ 1721311 h 5893281"/>
              <a:gd name="connsiteX2261" fmla="*/ 2458507 w 10035679"/>
              <a:gd name="connsiteY2261" fmla="*/ 1711046 h 5893281"/>
              <a:gd name="connsiteX2262" fmla="*/ 2458507 w 10035679"/>
              <a:gd name="connsiteY2262" fmla="*/ 1698367 h 5893281"/>
              <a:gd name="connsiteX2263" fmla="*/ 2458507 w 10035679"/>
              <a:gd name="connsiteY2263" fmla="*/ 1692331 h 5893281"/>
              <a:gd name="connsiteX2264" fmla="*/ 2458507 w 10035679"/>
              <a:gd name="connsiteY2264" fmla="*/ 1688102 h 5893281"/>
              <a:gd name="connsiteX2265" fmla="*/ 2450053 w 10035679"/>
              <a:gd name="connsiteY2265" fmla="*/ 1682066 h 5893281"/>
              <a:gd name="connsiteX2266" fmla="*/ 2444016 w 10035679"/>
              <a:gd name="connsiteY2266" fmla="*/ 1677840 h 5893281"/>
              <a:gd name="connsiteX2267" fmla="*/ 2433751 w 10035679"/>
              <a:gd name="connsiteY2267" fmla="*/ 1669991 h 5893281"/>
              <a:gd name="connsiteX2268" fmla="*/ 2421677 w 10035679"/>
              <a:gd name="connsiteY2268" fmla="*/ 1698367 h 5893281"/>
              <a:gd name="connsiteX2269" fmla="*/ 2401753 w 10035679"/>
              <a:gd name="connsiteY2269" fmla="*/ 1717085 h 5893281"/>
              <a:gd name="connsiteX2270" fmla="*/ 2373376 w 10035679"/>
              <a:gd name="connsiteY2270" fmla="*/ 1727348 h 5893281"/>
              <a:gd name="connsiteX2271" fmla="*/ 2373376 w 10035679"/>
              <a:gd name="connsiteY2271" fmla="*/ 1717085 h 5893281"/>
              <a:gd name="connsiteX2272" fmla="*/ 2373376 w 10035679"/>
              <a:gd name="connsiteY2272" fmla="*/ 1711046 h 5893281"/>
              <a:gd name="connsiteX2273" fmla="*/ 2376999 w 10035679"/>
              <a:gd name="connsiteY2273" fmla="*/ 1702594 h 5893281"/>
              <a:gd name="connsiteX2274" fmla="*/ 2373376 w 10035679"/>
              <a:gd name="connsiteY2274" fmla="*/ 1696557 h 5893281"/>
              <a:gd name="connsiteX2275" fmla="*/ 2369149 w 10035679"/>
              <a:gd name="connsiteY2275" fmla="*/ 1688102 h 5893281"/>
              <a:gd name="connsiteX2276" fmla="*/ 2364923 w 10035679"/>
              <a:gd name="connsiteY2276" fmla="*/ 1677840 h 5893281"/>
              <a:gd name="connsiteX2277" fmla="*/ 2354659 w 10035679"/>
              <a:gd name="connsiteY2277" fmla="*/ 1674217 h 5893281"/>
              <a:gd name="connsiteX2278" fmla="*/ 2348622 w 10035679"/>
              <a:gd name="connsiteY2278" fmla="*/ 1669991 h 5893281"/>
              <a:gd name="connsiteX2279" fmla="*/ 2340772 w 10035679"/>
              <a:gd name="connsiteY2279" fmla="*/ 1669991 h 5893281"/>
              <a:gd name="connsiteX2280" fmla="*/ 2334734 w 10035679"/>
              <a:gd name="connsiteY2280" fmla="*/ 1668180 h 5893281"/>
              <a:gd name="connsiteX2281" fmla="*/ 2330508 w 10035679"/>
              <a:gd name="connsiteY2281" fmla="*/ 1668180 h 5893281"/>
              <a:gd name="connsiteX2282" fmla="*/ 2322658 w 10035679"/>
              <a:gd name="connsiteY2282" fmla="*/ 1663954 h 5893281"/>
              <a:gd name="connsiteX2283" fmla="*/ 2316622 w 10035679"/>
              <a:gd name="connsiteY2283" fmla="*/ 1655499 h 5893281"/>
              <a:gd name="connsiteX2284" fmla="*/ 2336546 w 10035679"/>
              <a:gd name="connsiteY2284" fmla="*/ 1631350 h 5893281"/>
              <a:gd name="connsiteX2285" fmla="*/ 2351035 w 10035679"/>
              <a:gd name="connsiteY2285" fmla="*/ 1602369 h 5893281"/>
              <a:gd name="connsiteX2286" fmla="*/ 2364923 w 10035679"/>
              <a:gd name="connsiteY2286" fmla="*/ 1573992 h 5893281"/>
              <a:gd name="connsiteX2287" fmla="*/ 4357324 w 10035679"/>
              <a:gd name="connsiteY2287" fmla="*/ 1492482 h 5893281"/>
              <a:gd name="connsiteX2288" fmla="*/ 4361550 w 10035679"/>
              <a:gd name="connsiteY2288" fmla="*/ 1500331 h 5893281"/>
              <a:gd name="connsiteX2289" fmla="*/ 4365174 w 10035679"/>
              <a:gd name="connsiteY2289" fmla="*/ 1506368 h 5893281"/>
              <a:gd name="connsiteX2290" fmla="*/ 4367589 w 10035679"/>
              <a:gd name="connsiteY2290" fmla="*/ 1510594 h 5893281"/>
              <a:gd name="connsiteX2291" fmla="*/ 4367589 w 10035679"/>
              <a:gd name="connsiteY2291" fmla="*/ 1516633 h 5893281"/>
              <a:gd name="connsiteX2292" fmla="*/ 4371210 w 10035679"/>
              <a:gd name="connsiteY2292" fmla="*/ 1525085 h 5893281"/>
              <a:gd name="connsiteX2293" fmla="*/ 4371210 w 10035679"/>
              <a:gd name="connsiteY2293" fmla="*/ 1538971 h 5893281"/>
              <a:gd name="connsiteX2294" fmla="*/ 4371210 w 10035679"/>
              <a:gd name="connsiteY2294" fmla="*/ 1549236 h 5893281"/>
              <a:gd name="connsiteX2295" fmla="*/ 4375436 w 10035679"/>
              <a:gd name="connsiteY2295" fmla="*/ 1578215 h 5893281"/>
              <a:gd name="connsiteX2296" fmla="*/ 4379664 w 10035679"/>
              <a:gd name="connsiteY2296" fmla="*/ 1610818 h 5893281"/>
              <a:gd name="connsiteX2297" fmla="*/ 4379664 w 10035679"/>
              <a:gd name="connsiteY2297" fmla="*/ 1639195 h 5893281"/>
              <a:gd name="connsiteX2298" fmla="*/ 4339212 w 10035679"/>
              <a:gd name="connsiteY2298" fmla="*/ 1659723 h 5893281"/>
              <a:gd name="connsiteX2299" fmla="*/ 4294534 w 10035679"/>
              <a:gd name="connsiteY2299" fmla="*/ 1677837 h 5893281"/>
              <a:gd name="connsiteX2300" fmla="*/ 4251666 w 10035679"/>
              <a:gd name="connsiteY2300" fmla="*/ 1698364 h 5893281"/>
              <a:gd name="connsiteX2301" fmla="*/ 4215441 w 10035679"/>
              <a:gd name="connsiteY2301" fmla="*/ 1727344 h 5893281"/>
              <a:gd name="connsiteX2302" fmla="*/ 4205178 w 10035679"/>
              <a:gd name="connsiteY2302" fmla="*/ 1721307 h 5893281"/>
              <a:gd name="connsiteX2303" fmla="*/ 4187064 w 10035679"/>
              <a:gd name="connsiteY2303" fmla="*/ 1712855 h 5893281"/>
              <a:gd name="connsiteX2304" fmla="*/ 4162913 w 10035679"/>
              <a:gd name="connsiteY2304" fmla="*/ 1698364 h 5893281"/>
              <a:gd name="connsiteX2305" fmla="*/ 4142386 w 10035679"/>
              <a:gd name="connsiteY2305" fmla="*/ 1688100 h 5893281"/>
              <a:gd name="connsiteX2306" fmla="*/ 4124274 w 10035679"/>
              <a:gd name="connsiteY2306" fmla="*/ 1677837 h 5893281"/>
              <a:gd name="connsiteX2307" fmla="*/ 4115822 w 10035679"/>
              <a:gd name="connsiteY2307" fmla="*/ 1669987 h 5893281"/>
              <a:gd name="connsiteX2308" fmla="*/ 4120048 w 10035679"/>
              <a:gd name="connsiteY2308" fmla="*/ 1668177 h 5893281"/>
              <a:gd name="connsiteX2309" fmla="*/ 4124274 w 10035679"/>
              <a:gd name="connsiteY2309" fmla="*/ 1663951 h 5893281"/>
              <a:gd name="connsiteX2310" fmla="*/ 4128500 w 10035679"/>
              <a:gd name="connsiteY2310" fmla="*/ 1659723 h 5893281"/>
              <a:gd name="connsiteX2311" fmla="*/ 4128500 w 10035679"/>
              <a:gd name="connsiteY2311" fmla="*/ 1655497 h 5893281"/>
              <a:gd name="connsiteX2312" fmla="*/ 4130310 w 10035679"/>
              <a:gd name="connsiteY2312" fmla="*/ 1649460 h 5893281"/>
              <a:gd name="connsiteX2313" fmla="*/ 4120048 w 10035679"/>
              <a:gd name="connsiteY2313" fmla="*/ 1641611 h 5893281"/>
              <a:gd name="connsiteX2314" fmla="*/ 4106160 w 10035679"/>
              <a:gd name="connsiteY2314" fmla="*/ 1639195 h 5893281"/>
              <a:gd name="connsiteX2315" fmla="*/ 4095897 w 10035679"/>
              <a:gd name="connsiteY2315" fmla="*/ 1631348 h 5893281"/>
              <a:gd name="connsiteX2316" fmla="*/ 4085632 w 10035679"/>
              <a:gd name="connsiteY2316" fmla="*/ 1625309 h 5893281"/>
              <a:gd name="connsiteX2317" fmla="*/ 4091671 w 10035679"/>
              <a:gd name="connsiteY2317" fmla="*/ 1625309 h 5893281"/>
              <a:gd name="connsiteX2318" fmla="*/ 4100123 w 10035679"/>
              <a:gd name="connsiteY2318" fmla="*/ 1616857 h 5893281"/>
              <a:gd name="connsiteX2319" fmla="*/ 4101934 w 10035679"/>
              <a:gd name="connsiteY2319" fmla="*/ 1612631 h 5893281"/>
              <a:gd name="connsiteX2320" fmla="*/ 4106160 w 10035679"/>
              <a:gd name="connsiteY2320" fmla="*/ 1612631 h 5893281"/>
              <a:gd name="connsiteX2321" fmla="*/ 4109783 w 10035679"/>
              <a:gd name="connsiteY2321" fmla="*/ 1610818 h 5893281"/>
              <a:gd name="connsiteX2322" fmla="*/ 4120048 w 10035679"/>
              <a:gd name="connsiteY2322" fmla="*/ 1610818 h 5893281"/>
              <a:gd name="connsiteX2323" fmla="*/ 4130310 w 10035679"/>
              <a:gd name="connsiteY2323" fmla="*/ 1610818 h 5893281"/>
              <a:gd name="connsiteX2324" fmla="*/ 4130310 w 10035679"/>
              <a:gd name="connsiteY2324" fmla="*/ 1584254 h 5893281"/>
              <a:gd name="connsiteX2325" fmla="*/ 4077785 w 10035679"/>
              <a:gd name="connsiteY2325" fmla="*/ 1584254 h 5893281"/>
              <a:gd name="connsiteX2326" fmla="*/ 4067520 w 10035679"/>
              <a:gd name="connsiteY2326" fmla="*/ 1563727 h 5893281"/>
              <a:gd name="connsiteX2327" fmla="*/ 4085632 w 10035679"/>
              <a:gd name="connsiteY2327" fmla="*/ 1549236 h 5893281"/>
              <a:gd name="connsiteX2328" fmla="*/ 4100123 w 10035679"/>
              <a:gd name="connsiteY2328" fmla="*/ 1535350 h 5893281"/>
              <a:gd name="connsiteX2329" fmla="*/ 4115822 w 10035679"/>
              <a:gd name="connsiteY2329" fmla="*/ 1529311 h 5893281"/>
              <a:gd name="connsiteX2330" fmla="*/ 4144198 w 10035679"/>
              <a:gd name="connsiteY2330" fmla="*/ 1520859 h 5893281"/>
              <a:gd name="connsiteX2331" fmla="*/ 4156877 w 10035679"/>
              <a:gd name="connsiteY2331" fmla="*/ 1531124 h 5893281"/>
              <a:gd name="connsiteX2332" fmla="*/ 4162913 w 10035679"/>
              <a:gd name="connsiteY2332" fmla="*/ 1543197 h 5893281"/>
              <a:gd name="connsiteX2333" fmla="*/ 4170763 w 10035679"/>
              <a:gd name="connsiteY2333" fmla="*/ 1549236 h 5893281"/>
              <a:gd name="connsiteX2334" fmla="*/ 4176801 w 10035679"/>
              <a:gd name="connsiteY2334" fmla="*/ 1563727 h 5893281"/>
              <a:gd name="connsiteX2335" fmla="*/ 4199139 w 10035679"/>
              <a:gd name="connsiteY2335" fmla="*/ 1545613 h 5893281"/>
              <a:gd name="connsiteX2336" fmla="*/ 4219667 w 10035679"/>
              <a:gd name="connsiteY2336" fmla="*/ 1531124 h 5893281"/>
              <a:gd name="connsiteX2337" fmla="*/ 4248044 w 10035679"/>
              <a:gd name="connsiteY2337" fmla="*/ 1520859 h 5893281"/>
              <a:gd name="connsiteX2338" fmla="*/ 4251666 w 10035679"/>
              <a:gd name="connsiteY2338" fmla="*/ 1531124 h 5893281"/>
              <a:gd name="connsiteX2339" fmla="*/ 4257703 w 10035679"/>
              <a:gd name="connsiteY2339" fmla="*/ 1535350 h 5893281"/>
              <a:gd name="connsiteX2340" fmla="*/ 4257703 w 10035679"/>
              <a:gd name="connsiteY2340" fmla="*/ 1538971 h 5893281"/>
              <a:gd name="connsiteX2341" fmla="*/ 4261931 w 10035679"/>
              <a:gd name="connsiteY2341" fmla="*/ 1538971 h 5893281"/>
              <a:gd name="connsiteX2342" fmla="*/ 4266157 w 10035679"/>
              <a:gd name="connsiteY2342" fmla="*/ 1538971 h 5893281"/>
              <a:gd name="connsiteX2343" fmla="*/ 4272194 w 10035679"/>
              <a:gd name="connsiteY2343" fmla="*/ 1538971 h 5893281"/>
              <a:gd name="connsiteX2344" fmla="*/ 4290306 w 10035679"/>
              <a:gd name="connsiteY2344" fmla="*/ 1529311 h 5893281"/>
              <a:gd name="connsiteX2345" fmla="*/ 4300571 w 10035679"/>
              <a:gd name="connsiteY2345" fmla="*/ 1516633 h 5893281"/>
              <a:gd name="connsiteX2346" fmla="*/ 4314457 w 10035679"/>
              <a:gd name="connsiteY2346" fmla="*/ 1506368 h 5893281"/>
              <a:gd name="connsiteX2347" fmla="*/ 4328947 w 10035679"/>
              <a:gd name="connsiteY2347" fmla="*/ 1496105 h 5893281"/>
              <a:gd name="connsiteX2348" fmla="*/ 2638425 w 10035679"/>
              <a:gd name="connsiteY2348" fmla="*/ 1363281 h 5893281"/>
              <a:gd name="connsiteX2349" fmla="*/ 2644464 w 10035679"/>
              <a:gd name="connsiteY2349" fmla="*/ 1367507 h 5893281"/>
              <a:gd name="connsiteX2350" fmla="*/ 2648690 w 10035679"/>
              <a:gd name="connsiteY2350" fmla="*/ 1371733 h 5893281"/>
              <a:gd name="connsiteX2351" fmla="*/ 2652916 w 10035679"/>
              <a:gd name="connsiteY2351" fmla="*/ 1371733 h 5893281"/>
              <a:gd name="connsiteX2352" fmla="*/ 2657142 w 10035679"/>
              <a:gd name="connsiteY2352" fmla="*/ 1373546 h 5893281"/>
              <a:gd name="connsiteX2353" fmla="*/ 2657142 w 10035679"/>
              <a:gd name="connsiteY2353" fmla="*/ 1377772 h 5893281"/>
              <a:gd name="connsiteX2354" fmla="*/ 2657142 w 10035679"/>
              <a:gd name="connsiteY2354" fmla="*/ 1381998 h 5893281"/>
              <a:gd name="connsiteX2355" fmla="*/ 2658955 w 10035679"/>
              <a:gd name="connsiteY2355" fmla="*/ 1388035 h 5893281"/>
              <a:gd name="connsiteX2356" fmla="*/ 2666802 w 10035679"/>
              <a:gd name="connsiteY2356" fmla="*/ 1400111 h 5893281"/>
              <a:gd name="connsiteX2357" fmla="*/ 2671028 w 10035679"/>
              <a:gd name="connsiteY2357" fmla="*/ 1410376 h 5893281"/>
              <a:gd name="connsiteX2358" fmla="*/ 2672841 w 10035679"/>
              <a:gd name="connsiteY2358" fmla="*/ 1420639 h 5893281"/>
              <a:gd name="connsiteX2359" fmla="*/ 2677067 w 10035679"/>
              <a:gd name="connsiteY2359" fmla="*/ 1435130 h 5893281"/>
              <a:gd name="connsiteX2360" fmla="*/ 2666802 w 10035679"/>
              <a:gd name="connsiteY2360" fmla="*/ 1439357 h 5893281"/>
              <a:gd name="connsiteX2361" fmla="*/ 2657142 w 10035679"/>
              <a:gd name="connsiteY2361" fmla="*/ 1442980 h 5893281"/>
              <a:gd name="connsiteX2362" fmla="*/ 2644464 w 10035679"/>
              <a:gd name="connsiteY2362" fmla="*/ 1442980 h 5893281"/>
              <a:gd name="connsiteX2363" fmla="*/ 2628765 w 10035679"/>
              <a:gd name="connsiteY2363" fmla="*/ 1445395 h 5893281"/>
              <a:gd name="connsiteX2364" fmla="*/ 2624539 w 10035679"/>
              <a:gd name="connsiteY2364" fmla="*/ 1429093 h 5893281"/>
              <a:gd name="connsiteX2365" fmla="*/ 2620313 w 10035679"/>
              <a:gd name="connsiteY2365" fmla="*/ 1410376 h 5893281"/>
              <a:gd name="connsiteX2366" fmla="*/ 2620313 w 10035679"/>
              <a:gd name="connsiteY2366" fmla="*/ 1388035 h 5893281"/>
              <a:gd name="connsiteX2367" fmla="*/ 2628765 w 10035679"/>
              <a:gd name="connsiteY2367" fmla="*/ 1381998 h 5893281"/>
              <a:gd name="connsiteX2368" fmla="*/ 2630578 w 10035679"/>
              <a:gd name="connsiteY2368" fmla="*/ 1373546 h 5893281"/>
              <a:gd name="connsiteX2369" fmla="*/ 3250641 w 10035679"/>
              <a:gd name="connsiteY2369" fmla="*/ 1304111 h 5893281"/>
              <a:gd name="connsiteX2370" fmla="*/ 3265130 w 10035679"/>
              <a:gd name="connsiteY2370" fmla="*/ 1310148 h 5893281"/>
              <a:gd name="connsiteX2371" fmla="*/ 3279016 w 10035679"/>
              <a:gd name="connsiteY2371" fmla="*/ 1318602 h 5893281"/>
              <a:gd name="connsiteX2372" fmla="*/ 3285055 w 10035679"/>
              <a:gd name="connsiteY2372" fmla="*/ 1324639 h 5893281"/>
              <a:gd name="connsiteX2373" fmla="*/ 3295318 w 10035679"/>
              <a:gd name="connsiteY2373" fmla="*/ 1333091 h 5893281"/>
              <a:gd name="connsiteX2374" fmla="*/ 3307393 w 10035679"/>
              <a:gd name="connsiteY2374" fmla="*/ 1343356 h 5893281"/>
              <a:gd name="connsiteX2375" fmla="*/ 3303167 w 10035679"/>
              <a:gd name="connsiteY2375" fmla="*/ 1349392 h 5893281"/>
              <a:gd name="connsiteX2376" fmla="*/ 3303167 w 10035679"/>
              <a:gd name="connsiteY2376" fmla="*/ 1353620 h 5893281"/>
              <a:gd name="connsiteX2377" fmla="*/ 3299546 w 10035679"/>
              <a:gd name="connsiteY2377" fmla="*/ 1353620 h 5893281"/>
              <a:gd name="connsiteX2378" fmla="*/ 3299546 w 10035679"/>
              <a:gd name="connsiteY2378" fmla="*/ 1357242 h 5893281"/>
              <a:gd name="connsiteX2379" fmla="*/ 3293507 w 10035679"/>
              <a:gd name="connsiteY2379" fmla="*/ 1363280 h 5893281"/>
              <a:gd name="connsiteX2380" fmla="*/ 3293507 w 10035679"/>
              <a:gd name="connsiteY2380" fmla="*/ 1367506 h 5893281"/>
              <a:gd name="connsiteX2381" fmla="*/ 3289280 w 10035679"/>
              <a:gd name="connsiteY2381" fmla="*/ 1367506 h 5893281"/>
              <a:gd name="connsiteX2382" fmla="*/ 3285055 w 10035679"/>
              <a:gd name="connsiteY2382" fmla="*/ 1367506 h 5893281"/>
              <a:gd name="connsiteX2383" fmla="*/ 3280829 w 10035679"/>
              <a:gd name="connsiteY2383" fmla="*/ 1371732 h 5893281"/>
              <a:gd name="connsiteX2384" fmla="*/ 3274790 w 10035679"/>
              <a:gd name="connsiteY2384" fmla="*/ 1373543 h 5893281"/>
              <a:gd name="connsiteX2385" fmla="*/ 3265130 w 10035679"/>
              <a:gd name="connsiteY2385" fmla="*/ 1363280 h 5893281"/>
              <a:gd name="connsiteX2386" fmla="*/ 3254866 w 10035679"/>
              <a:gd name="connsiteY2386" fmla="*/ 1353620 h 5893281"/>
              <a:gd name="connsiteX2387" fmla="*/ 3240375 w 10035679"/>
              <a:gd name="connsiteY2387" fmla="*/ 1343356 h 5893281"/>
              <a:gd name="connsiteX2388" fmla="*/ 3228300 w 10035679"/>
              <a:gd name="connsiteY2388" fmla="*/ 1334903 h 5893281"/>
              <a:gd name="connsiteX2389" fmla="*/ 3236751 w 10035679"/>
              <a:gd name="connsiteY2389" fmla="*/ 1310148 h 5893281"/>
              <a:gd name="connsiteX2390" fmla="*/ 3242790 w 10035679"/>
              <a:gd name="connsiteY2390" fmla="*/ 1310148 h 5893281"/>
              <a:gd name="connsiteX2391" fmla="*/ 3246412 w 10035679"/>
              <a:gd name="connsiteY2391" fmla="*/ 1306527 h 5893281"/>
              <a:gd name="connsiteX2392" fmla="*/ 6004982 w 10035679"/>
              <a:gd name="connsiteY2392" fmla="*/ 1290225 h 5893281"/>
              <a:gd name="connsiteX2393" fmla="*/ 6037585 w 10035679"/>
              <a:gd name="connsiteY2393" fmla="*/ 1290225 h 5893281"/>
              <a:gd name="connsiteX2394" fmla="*/ 6037585 w 10035679"/>
              <a:gd name="connsiteY2394" fmla="*/ 1304110 h 5893281"/>
              <a:gd name="connsiteX2395" fmla="*/ 6030943 w 10035679"/>
              <a:gd name="connsiteY2395" fmla="*/ 1304110 h 5893281"/>
              <a:gd name="connsiteX2396" fmla="*/ 6023094 w 10035679"/>
              <a:gd name="connsiteY2396" fmla="*/ 1310149 h 5893281"/>
              <a:gd name="connsiteX2397" fmla="*/ 6018868 w 10035679"/>
              <a:gd name="connsiteY2397" fmla="*/ 1310149 h 5893281"/>
              <a:gd name="connsiteX2398" fmla="*/ 6012831 w 10035679"/>
              <a:gd name="connsiteY2398" fmla="*/ 1310149 h 5893281"/>
              <a:gd name="connsiteX2399" fmla="*/ 6012831 w 10035679"/>
              <a:gd name="connsiteY2399" fmla="*/ 1306526 h 5893281"/>
              <a:gd name="connsiteX2400" fmla="*/ 6009208 w 10035679"/>
              <a:gd name="connsiteY2400" fmla="*/ 1300489 h 5893281"/>
              <a:gd name="connsiteX2401" fmla="*/ 6009208 w 10035679"/>
              <a:gd name="connsiteY2401" fmla="*/ 1296261 h 5893281"/>
              <a:gd name="connsiteX2402" fmla="*/ 6004982 w 10035679"/>
              <a:gd name="connsiteY2402" fmla="*/ 1292035 h 5893281"/>
              <a:gd name="connsiteX2403" fmla="*/ 2004480 w 10035679"/>
              <a:gd name="connsiteY2403" fmla="*/ 1247358 h 5893281"/>
              <a:gd name="connsiteX2404" fmla="*/ 2036480 w 10035679"/>
              <a:gd name="connsiteY2404" fmla="*/ 1267283 h 5893281"/>
              <a:gd name="connsiteX2405" fmla="*/ 2064857 w 10035679"/>
              <a:gd name="connsiteY2405" fmla="*/ 1292037 h 5893281"/>
              <a:gd name="connsiteX2406" fmla="*/ 2093233 w 10035679"/>
              <a:gd name="connsiteY2406" fmla="*/ 1318602 h 5893281"/>
              <a:gd name="connsiteX2407" fmla="*/ 2083574 w 10035679"/>
              <a:gd name="connsiteY2407" fmla="*/ 1318602 h 5893281"/>
              <a:gd name="connsiteX2408" fmla="*/ 2075120 w 10035679"/>
              <a:gd name="connsiteY2408" fmla="*/ 1328865 h 5893281"/>
              <a:gd name="connsiteX2409" fmla="*/ 2069083 w 10035679"/>
              <a:gd name="connsiteY2409" fmla="*/ 1333091 h 5893281"/>
              <a:gd name="connsiteX2410" fmla="*/ 2058818 w 10035679"/>
              <a:gd name="connsiteY2410" fmla="*/ 1333091 h 5893281"/>
              <a:gd name="connsiteX2411" fmla="*/ 2046743 w 10035679"/>
              <a:gd name="connsiteY2411" fmla="*/ 1334904 h 5893281"/>
              <a:gd name="connsiteX2412" fmla="*/ 2030441 w 10035679"/>
              <a:gd name="connsiteY2412" fmla="*/ 1334904 h 5893281"/>
              <a:gd name="connsiteX2413" fmla="*/ 2016555 w 10035679"/>
              <a:gd name="connsiteY2413" fmla="*/ 1320413 h 5893281"/>
              <a:gd name="connsiteX2414" fmla="*/ 2002065 w 10035679"/>
              <a:gd name="connsiteY2414" fmla="*/ 1310148 h 5893281"/>
              <a:gd name="connsiteX2415" fmla="*/ 1983953 w 10035679"/>
              <a:gd name="connsiteY2415" fmla="*/ 1304112 h 5893281"/>
              <a:gd name="connsiteX2416" fmla="*/ 1983953 w 10035679"/>
              <a:gd name="connsiteY2416" fmla="*/ 1296263 h 5893281"/>
              <a:gd name="connsiteX2417" fmla="*/ 2016555 w 10035679"/>
              <a:gd name="connsiteY2417" fmla="*/ 1277546 h 5893281"/>
              <a:gd name="connsiteX2418" fmla="*/ 2012329 w 10035679"/>
              <a:gd name="connsiteY2418" fmla="*/ 1271509 h 5893281"/>
              <a:gd name="connsiteX2419" fmla="*/ 2008103 w 10035679"/>
              <a:gd name="connsiteY2419" fmla="*/ 1267283 h 5893281"/>
              <a:gd name="connsiteX2420" fmla="*/ 2008103 w 10035679"/>
              <a:gd name="connsiteY2420" fmla="*/ 1261245 h 5893281"/>
              <a:gd name="connsiteX2421" fmla="*/ 9772438 w 10035679"/>
              <a:gd name="connsiteY2421" fmla="*/ 1147133 h 5893281"/>
              <a:gd name="connsiteX2422" fmla="*/ 9780288 w 10035679"/>
              <a:gd name="connsiteY2422" fmla="*/ 1157397 h 5893281"/>
              <a:gd name="connsiteX2423" fmla="*/ 9786324 w 10035679"/>
              <a:gd name="connsiteY2423" fmla="*/ 1165245 h 5893281"/>
              <a:gd name="connsiteX2424" fmla="*/ 9794778 w 10035679"/>
              <a:gd name="connsiteY2424" fmla="*/ 1165245 h 5893281"/>
              <a:gd name="connsiteX2425" fmla="*/ 9798400 w 10035679"/>
              <a:gd name="connsiteY2425" fmla="*/ 1167660 h 5893281"/>
              <a:gd name="connsiteX2426" fmla="*/ 9800815 w 10035679"/>
              <a:gd name="connsiteY2426" fmla="*/ 1167660 h 5893281"/>
              <a:gd name="connsiteX2427" fmla="*/ 9808664 w 10035679"/>
              <a:gd name="connsiteY2427" fmla="*/ 1167660 h 5893281"/>
              <a:gd name="connsiteX2428" fmla="*/ 9812890 w 10035679"/>
              <a:gd name="connsiteY2428" fmla="*/ 1167660 h 5893281"/>
              <a:gd name="connsiteX2429" fmla="*/ 9814701 w 10035679"/>
              <a:gd name="connsiteY2429" fmla="*/ 1167660 h 5893281"/>
              <a:gd name="connsiteX2430" fmla="*/ 9823155 w 10035679"/>
              <a:gd name="connsiteY2430" fmla="*/ 1171284 h 5893281"/>
              <a:gd name="connsiteX2431" fmla="*/ 9826776 w 10035679"/>
              <a:gd name="connsiteY2431" fmla="*/ 1177925 h 5893281"/>
              <a:gd name="connsiteX2432" fmla="*/ 9812890 w 10035679"/>
              <a:gd name="connsiteY2432" fmla="*/ 1190000 h 5893281"/>
              <a:gd name="connsiteX2433" fmla="*/ 9798400 w 10035679"/>
              <a:gd name="connsiteY2433" fmla="*/ 1200263 h 5893281"/>
              <a:gd name="connsiteX2434" fmla="*/ 9727760 w 10035679"/>
              <a:gd name="connsiteY2434" fmla="*/ 1206302 h 5893281"/>
              <a:gd name="connsiteX2435" fmla="*/ 9727760 w 10035679"/>
              <a:gd name="connsiteY2435" fmla="*/ 1177925 h 5893281"/>
              <a:gd name="connsiteX2436" fmla="*/ 9738025 w 10035679"/>
              <a:gd name="connsiteY2436" fmla="*/ 1167660 h 5893281"/>
              <a:gd name="connsiteX2437" fmla="*/ 9748288 w 10035679"/>
              <a:gd name="connsiteY2437" fmla="*/ 1161624 h 5893281"/>
              <a:gd name="connsiteX2438" fmla="*/ 9757947 w 10035679"/>
              <a:gd name="connsiteY2438" fmla="*/ 1153170 h 5893281"/>
              <a:gd name="connsiteX2439" fmla="*/ 2154225 w 10035679"/>
              <a:gd name="connsiteY2439" fmla="*/ 1087972 h 5893281"/>
              <a:gd name="connsiteX2440" fmla="*/ 2156036 w 10035679"/>
              <a:gd name="connsiteY2440" fmla="*/ 1102462 h 5893281"/>
              <a:gd name="connsiteX2441" fmla="*/ 2156036 w 10035679"/>
              <a:gd name="connsiteY2441" fmla="*/ 1112727 h 5893281"/>
              <a:gd name="connsiteX2442" fmla="*/ 2160262 w 10035679"/>
              <a:gd name="connsiteY2442" fmla="*/ 1116953 h 5893281"/>
              <a:gd name="connsiteX2443" fmla="*/ 2164488 w 10035679"/>
              <a:gd name="connsiteY2443" fmla="*/ 1121181 h 5893281"/>
              <a:gd name="connsiteX2444" fmla="*/ 2168716 w 10035679"/>
              <a:gd name="connsiteY2444" fmla="*/ 1122992 h 5893281"/>
              <a:gd name="connsiteX2445" fmla="*/ 2174753 w 10035679"/>
              <a:gd name="connsiteY2445" fmla="*/ 1131444 h 5893281"/>
              <a:gd name="connsiteX2446" fmla="*/ 2178979 w 10035679"/>
              <a:gd name="connsiteY2446" fmla="*/ 1137483 h 5893281"/>
              <a:gd name="connsiteX2447" fmla="*/ 2174753 w 10035679"/>
              <a:gd name="connsiteY2447" fmla="*/ 1145934 h 5893281"/>
              <a:gd name="connsiteX2448" fmla="*/ 2170527 w 10035679"/>
              <a:gd name="connsiteY2448" fmla="*/ 1156198 h 5893281"/>
              <a:gd name="connsiteX2449" fmla="*/ 2168716 w 10035679"/>
              <a:gd name="connsiteY2449" fmla="*/ 1164652 h 5893281"/>
              <a:gd name="connsiteX2450" fmla="*/ 2164488 w 10035679"/>
              <a:gd name="connsiteY2450" fmla="*/ 1170688 h 5893281"/>
              <a:gd name="connsiteX2451" fmla="*/ 2160262 w 10035679"/>
              <a:gd name="connsiteY2451" fmla="*/ 1185177 h 5893281"/>
              <a:gd name="connsiteX2452" fmla="*/ 2174150 w 10035679"/>
              <a:gd name="connsiteY2452" fmla="*/ 1189405 h 5893281"/>
              <a:gd name="connsiteX2453" fmla="*/ 2181997 w 10035679"/>
              <a:gd name="connsiteY2453" fmla="*/ 1195441 h 5893281"/>
              <a:gd name="connsiteX2454" fmla="*/ 2188036 w 10035679"/>
              <a:gd name="connsiteY2454" fmla="*/ 1203895 h 5893281"/>
              <a:gd name="connsiteX2455" fmla="*/ 2192262 w 10035679"/>
              <a:gd name="connsiteY2455" fmla="*/ 1209932 h 5893281"/>
              <a:gd name="connsiteX2456" fmla="*/ 2192262 w 10035679"/>
              <a:gd name="connsiteY2456" fmla="*/ 1224424 h 5893281"/>
              <a:gd name="connsiteX2457" fmla="*/ 2192262 w 10035679"/>
              <a:gd name="connsiteY2457" fmla="*/ 1238912 h 5893281"/>
              <a:gd name="connsiteX2458" fmla="*/ 2181997 w 10035679"/>
              <a:gd name="connsiteY2458" fmla="*/ 1247366 h 5893281"/>
              <a:gd name="connsiteX2459" fmla="*/ 2174150 w 10035679"/>
              <a:gd name="connsiteY2459" fmla="*/ 1253403 h 5893281"/>
              <a:gd name="connsiteX2460" fmla="*/ 2169922 w 10035679"/>
              <a:gd name="connsiteY2460" fmla="*/ 1263669 h 5893281"/>
              <a:gd name="connsiteX2461" fmla="*/ 2168111 w 10035679"/>
              <a:gd name="connsiteY2461" fmla="*/ 1275744 h 5893281"/>
              <a:gd name="connsiteX2462" fmla="*/ 2160262 w 10035679"/>
              <a:gd name="connsiteY2462" fmla="*/ 1290233 h 5893281"/>
              <a:gd name="connsiteX2463" fmla="*/ 2210979 w 10035679"/>
              <a:gd name="connsiteY2463" fmla="*/ 1290233 h 5893281"/>
              <a:gd name="connsiteX2464" fmla="*/ 2210979 w 10035679"/>
              <a:gd name="connsiteY2464" fmla="*/ 1321024 h 5893281"/>
              <a:gd name="connsiteX2465" fmla="*/ 2217016 w 10035679"/>
              <a:gd name="connsiteY2465" fmla="*/ 1349401 h 5893281"/>
              <a:gd name="connsiteX2466" fmla="*/ 2239355 w 10035679"/>
              <a:gd name="connsiteY2466" fmla="*/ 1349401 h 5893281"/>
              <a:gd name="connsiteX2467" fmla="*/ 2249618 w 10035679"/>
              <a:gd name="connsiteY2467" fmla="*/ 1339136 h 5893281"/>
              <a:gd name="connsiteX2468" fmla="*/ 2259883 w 10035679"/>
              <a:gd name="connsiteY2468" fmla="*/ 1328873 h 5893281"/>
              <a:gd name="connsiteX2469" fmla="*/ 2270146 w 10035679"/>
              <a:gd name="connsiteY2469" fmla="*/ 1318608 h 5893281"/>
              <a:gd name="connsiteX2470" fmla="*/ 2288260 w 10035679"/>
              <a:gd name="connsiteY2470" fmla="*/ 1310156 h 5893281"/>
              <a:gd name="connsiteX2471" fmla="*/ 2288260 w 10035679"/>
              <a:gd name="connsiteY2471" fmla="*/ 1333099 h 5893281"/>
              <a:gd name="connsiteX2472" fmla="*/ 2284033 w 10035679"/>
              <a:gd name="connsiteY2472" fmla="*/ 1361476 h 5893281"/>
              <a:gd name="connsiteX2473" fmla="*/ 2282221 w 10035679"/>
              <a:gd name="connsiteY2473" fmla="*/ 1386231 h 5893281"/>
              <a:gd name="connsiteX2474" fmla="*/ 2282221 w 10035679"/>
              <a:gd name="connsiteY2474" fmla="*/ 1402532 h 5893281"/>
              <a:gd name="connsiteX2475" fmla="*/ 2277995 w 10035679"/>
              <a:gd name="connsiteY2475" fmla="*/ 1414608 h 5893281"/>
              <a:gd name="connsiteX2476" fmla="*/ 2284033 w 10035679"/>
              <a:gd name="connsiteY2476" fmla="*/ 1420647 h 5893281"/>
              <a:gd name="connsiteX2477" fmla="*/ 2288260 w 10035679"/>
              <a:gd name="connsiteY2477" fmla="*/ 1424873 h 5893281"/>
              <a:gd name="connsiteX2478" fmla="*/ 2292486 w 10035679"/>
              <a:gd name="connsiteY2478" fmla="*/ 1429099 h 5893281"/>
              <a:gd name="connsiteX2479" fmla="*/ 2298522 w 10035679"/>
              <a:gd name="connsiteY2479" fmla="*/ 1430910 h 5893281"/>
              <a:gd name="connsiteX2480" fmla="*/ 2308787 w 10035679"/>
              <a:gd name="connsiteY2480" fmla="*/ 1435136 h 5893281"/>
              <a:gd name="connsiteX2481" fmla="*/ 2326899 w 10035679"/>
              <a:gd name="connsiteY2481" fmla="*/ 1406759 h 5893281"/>
              <a:gd name="connsiteX2482" fmla="*/ 2340787 w 10035679"/>
              <a:gd name="connsiteY2482" fmla="*/ 1374155 h 5893281"/>
              <a:gd name="connsiteX2483" fmla="*/ 2340787 w 10035679"/>
              <a:gd name="connsiteY2483" fmla="*/ 1349401 h 5893281"/>
              <a:gd name="connsiteX2484" fmla="*/ 2336559 w 10035679"/>
              <a:gd name="connsiteY2484" fmla="*/ 1324646 h 5893281"/>
              <a:gd name="connsiteX2485" fmla="*/ 2336559 w 10035679"/>
              <a:gd name="connsiteY2485" fmla="*/ 1299892 h 5893281"/>
              <a:gd name="connsiteX2486" fmla="*/ 2344408 w 10035679"/>
              <a:gd name="connsiteY2486" fmla="*/ 1275139 h 5893281"/>
              <a:gd name="connsiteX2487" fmla="*/ 2364936 w 10035679"/>
              <a:gd name="connsiteY2487" fmla="*/ 1257026 h 5893281"/>
              <a:gd name="connsiteX2488" fmla="*/ 2372785 w 10035679"/>
              <a:gd name="connsiteY2488" fmla="*/ 1248574 h 5893281"/>
              <a:gd name="connsiteX2489" fmla="*/ 2378825 w 10035679"/>
              <a:gd name="connsiteY2489" fmla="*/ 1248574 h 5893281"/>
              <a:gd name="connsiteX2490" fmla="*/ 2386672 w 10035679"/>
              <a:gd name="connsiteY2490" fmla="*/ 1252800 h 5893281"/>
              <a:gd name="connsiteX2491" fmla="*/ 2392711 w 10035679"/>
              <a:gd name="connsiteY2491" fmla="*/ 1257026 h 5893281"/>
              <a:gd name="connsiteX2492" fmla="*/ 2396936 w 10035679"/>
              <a:gd name="connsiteY2492" fmla="*/ 1263064 h 5893281"/>
              <a:gd name="connsiteX2493" fmla="*/ 2404786 w 10035679"/>
              <a:gd name="connsiteY2493" fmla="*/ 1271518 h 5893281"/>
              <a:gd name="connsiteX2494" fmla="*/ 2406597 w 10035679"/>
              <a:gd name="connsiteY2494" fmla="*/ 1277555 h 5893281"/>
              <a:gd name="connsiteX2495" fmla="*/ 2414446 w 10035679"/>
              <a:gd name="connsiteY2495" fmla="*/ 1281781 h 5893281"/>
              <a:gd name="connsiteX2496" fmla="*/ 2418672 w 10035679"/>
              <a:gd name="connsiteY2496" fmla="*/ 1290233 h 5893281"/>
              <a:gd name="connsiteX2497" fmla="*/ 2432558 w 10035679"/>
              <a:gd name="connsiteY2497" fmla="*/ 1290233 h 5893281"/>
              <a:gd name="connsiteX2498" fmla="*/ 2448859 w 10035679"/>
              <a:gd name="connsiteY2498" fmla="*/ 1281781 h 5893281"/>
              <a:gd name="connsiteX2499" fmla="*/ 2466973 w 10035679"/>
              <a:gd name="connsiteY2499" fmla="*/ 1277555 h 5893281"/>
              <a:gd name="connsiteX2500" fmla="*/ 2480859 w 10035679"/>
              <a:gd name="connsiteY2500" fmla="*/ 1289630 h 5893281"/>
              <a:gd name="connsiteX2501" fmla="*/ 2480859 w 10035679"/>
              <a:gd name="connsiteY2501" fmla="*/ 1318005 h 5893281"/>
              <a:gd name="connsiteX2502" fmla="*/ 2480859 w 10035679"/>
              <a:gd name="connsiteY2502" fmla="*/ 1332496 h 5893281"/>
              <a:gd name="connsiteX2503" fmla="*/ 2476633 w 10035679"/>
              <a:gd name="connsiteY2503" fmla="*/ 1357250 h 5893281"/>
              <a:gd name="connsiteX2504" fmla="*/ 2474821 w 10035679"/>
              <a:gd name="connsiteY2504" fmla="*/ 1388043 h 5893281"/>
              <a:gd name="connsiteX2505" fmla="*/ 2466973 w 10035679"/>
              <a:gd name="connsiteY2505" fmla="*/ 1424873 h 5893281"/>
              <a:gd name="connsiteX2506" fmla="*/ 2460934 w 10035679"/>
              <a:gd name="connsiteY2506" fmla="*/ 1453250 h 5893281"/>
              <a:gd name="connsiteX2507" fmla="*/ 2456708 w 10035679"/>
              <a:gd name="connsiteY2507" fmla="*/ 1473779 h 5893281"/>
              <a:gd name="connsiteX2508" fmla="*/ 2442823 w 10035679"/>
              <a:gd name="connsiteY2508" fmla="*/ 1473779 h 5893281"/>
              <a:gd name="connsiteX2509" fmla="*/ 2434973 w 10035679"/>
              <a:gd name="connsiteY2509" fmla="*/ 1471968 h 5893281"/>
              <a:gd name="connsiteX2510" fmla="*/ 2428937 w 10035679"/>
              <a:gd name="connsiteY2510" fmla="*/ 1467740 h 5893281"/>
              <a:gd name="connsiteX2511" fmla="*/ 2421088 w 10035679"/>
              <a:gd name="connsiteY2511" fmla="*/ 1463513 h 5893281"/>
              <a:gd name="connsiteX2512" fmla="*/ 2410823 w 10035679"/>
              <a:gd name="connsiteY2512" fmla="*/ 1459287 h 5893281"/>
              <a:gd name="connsiteX2513" fmla="*/ 2410823 w 10035679"/>
              <a:gd name="connsiteY2513" fmla="*/ 1467740 h 5893281"/>
              <a:gd name="connsiteX2514" fmla="*/ 2415048 w 10035679"/>
              <a:gd name="connsiteY2514" fmla="*/ 1471968 h 5893281"/>
              <a:gd name="connsiteX2515" fmla="*/ 2419276 w 10035679"/>
              <a:gd name="connsiteY2515" fmla="*/ 1473779 h 5893281"/>
              <a:gd name="connsiteX2516" fmla="*/ 2421088 w 10035679"/>
              <a:gd name="connsiteY2516" fmla="*/ 1478005 h 5893281"/>
              <a:gd name="connsiteX2517" fmla="*/ 2421088 w 10035679"/>
              <a:gd name="connsiteY2517" fmla="*/ 1482231 h 5893281"/>
              <a:gd name="connsiteX2518" fmla="*/ 2425313 w 10035679"/>
              <a:gd name="connsiteY2518" fmla="*/ 1488269 h 5893281"/>
              <a:gd name="connsiteX2519" fmla="*/ 2425313 w 10035679"/>
              <a:gd name="connsiteY2519" fmla="*/ 1500343 h 5893281"/>
              <a:gd name="connsiteX2520" fmla="*/ 2326296 w 10035679"/>
              <a:gd name="connsiteY2520" fmla="*/ 1506381 h 5893281"/>
              <a:gd name="connsiteX2521" fmla="*/ 2326296 w 10035679"/>
              <a:gd name="connsiteY2521" fmla="*/ 1514833 h 5893281"/>
              <a:gd name="connsiteX2522" fmla="*/ 2334146 w 10035679"/>
              <a:gd name="connsiteY2522" fmla="*/ 1535360 h 5893281"/>
              <a:gd name="connsiteX2523" fmla="*/ 2329919 w 10035679"/>
              <a:gd name="connsiteY2523" fmla="*/ 1557700 h 5893281"/>
              <a:gd name="connsiteX2524" fmla="*/ 2325691 w 10035679"/>
              <a:gd name="connsiteY2524" fmla="*/ 1592717 h 5893281"/>
              <a:gd name="connsiteX2525" fmla="*/ 2307579 w 10035679"/>
              <a:gd name="connsiteY2525" fmla="*/ 1592717 h 5893281"/>
              <a:gd name="connsiteX2526" fmla="*/ 2283428 w 10035679"/>
              <a:gd name="connsiteY2526" fmla="*/ 1578226 h 5893281"/>
              <a:gd name="connsiteX2527" fmla="*/ 2249015 w 10035679"/>
              <a:gd name="connsiteY2527" fmla="*/ 1569775 h 5893281"/>
              <a:gd name="connsiteX2528" fmla="*/ 2249015 w 10035679"/>
              <a:gd name="connsiteY2528" fmla="*/ 1577624 h 5893281"/>
              <a:gd name="connsiteX2529" fmla="*/ 2255052 w 10035679"/>
              <a:gd name="connsiteY2529" fmla="*/ 1577624 h 5893281"/>
              <a:gd name="connsiteX2530" fmla="*/ 2262901 w 10035679"/>
              <a:gd name="connsiteY2530" fmla="*/ 1583660 h 5893281"/>
              <a:gd name="connsiteX2531" fmla="*/ 2267127 w 10035679"/>
              <a:gd name="connsiteY2531" fmla="*/ 1587886 h 5893281"/>
              <a:gd name="connsiteX2532" fmla="*/ 2268938 w 10035679"/>
              <a:gd name="connsiteY2532" fmla="*/ 1592112 h 5893281"/>
              <a:gd name="connsiteX2533" fmla="*/ 2273166 w 10035679"/>
              <a:gd name="connsiteY2533" fmla="*/ 1596338 h 5893281"/>
              <a:gd name="connsiteX2534" fmla="*/ 2277392 w 10035679"/>
              <a:gd name="connsiteY2534" fmla="*/ 1606603 h 5893281"/>
              <a:gd name="connsiteX2535" fmla="*/ 2277392 w 10035679"/>
              <a:gd name="connsiteY2535" fmla="*/ 1616867 h 5893281"/>
              <a:gd name="connsiteX2536" fmla="*/ 2273166 w 10035679"/>
              <a:gd name="connsiteY2536" fmla="*/ 1625319 h 5893281"/>
              <a:gd name="connsiteX2537" fmla="*/ 2267127 w 10035679"/>
              <a:gd name="connsiteY2537" fmla="*/ 1631356 h 5893281"/>
              <a:gd name="connsiteX2538" fmla="*/ 2262901 w 10035679"/>
              <a:gd name="connsiteY2538" fmla="*/ 1639809 h 5893281"/>
              <a:gd name="connsiteX2539" fmla="*/ 2244789 w 10035679"/>
              <a:gd name="connsiteY2539" fmla="*/ 1654298 h 5893281"/>
              <a:gd name="connsiteX2540" fmla="*/ 2230901 w 10035679"/>
              <a:gd name="connsiteY2540" fmla="*/ 1668788 h 5893281"/>
              <a:gd name="connsiteX2541" fmla="*/ 2224865 w 10035679"/>
              <a:gd name="connsiteY2541" fmla="*/ 1685089 h 5893281"/>
              <a:gd name="connsiteX2542" fmla="*/ 2217016 w 10035679"/>
              <a:gd name="connsiteY2542" fmla="*/ 1711655 h 5893281"/>
              <a:gd name="connsiteX2543" fmla="*/ 2203130 w 10035679"/>
              <a:gd name="connsiteY2543" fmla="*/ 1711655 h 5893281"/>
              <a:gd name="connsiteX2544" fmla="*/ 2192865 w 10035679"/>
              <a:gd name="connsiteY2544" fmla="*/ 1707427 h 5893281"/>
              <a:gd name="connsiteX2545" fmla="*/ 2182602 w 10035679"/>
              <a:gd name="connsiteY2545" fmla="*/ 1703201 h 5893281"/>
              <a:gd name="connsiteX2546" fmla="*/ 2174753 w 10035679"/>
              <a:gd name="connsiteY2546" fmla="*/ 1698975 h 5893281"/>
              <a:gd name="connsiteX2547" fmla="*/ 2160867 w 10035679"/>
              <a:gd name="connsiteY2547" fmla="*/ 1697164 h 5893281"/>
              <a:gd name="connsiteX2548" fmla="*/ 2160867 w 10035679"/>
              <a:gd name="connsiteY2548" fmla="*/ 1703201 h 5893281"/>
              <a:gd name="connsiteX2549" fmla="*/ 2178979 w 10035679"/>
              <a:gd name="connsiteY2549" fmla="*/ 1703201 h 5893281"/>
              <a:gd name="connsiteX2550" fmla="*/ 2183205 w 10035679"/>
              <a:gd name="connsiteY2550" fmla="*/ 1711655 h 5893281"/>
              <a:gd name="connsiteX2551" fmla="*/ 2185017 w 10035679"/>
              <a:gd name="connsiteY2551" fmla="*/ 1717692 h 5893281"/>
              <a:gd name="connsiteX2552" fmla="*/ 2189244 w 10035679"/>
              <a:gd name="connsiteY2552" fmla="*/ 1721918 h 5893281"/>
              <a:gd name="connsiteX2553" fmla="*/ 2189244 w 10035679"/>
              <a:gd name="connsiteY2553" fmla="*/ 1727956 h 5893281"/>
              <a:gd name="connsiteX2554" fmla="*/ 2193469 w 10035679"/>
              <a:gd name="connsiteY2554" fmla="*/ 1740031 h 5893281"/>
              <a:gd name="connsiteX2555" fmla="*/ 2193469 w 10035679"/>
              <a:gd name="connsiteY2555" fmla="*/ 1750294 h 5893281"/>
              <a:gd name="connsiteX2556" fmla="*/ 2160867 w 10035679"/>
              <a:gd name="connsiteY2556" fmla="*/ 1760559 h 5893281"/>
              <a:gd name="connsiteX2557" fmla="*/ 2132490 w 10035679"/>
              <a:gd name="connsiteY2557" fmla="*/ 1778672 h 5893281"/>
              <a:gd name="connsiteX2558" fmla="*/ 2114376 w 10035679"/>
              <a:gd name="connsiteY2558" fmla="*/ 1799200 h 5893281"/>
              <a:gd name="connsiteX2559" fmla="*/ 2102301 w 10035679"/>
              <a:gd name="connsiteY2559" fmla="*/ 1831804 h 5893281"/>
              <a:gd name="connsiteX2560" fmla="*/ 2102301 w 10035679"/>
              <a:gd name="connsiteY2560" fmla="*/ 1878898 h 5893281"/>
              <a:gd name="connsiteX2561" fmla="*/ 2114376 w 10035679"/>
              <a:gd name="connsiteY2561" fmla="*/ 1907275 h 5893281"/>
              <a:gd name="connsiteX2562" fmla="*/ 2122225 w 10035679"/>
              <a:gd name="connsiteY2562" fmla="*/ 1945915 h 5893281"/>
              <a:gd name="connsiteX2563" fmla="*/ 2122225 w 10035679"/>
              <a:gd name="connsiteY2563" fmla="*/ 1984554 h 5893281"/>
              <a:gd name="connsiteX2564" fmla="*/ 2160867 w 10035679"/>
              <a:gd name="connsiteY2564" fmla="*/ 1984554 h 5893281"/>
              <a:gd name="connsiteX2565" fmla="*/ 2160867 w 10035679"/>
              <a:gd name="connsiteY2565" fmla="*/ 2002667 h 5893281"/>
              <a:gd name="connsiteX2566" fmla="*/ 2168716 w 10035679"/>
              <a:gd name="connsiteY2566" fmla="*/ 2008705 h 5893281"/>
              <a:gd name="connsiteX2567" fmla="*/ 2168716 w 10035679"/>
              <a:gd name="connsiteY2567" fmla="*/ 2017157 h 5893281"/>
              <a:gd name="connsiteX2568" fmla="*/ 2168716 w 10035679"/>
              <a:gd name="connsiteY2568" fmla="*/ 2023196 h 5893281"/>
              <a:gd name="connsiteX2569" fmla="*/ 2168716 w 10035679"/>
              <a:gd name="connsiteY2569" fmla="*/ 2027423 h 5893281"/>
              <a:gd name="connsiteX2570" fmla="*/ 2168716 w 10035679"/>
              <a:gd name="connsiteY2570" fmla="*/ 2031648 h 5893281"/>
              <a:gd name="connsiteX2571" fmla="*/ 2168716 w 10035679"/>
              <a:gd name="connsiteY2571" fmla="*/ 2033459 h 5893281"/>
              <a:gd name="connsiteX2572" fmla="*/ 2170527 w 10035679"/>
              <a:gd name="connsiteY2572" fmla="*/ 2037686 h 5893281"/>
              <a:gd name="connsiteX2573" fmla="*/ 2182602 w 10035679"/>
              <a:gd name="connsiteY2573" fmla="*/ 2037686 h 5893281"/>
              <a:gd name="connsiteX2574" fmla="*/ 2192865 w 10035679"/>
              <a:gd name="connsiteY2574" fmla="*/ 2041911 h 5893281"/>
              <a:gd name="connsiteX2575" fmla="*/ 2217016 w 10035679"/>
              <a:gd name="connsiteY2575" fmla="*/ 2037686 h 5893281"/>
              <a:gd name="connsiteX2576" fmla="*/ 2241166 w 10035679"/>
              <a:gd name="connsiteY2576" fmla="*/ 2047950 h 5893281"/>
              <a:gd name="connsiteX2577" fmla="*/ 2267732 w 10035679"/>
              <a:gd name="connsiteY2577" fmla="*/ 2066061 h 5893281"/>
              <a:gd name="connsiteX2578" fmla="*/ 2291881 w 10035679"/>
              <a:gd name="connsiteY2578" fmla="*/ 2090815 h 5893281"/>
              <a:gd name="connsiteX2579" fmla="*/ 2312410 w 10035679"/>
              <a:gd name="connsiteY2579" fmla="*/ 2113155 h 5893281"/>
              <a:gd name="connsiteX2580" fmla="*/ 2337767 w 10035679"/>
              <a:gd name="connsiteY2580" fmla="*/ 2125833 h 5893281"/>
              <a:gd name="connsiteX2581" fmla="*/ 2348031 w 10035679"/>
              <a:gd name="connsiteY2581" fmla="*/ 2130059 h 5893281"/>
              <a:gd name="connsiteX2582" fmla="*/ 2354068 w 10035679"/>
              <a:gd name="connsiteY2582" fmla="*/ 2131872 h 5893281"/>
              <a:gd name="connsiteX2583" fmla="*/ 2361917 w 10035679"/>
              <a:gd name="connsiteY2583" fmla="*/ 2130059 h 5893281"/>
              <a:gd name="connsiteX2584" fmla="*/ 2367956 w 10035679"/>
              <a:gd name="connsiteY2584" fmla="*/ 2130059 h 5893281"/>
              <a:gd name="connsiteX2585" fmla="*/ 2372182 w 10035679"/>
              <a:gd name="connsiteY2585" fmla="*/ 2125833 h 5893281"/>
              <a:gd name="connsiteX2586" fmla="*/ 2380032 w 10035679"/>
              <a:gd name="connsiteY2586" fmla="*/ 2121608 h 5893281"/>
              <a:gd name="connsiteX2587" fmla="*/ 2381843 w 10035679"/>
              <a:gd name="connsiteY2587" fmla="*/ 2117381 h 5893281"/>
              <a:gd name="connsiteX2588" fmla="*/ 2389692 w 10035679"/>
              <a:gd name="connsiteY2588" fmla="*/ 2117381 h 5893281"/>
              <a:gd name="connsiteX2589" fmla="*/ 2446445 w 10035679"/>
              <a:gd name="connsiteY2589" fmla="*/ 2131872 h 5893281"/>
              <a:gd name="connsiteX2590" fmla="*/ 2452482 w 10035679"/>
              <a:gd name="connsiteY2590" fmla="*/ 2170506 h 5893281"/>
              <a:gd name="connsiteX2591" fmla="*/ 2460332 w 10035679"/>
              <a:gd name="connsiteY2591" fmla="*/ 2198884 h 5893281"/>
              <a:gd name="connsiteX2592" fmla="*/ 2464558 w 10035679"/>
              <a:gd name="connsiteY2592" fmla="*/ 2221222 h 5893281"/>
              <a:gd name="connsiteX2593" fmla="*/ 2466368 w 10035679"/>
              <a:gd name="connsiteY2593" fmla="*/ 2241748 h 5893281"/>
              <a:gd name="connsiteX2594" fmla="*/ 2474217 w 10035679"/>
              <a:gd name="connsiteY2594" fmla="*/ 2264088 h 5893281"/>
              <a:gd name="connsiteX2595" fmla="*/ 2492329 w 10035679"/>
              <a:gd name="connsiteY2595" fmla="*/ 2288848 h 5893281"/>
              <a:gd name="connsiteX2596" fmla="*/ 2512859 w 10035679"/>
              <a:gd name="connsiteY2596" fmla="*/ 2321450 h 5893281"/>
              <a:gd name="connsiteX2597" fmla="*/ 2518896 w 10035679"/>
              <a:gd name="connsiteY2597" fmla="*/ 2317224 h 5893281"/>
              <a:gd name="connsiteX2598" fmla="*/ 2523122 w 10035679"/>
              <a:gd name="connsiteY2598" fmla="*/ 2317224 h 5893281"/>
              <a:gd name="connsiteX2599" fmla="*/ 2527348 w 10035679"/>
              <a:gd name="connsiteY2599" fmla="*/ 2312999 h 5893281"/>
              <a:gd name="connsiteX2600" fmla="*/ 2531574 w 10035679"/>
              <a:gd name="connsiteY2600" fmla="*/ 2312999 h 5893281"/>
              <a:gd name="connsiteX2601" fmla="*/ 2537612 w 10035679"/>
              <a:gd name="connsiteY2601" fmla="*/ 2311186 h 5893281"/>
              <a:gd name="connsiteX2602" fmla="*/ 2541839 w 10035679"/>
              <a:gd name="connsiteY2602" fmla="*/ 2311186 h 5893281"/>
              <a:gd name="connsiteX2603" fmla="*/ 2541839 w 10035679"/>
              <a:gd name="connsiteY2603" fmla="*/ 2306961 h 5893281"/>
              <a:gd name="connsiteX2604" fmla="*/ 2541839 w 10035679"/>
              <a:gd name="connsiteY2604" fmla="*/ 2302732 h 5893281"/>
              <a:gd name="connsiteX2605" fmla="*/ 2546065 w 10035679"/>
              <a:gd name="connsiteY2605" fmla="*/ 2296697 h 5893281"/>
              <a:gd name="connsiteX2606" fmla="*/ 2546065 w 10035679"/>
              <a:gd name="connsiteY2606" fmla="*/ 2274355 h 5893281"/>
              <a:gd name="connsiteX2607" fmla="*/ 2541839 w 10035679"/>
              <a:gd name="connsiteY2607" fmla="*/ 2245973 h 5893281"/>
              <a:gd name="connsiteX2608" fmla="*/ 2533989 w 10035679"/>
              <a:gd name="connsiteY2608" fmla="*/ 2210958 h 5893281"/>
              <a:gd name="connsiteX2609" fmla="*/ 2523727 w 10035679"/>
              <a:gd name="connsiteY2609" fmla="*/ 2178354 h 5893281"/>
              <a:gd name="connsiteX2610" fmla="*/ 2552103 w 10035679"/>
              <a:gd name="connsiteY2610" fmla="*/ 2163865 h 5893281"/>
              <a:gd name="connsiteX2611" fmla="*/ 2580480 w 10035679"/>
              <a:gd name="connsiteY2611" fmla="*/ 2143342 h 5893281"/>
              <a:gd name="connsiteX2612" fmla="*/ 2598592 w 10035679"/>
              <a:gd name="connsiteY2612" fmla="*/ 2114966 h 5893281"/>
              <a:gd name="connsiteX2613" fmla="*/ 2608855 w 10035679"/>
              <a:gd name="connsiteY2613" fmla="*/ 2078136 h 5893281"/>
              <a:gd name="connsiteX2614" fmla="*/ 2613082 w 10035679"/>
              <a:gd name="connsiteY2614" fmla="*/ 2057609 h 5893281"/>
              <a:gd name="connsiteX2615" fmla="*/ 2608855 w 10035679"/>
              <a:gd name="connsiteY2615" fmla="*/ 2025007 h 5893281"/>
              <a:gd name="connsiteX2616" fmla="*/ 2608855 w 10035679"/>
              <a:gd name="connsiteY2616" fmla="*/ 1992404 h 5893281"/>
              <a:gd name="connsiteX2617" fmla="*/ 2594969 w 10035679"/>
              <a:gd name="connsiteY2617" fmla="*/ 1986366 h 5893281"/>
              <a:gd name="connsiteX2618" fmla="*/ 2588932 w 10035679"/>
              <a:gd name="connsiteY2618" fmla="*/ 1982139 h 5893281"/>
              <a:gd name="connsiteX2619" fmla="*/ 2581083 w 10035679"/>
              <a:gd name="connsiteY2619" fmla="*/ 1977913 h 5893281"/>
              <a:gd name="connsiteX2620" fmla="*/ 2575046 w 10035679"/>
              <a:gd name="connsiteY2620" fmla="*/ 1971878 h 5893281"/>
              <a:gd name="connsiteX2621" fmla="*/ 2570818 w 10035679"/>
              <a:gd name="connsiteY2621" fmla="*/ 1959804 h 5893281"/>
              <a:gd name="connsiteX2622" fmla="*/ 2584706 w 10035679"/>
              <a:gd name="connsiteY2622" fmla="*/ 1935045 h 5893281"/>
              <a:gd name="connsiteX2623" fmla="*/ 2590743 w 10035679"/>
              <a:gd name="connsiteY2623" fmla="*/ 1906670 h 5893281"/>
              <a:gd name="connsiteX2624" fmla="*/ 2584706 w 10035679"/>
              <a:gd name="connsiteY2624" fmla="*/ 1875880 h 5893281"/>
              <a:gd name="connsiteX2625" fmla="*/ 2576857 w 10035679"/>
              <a:gd name="connsiteY2625" fmla="*/ 1843276 h 5893281"/>
              <a:gd name="connsiteX2626" fmla="*/ 2566592 w 10035679"/>
              <a:gd name="connsiteY2626" fmla="*/ 1806446 h 5893281"/>
              <a:gd name="connsiteX2627" fmla="*/ 2562366 w 10035679"/>
              <a:gd name="connsiteY2627" fmla="*/ 1771427 h 5893281"/>
              <a:gd name="connsiteX2628" fmla="*/ 2570215 w 10035679"/>
              <a:gd name="connsiteY2628" fmla="*/ 1771427 h 5893281"/>
              <a:gd name="connsiteX2629" fmla="*/ 2570215 w 10035679"/>
              <a:gd name="connsiteY2629" fmla="*/ 1762973 h 5893281"/>
              <a:gd name="connsiteX2630" fmla="*/ 2619119 w 10035679"/>
              <a:gd name="connsiteY2630" fmla="*/ 1771427 h 5893281"/>
              <a:gd name="connsiteX2631" fmla="*/ 2661382 w 10035679"/>
              <a:gd name="connsiteY2631" fmla="*/ 1771427 h 5893281"/>
              <a:gd name="connsiteX2632" fmla="*/ 2707872 w 10035679"/>
              <a:gd name="connsiteY2632" fmla="*/ 1762973 h 5893281"/>
              <a:gd name="connsiteX2633" fmla="*/ 2718135 w 10035679"/>
              <a:gd name="connsiteY2633" fmla="*/ 1781087 h 5893281"/>
              <a:gd name="connsiteX2634" fmla="*/ 2728400 w 10035679"/>
              <a:gd name="connsiteY2634" fmla="*/ 1805841 h 5893281"/>
              <a:gd name="connsiteX2635" fmla="*/ 2740475 w 10035679"/>
              <a:gd name="connsiteY2635" fmla="*/ 1823954 h 5893281"/>
              <a:gd name="connsiteX2636" fmla="*/ 2750738 w 10035679"/>
              <a:gd name="connsiteY2636" fmla="*/ 1832408 h 5893281"/>
              <a:gd name="connsiteX2637" fmla="*/ 2756777 w 10035679"/>
              <a:gd name="connsiteY2637" fmla="*/ 1834219 h 5893281"/>
              <a:gd name="connsiteX2638" fmla="*/ 2768852 w 10035679"/>
              <a:gd name="connsiteY2638" fmla="*/ 1834219 h 5893281"/>
              <a:gd name="connsiteX2639" fmla="*/ 2779115 w 10035679"/>
              <a:gd name="connsiteY2639" fmla="*/ 1838445 h 5893281"/>
              <a:gd name="connsiteX2640" fmla="*/ 2789380 w 10035679"/>
              <a:gd name="connsiteY2640" fmla="*/ 1842671 h 5893281"/>
              <a:gd name="connsiteX2641" fmla="*/ 2797229 w 10035679"/>
              <a:gd name="connsiteY2641" fmla="*/ 1848710 h 5893281"/>
              <a:gd name="connsiteX2642" fmla="*/ 2799040 w 10035679"/>
              <a:gd name="connsiteY2642" fmla="*/ 1866823 h 5893281"/>
              <a:gd name="connsiteX2643" fmla="*/ 2806889 w 10035679"/>
              <a:gd name="connsiteY2643" fmla="*/ 1899426 h 5893281"/>
              <a:gd name="connsiteX2644" fmla="*/ 2811115 w 10035679"/>
              <a:gd name="connsiteY2644" fmla="*/ 1927801 h 5893281"/>
              <a:gd name="connsiteX2645" fmla="*/ 2817152 w 10035679"/>
              <a:gd name="connsiteY2645" fmla="*/ 1948330 h 5893281"/>
              <a:gd name="connsiteX2646" fmla="*/ 2821378 w 10035679"/>
              <a:gd name="connsiteY2646" fmla="*/ 1952557 h 5893281"/>
              <a:gd name="connsiteX2647" fmla="*/ 2827417 w 10035679"/>
              <a:gd name="connsiteY2647" fmla="*/ 1958595 h 5893281"/>
              <a:gd name="connsiteX2648" fmla="*/ 2835266 w 10035679"/>
              <a:gd name="connsiteY2648" fmla="*/ 1962823 h 5893281"/>
              <a:gd name="connsiteX2649" fmla="*/ 2841303 w 10035679"/>
              <a:gd name="connsiteY2649" fmla="*/ 1971273 h 5893281"/>
              <a:gd name="connsiteX2650" fmla="*/ 2853379 w 10035679"/>
              <a:gd name="connsiteY2650" fmla="*/ 1973086 h 5893281"/>
              <a:gd name="connsiteX2651" fmla="*/ 2855189 w 10035679"/>
              <a:gd name="connsiteY2651" fmla="*/ 1981536 h 5893281"/>
              <a:gd name="connsiteX2652" fmla="*/ 2883567 w 10035679"/>
              <a:gd name="connsiteY2652" fmla="*/ 1959198 h 5893281"/>
              <a:gd name="connsiteX2653" fmla="*/ 2905907 w 10035679"/>
              <a:gd name="connsiteY2653" fmla="*/ 1932632 h 5893281"/>
              <a:gd name="connsiteX2654" fmla="*/ 2922208 w 10035679"/>
              <a:gd name="connsiteY2654" fmla="*/ 1904257 h 5893281"/>
              <a:gd name="connsiteX2655" fmla="*/ 2950585 w 10035679"/>
              <a:gd name="connsiteY2655" fmla="*/ 1881917 h 5893281"/>
              <a:gd name="connsiteX2656" fmla="*/ 2954810 w 10035679"/>
              <a:gd name="connsiteY2656" fmla="*/ 1906670 h 5893281"/>
              <a:gd name="connsiteX2657" fmla="*/ 2965073 w 10035679"/>
              <a:gd name="connsiteY2657" fmla="*/ 1921160 h 5893281"/>
              <a:gd name="connsiteX2658" fmla="*/ 2978962 w 10035679"/>
              <a:gd name="connsiteY2658" fmla="*/ 1935650 h 5893281"/>
              <a:gd name="connsiteX2659" fmla="*/ 2992848 w 10035679"/>
              <a:gd name="connsiteY2659" fmla="*/ 1950143 h 5893281"/>
              <a:gd name="connsiteX2660" fmla="*/ 3004923 w 10035679"/>
              <a:gd name="connsiteY2660" fmla="*/ 1968255 h 5893281"/>
              <a:gd name="connsiteX2661" fmla="*/ 3004923 w 10035679"/>
              <a:gd name="connsiteY2661" fmla="*/ 1974291 h 5893281"/>
              <a:gd name="connsiteX2662" fmla="*/ 3004923 w 10035679"/>
              <a:gd name="connsiteY2662" fmla="*/ 1982743 h 5893281"/>
              <a:gd name="connsiteX2663" fmla="*/ 3000696 w 10035679"/>
              <a:gd name="connsiteY2663" fmla="*/ 1986970 h 5893281"/>
              <a:gd name="connsiteX2664" fmla="*/ 3000696 w 10035679"/>
              <a:gd name="connsiteY2664" fmla="*/ 1993007 h 5893281"/>
              <a:gd name="connsiteX2665" fmla="*/ 2996470 w 10035679"/>
              <a:gd name="connsiteY2665" fmla="*/ 2001461 h 5893281"/>
              <a:gd name="connsiteX2666" fmla="*/ 3000696 w 10035679"/>
              <a:gd name="connsiteY2666" fmla="*/ 2007498 h 5893281"/>
              <a:gd name="connsiteX2667" fmla="*/ 3004923 w 10035679"/>
              <a:gd name="connsiteY2667" fmla="*/ 2015949 h 5893281"/>
              <a:gd name="connsiteX2668" fmla="*/ 3006733 w 10035679"/>
              <a:gd name="connsiteY2668" fmla="*/ 2017763 h 5893281"/>
              <a:gd name="connsiteX2669" fmla="*/ 3014583 w 10035679"/>
              <a:gd name="connsiteY2669" fmla="*/ 2017763 h 5893281"/>
              <a:gd name="connsiteX2670" fmla="*/ 3020620 w 10035679"/>
              <a:gd name="connsiteY2670" fmla="*/ 2017763 h 5893281"/>
              <a:gd name="connsiteX2671" fmla="*/ 3024847 w 10035679"/>
              <a:gd name="connsiteY2671" fmla="*/ 2017763 h 5893281"/>
              <a:gd name="connsiteX2672" fmla="*/ 3032695 w 10035679"/>
              <a:gd name="connsiteY2672" fmla="*/ 2017763 h 5893281"/>
              <a:gd name="connsiteX2673" fmla="*/ 3034508 w 10035679"/>
              <a:gd name="connsiteY2673" fmla="*/ 2021988 h 5893281"/>
              <a:gd name="connsiteX2674" fmla="*/ 3046583 w 10035679"/>
              <a:gd name="connsiteY2674" fmla="*/ 2050365 h 5893281"/>
              <a:gd name="connsiteX2675" fmla="*/ 3046583 w 10035679"/>
              <a:gd name="connsiteY2675" fmla="*/ 2072702 h 5893281"/>
              <a:gd name="connsiteX2676" fmla="*/ 3042357 w 10035679"/>
              <a:gd name="connsiteY2676" fmla="*/ 2093231 h 5893281"/>
              <a:gd name="connsiteX2677" fmla="*/ 3048394 w 10035679"/>
              <a:gd name="connsiteY2677" fmla="*/ 2111345 h 5893281"/>
              <a:gd name="connsiteX2678" fmla="*/ 3074960 w 10035679"/>
              <a:gd name="connsiteY2678" fmla="*/ 2131872 h 5893281"/>
              <a:gd name="connsiteX2679" fmla="*/ 3052620 w 10035679"/>
              <a:gd name="connsiteY2679" fmla="*/ 2174734 h 5893281"/>
              <a:gd name="connsiteX2680" fmla="*/ 3028469 w 10035679"/>
              <a:gd name="connsiteY2680" fmla="*/ 2211563 h 5893281"/>
              <a:gd name="connsiteX2681" fmla="*/ 3034508 w 10035679"/>
              <a:gd name="connsiteY2681" fmla="*/ 2211563 h 5893281"/>
              <a:gd name="connsiteX2682" fmla="*/ 3056846 w 10035679"/>
              <a:gd name="connsiteY2682" fmla="*/ 2189223 h 5893281"/>
              <a:gd name="connsiteX2683" fmla="*/ 3077373 w 10035679"/>
              <a:gd name="connsiteY2683" fmla="*/ 2171112 h 5893281"/>
              <a:gd name="connsiteX2684" fmla="*/ 3095487 w 10035679"/>
              <a:gd name="connsiteY2684" fmla="*/ 2150589 h 5893281"/>
              <a:gd name="connsiteX2685" fmla="*/ 3119639 w 10035679"/>
              <a:gd name="connsiteY2685" fmla="*/ 2156621 h 5893281"/>
              <a:gd name="connsiteX2686" fmla="*/ 3133525 w 10035679"/>
              <a:gd name="connsiteY2686" fmla="*/ 2171112 h 5893281"/>
              <a:gd name="connsiteX2687" fmla="*/ 3147410 w 10035679"/>
              <a:gd name="connsiteY2687" fmla="*/ 2189223 h 5893281"/>
              <a:gd name="connsiteX2688" fmla="*/ 3151637 w 10035679"/>
              <a:gd name="connsiteY2688" fmla="*/ 2217600 h 5893281"/>
              <a:gd name="connsiteX2689" fmla="*/ 3188466 w 10035679"/>
              <a:gd name="connsiteY2689" fmla="*/ 2217600 h 5893281"/>
              <a:gd name="connsiteX2690" fmla="*/ 3188466 w 10035679"/>
              <a:gd name="connsiteY2690" fmla="*/ 2227864 h 5893281"/>
              <a:gd name="connsiteX2691" fmla="*/ 3190278 w 10035679"/>
              <a:gd name="connsiteY2691" fmla="*/ 2236316 h 5893281"/>
              <a:gd name="connsiteX2692" fmla="*/ 3190278 w 10035679"/>
              <a:gd name="connsiteY2692" fmla="*/ 2246578 h 5893281"/>
              <a:gd name="connsiteX2693" fmla="*/ 3194505 w 10035679"/>
              <a:gd name="connsiteY2693" fmla="*/ 2256842 h 5893281"/>
              <a:gd name="connsiteX2694" fmla="*/ 3190278 w 10035679"/>
              <a:gd name="connsiteY2694" fmla="*/ 2268920 h 5893281"/>
              <a:gd name="connsiteX2695" fmla="*/ 3190278 w 10035679"/>
              <a:gd name="connsiteY2695" fmla="*/ 2274957 h 5893281"/>
              <a:gd name="connsiteX2696" fmla="*/ 3190278 w 10035679"/>
              <a:gd name="connsiteY2696" fmla="*/ 2283413 h 5893281"/>
              <a:gd name="connsiteX2697" fmla="*/ 3194505 w 10035679"/>
              <a:gd name="connsiteY2697" fmla="*/ 2285224 h 5893281"/>
              <a:gd name="connsiteX2698" fmla="*/ 3194505 w 10035679"/>
              <a:gd name="connsiteY2698" fmla="*/ 2293677 h 5893281"/>
              <a:gd name="connsiteX2699" fmla="*/ 3194505 w 10035679"/>
              <a:gd name="connsiteY2699" fmla="*/ 2297903 h 5893281"/>
              <a:gd name="connsiteX2700" fmla="*/ 3194505 w 10035679"/>
              <a:gd name="connsiteY2700" fmla="*/ 2303941 h 5893281"/>
              <a:gd name="connsiteX2701" fmla="*/ 3155863 w 10035679"/>
              <a:gd name="connsiteY2701" fmla="*/ 2332317 h 5893281"/>
              <a:gd name="connsiteX2702" fmla="*/ 3113600 w 10035679"/>
              <a:gd name="connsiteY2702" fmla="*/ 2350426 h 5893281"/>
              <a:gd name="connsiteX2703" fmla="*/ 3064695 w 10035679"/>
              <a:gd name="connsiteY2703" fmla="*/ 2360690 h 5893281"/>
              <a:gd name="connsiteX2704" fmla="*/ 3013980 w 10035679"/>
              <a:gd name="connsiteY2704" fmla="*/ 2366727 h 5893281"/>
              <a:gd name="connsiteX2705" fmla="*/ 2965073 w 10035679"/>
              <a:gd name="connsiteY2705" fmla="*/ 2375178 h 5893281"/>
              <a:gd name="connsiteX2706" fmla="*/ 2914358 w 10035679"/>
              <a:gd name="connsiteY2706" fmla="*/ 2381217 h 5893281"/>
              <a:gd name="connsiteX2707" fmla="*/ 2872095 w 10035679"/>
              <a:gd name="connsiteY2707" fmla="*/ 2395706 h 5893281"/>
              <a:gd name="connsiteX2708" fmla="*/ 2833453 w 10035679"/>
              <a:gd name="connsiteY2708" fmla="*/ 2413820 h 5893281"/>
              <a:gd name="connsiteX2709" fmla="*/ 2805076 w 10035679"/>
              <a:gd name="connsiteY2709" fmla="*/ 2446423 h 5893281"/>
              <a:gd name="connsiteX2710" fmla="*/ 2812925 w 10035679"/>
              <a:gd name="connsiteY2710" fmla="*/ 2446423 h 5893281"/>
              <a:gd name="connsiteX2711" fmla="*/ 2847341 w 10035679"/>
              <a:gd name="connsiteY2711" fmla="*/ 2421668 h 5893281"/>
              <a:gd name="connsiteX2712" fmla="*/ 2889605 w 10035679"/>
              <a:gd name="connsiteY2712" fmla="*/ 2403554 h 5893281"/>
              <a:gd name="connsiteX2713" fmla="*/ 2936093 w 10035679"/>
              <a:gd name="connsiteY2713" fmla="*/ 2393291 h 5893281"/>
              <a:gd name="connsiteX2714" fmla="*/ 2937904 w 10035679"/>
              <a:gd name="connsiteY2714" fmla="*/ 2399328 h 5893281"/>
              <a:gd name="connsiteX2715" fmla="*/ 2942130 w 10035679"/>
              <a:gd name="connsiteY2715" fmla="*/ 2407782 h 5893281"/>
              <a:gd name="connsiteX2716" fmla="*/ 2946358 w 10035679"/>
              <a:gd name="connsiteY2716" fmla="*/ 2409593 h 5893281"/>
              <a:gd name="connsiteX2717" fmla="*/ 2952395 w 10035679"/>
              <a:gd name="connsiteY2717" fmla="*/ 2413820 h 5893281"/>
              <a:gd name="connsiteX2718" fmla="*/ 2960244 w 10035679"/>
              <a:gd name="connsiteY2718" fmla="*/ 2418046 h 5893281"/>
              <a:gd name="connsiteX2719" fmla="*/ 2966281 w 10035679"/>
              <a:gd name="connsiteY2719" fmla="*/ 2424085 h 5893281"/>
              <a:gd name="connsiteX2720" fmla="*/ 2956018 w 10035679"/>
              <a:gd name="connsiteY2720" fmla="*/ 2442196 h 5893281"/>
              <a:gd name="connsiteX2721" fmla="*/ 2949979 w 10035679"/>
              <a:gd name="connsiteY2721" fmla="*/ 2456688 h 5893281"/>
              <a:gd name="connsiteX2722" fmla="*/ 2945754 w 10035679"/>
              <a:gd name="connsiteY2722" fmla="*/ 2471177 h 5893281"/>
              <a:gd name="connsiteX2723" fmla="*/ 2941527 w 10035679"/>
              <a:gd name="connsiteY2723" fmla="*/ 2493517 h 5893281"/>
              <a:gd name="connsiteX2724" fmla="*/ 2969904 w 10035679"/>
              <a:gd name="connsiteY2724" fmla="*/ 2508008 h 5893281"/>
              <a:gd name="connsiteX2725" fmla="*/ 2988017 w 10035679"/>
              <a:gd name="connsiteY2725" fmla="*/ 2528535 h 5893281"/>
              <a:gd name="connsiteX2726" fmla="*/ 3001905 w 10035679"/>
              <a:gd name="connsiteY2726" fmla="*/ 2549062 h 5893281"/>
              <a:gd name="connsiteX2727" fmla="*/ 3020017 w 10035679"/>
              <a:gd name="connsiteY2727" fmla="*/ 2571402 h 5893281"/>
              <a:gd name="connsiteX2728" fmla="*/ 3020017 w 10035679"/>
              <a:gd name="connsiteY2728" fmla="*/ 2577441 h 5893281"/>
              <a:gd name="connsiteX2729" fmla="*/ 3020017 w 10035679"/>
              <a:gd name="connsiteY2729" fmla="*/ 2581666 h 5893281"/>
              <a:gd name="connsiteX2730" fmla="*/ 3015790 w 10035679"/>
              <a:gd name="connsiteY2730" fmla="*/ 2581666 h 5893281"/>
              <a:gd name="connsiteX2731" fmla="*/ 3015790 w 10035679"/>
              <a:gd name="connsiteY2731" fmla="*/ 2585892 h 5893281"/>
              <a:gd name="connsiteX2732" fmla="*/ 3011564 w 10035679"/>
              <a:gd name="connsiteY2732" fmla="*/ 2590118 h 5893281"/>
              <a:gd name="connsiteX2733" fmla="*/ 2991036 w 10035679"/>
              <a:gd name="connsiteY2733" fmla="*/ 2614871 h 5893281"/>
              <a:gd name="connsiteX2734" fmla="*/ 2962660 w 10035679"/>
              <a:gd name="connsiteY2734" fmla="*/ 2635401 h 5893281"/>
              <a:gd name="connsiteX2735" fmla="*/ 2926433 w 10035679"/>
              <a:gd name="connsiteY2735" fmla="*/ 2649889 h 5893281"/>
              <a:gd name="connsiteX2736" fmla="*/ 2926433 w 10035679"/>
              <a:gd name="connsiteY2736" fmla="*/ 2619099 h 5893281"/>
              <a:gd name="connsiteX2737" fmla="*/ 2944546 w 10035679"/>
              <a:gd name="connsiteY2737" fmla="*/ 2607025 h 5893281"/>
              <a:gd name="connsiteX2738" fmla="*/ 2958434 w 10035679"/>
              <a:gd name="connsiteY2738" fmla="*/ 2596760 h 5893281"/>
              <a:gd name="connsiteX2739" fmla="*/ 2972319 w 10035679"/>
              <a:gd name="connsiteY2739" fmla="*/ 2578648 h 5893281"/>
              <a:gd name="connsiteX2740" fmla="*/ 2958434 w 10035679"/>
              <a:gd name="connsiteY2740" fmla="*/ 2572611 h 5893281"/>
              <a:gd name="connsiteX2741" fmla="*/ 2958434 w 10035679"/>
              <a:gd name="connsiteY2741" fmla="*/ 2564156 h 5893281"/>
              <a:gd name="connsiteX2742" fmla="*/ 2954206 w 10035679"/>
              <a:gd name="connsiteY2742" fmla="*/ 2564156 h 5893281"/>
              <a:gd name="connsiteX2743" fmla="*/ 2949979 w 10035679"/>
              <a:gd name="connsiteY2743" fmla="*/ 2564156 h 5893281"/>
              <a:gd name="connsiteX2744" fmla="*/ 2949979 w 10035679"/>
              <a:gd name="connsiteY2744" fmla="*/ 2568384 h 5893281"/>
              <a:gd name="connsiteX2745" fmla="*/ 2949979 w 10035679"/>
              <a:gd name="connsiteY2745" fmla="*/ 2572611 h 5893281"/>
              <a:gd name="connsiteX2746" fmla="*/ 2925831 w 10035679"/>
              <a:gd name="connsiteY2746" fmla="*/ 2590723 h 5893281"/>
              <a:gd name="connsiteX2747" fmla="*/ 2893226 w 10035679"/>
              <a:gd name="connsiteY2747" fmla="*/ 2605212 h 5893281"/>
              <a:gd name="connsiteX2748" fmla="*/ 2866661 w 10035679"/>
              <a:gd name="connsiteY2748" fmla="*/ 2615476 h 5893281"/>
              <a:gd name="connsiteX2749" fmla="*/ 2838284 w 10035679"/>
              <a:gd name="connsiteY2749" fmla="*/ 2629967 h 5893281"/>
              <a:gd name="connsiteX2750" fmla="*/ 2811718 w 10035679"/>
              <a:gd name="connsiteY2750" fmla="*/ 2648077 h 5893281"/>
              <a:gd name="connsiteX2751" fmla="*/ 2795417 w 10035679"/>
              <a:gd name="connsiteY2751" fmla="*/ 2672833 h 5893281"/>
              <a:gd name="connsiteX2752" fmla="*/ 2783341 w 10035679"/>
              <a:gd name="connsiteY2752" fmla="*/ 2707850 h 5893281"/>
              <a:gd name="connsiteX2753" fmla="*/ 2795417 w 10035679"/>
              <a:gd name="connsiteY2753" fmla="*/ 2712077 h 5893281"/>
              <a:gd name="connsiteX2754" fmla="*/ 2809303 w 10035679"/>
              <a:gd name="connsiteY2754" fmla="*/ 2716303 h 5893281"/>
              <a:gd name="connsiteX2755" fmla="*/ 2815341 w 10035679"/>
              <a:gd name="connsiteY2755" fmla="*/ 2722342 h 5893281"/>
              <a:gd name="connsiteX2756" fmla="*/ 2801456 w 10035679"/>
              <a:gd name="connsiteY2756" fmla="*/ 2722342 h 5893281"/>
              <a:gd name="connsiteX2757" fmla="*/ 2780927 w 10035679"/>
              <a:gd name="connsiteY2757" fmla="*/ 2740454 h 5893281"/>
              <a:gd name="connsiteX2758" fmla="*/ 2752551 w 10035679"/>
              <a:gd name="connsiteY2758" fmla="*/ 2746493 h 5893281"/>
              <a:gd name="connsiteX2759" fmla="*/ 2725985 w 10035679"/>
              <a:gd name="connsiteY2759" fmla="*/ 2750719 h 5893281"/>
              <a:gd name="connsiteX2760" fmla="*/ 2697608 w 10035679"/>
              <a:gd name="connsiteY2760" fmla="*/ 2754945 h 5893281"/>
              <a:gd name="connsiteX2761" fmla="*/ 2677080 w 10035679"/>
              <a:gd name="connsiteY2761" fmla="*/ 2812301 h 5893281"/>
              <a:gd name="connsiteX2762" fmla="*/ 2652930 w 10035679"/>
              <a:gd name="connsiteY2762" fmla="*/ 2873279 h 5893281"/>
              <a:gd name="connsiteX2763" fmla="*/ 2645080 w 10035679"/>
              <a:gd name="connsiteY2763" fmla="*/ 2864828 h 5893281"/>
              <a:gd name="connsiteX2764" fmla="*/ 2643270 w 10035679"/>
              <a:gd name="connsiteY2764" fmla="*/ 2860602 h 5893281"/>
              <a:gd name="connsiteX2765" fmla="*/ 2635421 w 10035679"/>
              <a:gd name="connsiteY2765" fmla="*/ 2858791 h 5893281"/>
              <a:gd name="connsiteX2766" fmla="*/ 2631195 w 10035679"/>
              <a:gd name="connsiteY2766" fmla="*/ 2854563 h 5893281"/>
              <a:gd name="connsiteX2767" fmla="*/ 2620930 w 10035679"/>
              <a:gd name="connsiteY2767" fmla="*/ 2846111 h 5893281"/>
              <a:gd name="connsiteX2768" fmla="*/ 2620930 w 10035679"/>
              <a:gd name="connsiteY2768" fmla="*/ 2864225 h 5893281"/>
              <a:gd name="connsiteX2769" fmla="*/ 2625156 w 10035679"/>
              <a:gd name="connsiteY2769" fmla="*/ 2872676 h 5893281"/>
              <a:gd name="connsiteX2770" fmla="*/ 2631195 w 10035679"/>
              <a:gd name="connsiteY2770" fmla="*/ 2893204 h 5893281"/>
              <a:gd name="connsiteX2771" fmla="*/ 2639044 w 10035679"/>
              <a:gd name="connsiteY2771" fmla="*/ 2917957 h 5893281"/>
              <a:gd name="connsiteX2772" fmla="*/ 2645080 w 10035679"/>
              <a:gd name="connsiteY2772" fmla="*/ 2940297 h 5893281"/>
              <a:gd name="connsiteX2773" fmla="*/ 2645080 w 10035679"/>
              <a:gd name="connsiteY2773" fmla="*/ 2950559 h 5893281"/>
              <a:gd name="connsiteX2774" fmla="*/ 2616704 w 10035679"/>
              <a:gd name="connsiteY2774" fmla="*/ 2968673 h 5893281"/>
              <a:gd name="connsiteX2775" fmla="*/ 2586516 w 10035679"/>
              <a:gd name="connsiteY2775" fmla="*/ 2984975 h 5893281"/>
              <a:gd name="connsiteX2776" fmla="*/ 2553914 w 10035679"/>
              <a:gd name="connsiteY2776" fmla="*/ 3007313 h 5893281"/>
              <a:gd name="connsiteX2777" fmla="*/ 2521311 w 10035679"/>
              <a:gd name="connsiteY2777" fmla="*/ 3027840 h 5893281"/>
              <a:gd name="connsiteX2778" fmla="*/ 2500784 w 10035679"/>
              <a:gd name="connsiteY2778" fmla="*/ 3056217 h 5893281"/>
              <a:gd name="connsiteX2779" fmla="*/ 2490519 w 10035679"/>
              <a:gd name="connsiteY2779" fmla="*/ 3093048 h 5893281"/>
              <a:gd name="connsiteX2780" fmla="*/ 2478444 w 10035679"/>
              <a:gd name="connsiteY2780" fmla="*/ 3121423 h 5893281"/>
              <a:gd name="connsiteX2781" fmla="*/ 2482670 w 10035679"/>
              <a:gd name="connsiteY2781" fmla="*/ 3156441 h 5893281"/>
              <a:gd name="connsiteX2782" fmla="*/ 2492934 w 10035679"/>
              <a:gd name="connsiteY2782" fmla="*/ 3195082 h 5893281"/>
              <a:gd name="connsiteX2783" fmla="*/ 2506820 w 10035679"/>
              <a:gd name="connsiteY2783" fmla="*/ 3236137 h 5893281"/>
              <a:gd name="connsiteX2784" fmla="*/ 2520706 w 10035679"/>
              <a:gd name="connsiteY2784" fmla="*/ 3274779 h 5893281"/>
              <a:gd name="connsiteX2785" fmla="*/ 2528556 w 10035679"/>
              <a:gd name="connsiteY2785" fmla="*/ 3309797 h 5893281"/>
              <a:gd name="connsiteX2786" fmla="*/ 2520706 w 10035679"/>
              <a:gd name="connsiteY2786" fmla="*/ 3309797 h 5893281"/>
              <a:gd name="connsiteX2787" fmla="*/ 2520706 w 10035679"/>
              <a:gd name="connsiteY2787" fmla="*/ 3318249 h 5893281"/>
              <a:gd name="connsiteX2788" fmla="*/ 2496557 w 10035679"/>
              <a:gd name="connsiteY2788" fmla="*/ 3309797 h 5893281"/>
              <a:gd name="connsiteX2789" fmla="*/ 2486293 w 10035679"/>
              <a:gd name="connsiteY2789" fmla="*/ 3279005 h 5893281"/>
              <a:gd name="connsiteX2790" fmla="*/ 2468181 w 10035679"/>
              <a:gd name="connsiteY2790" fmla="*/ 3237950 h 5893281"/>
              <a:gd name="connsiteX2791" fmla="*/ 2447652 w 10035679"/>
              <a:gd name="connsiteY2791" fmla="*/ 3195082 h 5893281"/>
              <a:gd name="connsiteX2792" fmla="*/ 2425313 w 10035679"/>
              <a:gd name="connsiteY2792" fmla="*/ 3164290 h 5893281"/>
              <a:gd name="connsiteX2793" fmla="*/ 2404786 w 10035679"/>
              <a:gd name="connsiteY2793" fmla="*/ 3146178 h 5893281"/>
              <a:gd name="connsiteX2794" fmla="*/ 2378219 w 10035679"/>
              <a:gd name="connsiteY2794" fmla="*/ 3141952 h 5893281"/>
              <a:gd name="connsiteX2795" fmla="*/ 2348031 w 10035679"/>
              <a:gd name="connsiteY2795" fmla="*/ 3127461 h 5893281"/>
              <a:gd name="connsiteX2796" fmla="*/ 2311805 w 10035679"/>
              <a:gd name="connsiteY2796" fmla="*/ 3112971 h 5893281"/>
              <a:gd name="connsiteX2797" fmla="*/ 2269542 w 10035679"/>
              <a:gd name="connsiteY2797" fmla="*/ 3106934 h 5893281"/>
              <a:gd name="connsiteX2798" fmla="*/ 2269542 w 10035679"/>
              <a:gd name="connsiteY2798" fmla="*/ 3112971 h 5893281"/>
              <a:gd name="connsiteX2799" fmla="*/ 2263504 w 10035679"/>
              <a:gd name="connsiteY2799" fmla="*/ 3112971 h 5893281"/>
              <a:gd name="connsiteX2800" fmla="*/ 2267732 w 10035679"/>
              <a:gd name="connsiteY2800" fmla="*/ 3125046 h 5893281"/>
              <a:gd name="connsiteX2801" fmla="*/ 2273769 w 10035679"/>
              <a:gd name="connsiteY2801" fmla="*/ 3135311 h 5893281"/>
              <a:gd name="connsiteX2802" fmla="*/ 2277995 w 10035679"/>
              <a:gd name="connsiteY2802" fmla="*/ 3141347 h 5893281"/>
              <a:gd name="connsiteX2803" fmla="*/ 2282221 w 10035679"/>
              <a:gd name="connsiteY2803" fmla="*/ 3149801 h 5893281"/>
              <a:gd name="connsiteX2804" fmla="*/ 2288260 w 10035679"/>
              <a:gd name="connsiteY2804" fmla="*/ 3160064 h 5893281"/>
              <a:gd name="connsiteX2805" fmla="*/ 2255657 w 10035679"/>
              <a:gd name="connsiteY2805" fmla="*/ 3160064 h 5893281"/>
              <a:gd name="connsiteX2806" fmla="*/ 2231506 w 10035679"/>
              <a:gd name="connsiteY2806" fmla="*/ 3149801 h 5893281"/>
              <a:gd name="connsiteX2807" fmla="*/ 2198903 w 10035679"/>
              <a:gd name="connsiteY2807" fmla="*/ 3141347 h 5893281"/>
              <a:gd name="connsiteX2808" fmla="*/ 2168716 w 10035679"/>
              <a:gd name="connsiteY2808" fmla="*/ 3141347 h 5893281"/>
              <a:gd name="connsiteX2809" fmla="*/ 2136111 w 10035679"/>
              <a:gd name="connsiteY2809" fmla="*/ 3145573 h 5893281"/>
              <a:gd name="connsiteX2810" fmla="*/ 2113773 w 10035679"/>
              <a:gd name="connsiteY2810" fmla="*/ 3151612 h 5893281"/>
              <a:gd name="connsiteX2811" fmla="*/ 2089623 w 10035679"/>
              <a:gd name="connsiteY2811" fmla="*/ 3163687 h 5893281"/>
              <a:gd name="connsiteX2812" fmla="*/ 2069095 w 10035679"/>
              <a:gd name="connsiteY2812" fmla="*/ 3178178 h 5893281"/>
              <a:gd name="connsiteX2813" fmla="*/ 2055209 w 10035679"/>
              <a:gd name="connsiteY2813" fmla="*/ 3198706 h 5893281"/>
              <a:gd name="connsiteX2814" fmla="*/ 2047360 w 10035679"/>
              <a:gd name="connsiteY2814" fmla="*/ 3216818 h 5893281"/>
              <a:gd name="connsiteX2815" fmla="*/ 2051586 w 10035679"/>
              <a:gd name="connsiteY2815" fmla="*/ 3231308 h 5893281"/>
              <a:gd name="connsiteX2816" fmla="*/ 2051586 w 10035679"/>
              <a:gd name="connsiteY2816" fmla="*/ 3249420 h 5893281"/>
              <a:gd name="connsiteX2817" fmla="*/ 2045549 w 10035679"/>
              <a:gd name="connsiteY2817" fmla="*/ 3269948 h 5893281"/>
              <a:gd name="connsiteX2818" fmla="*/ 2031661 w 10035679"/>
              <a:gd name="connsiteY2818" fmla="*/ 3317042 h 5893281"/>
              <a:gd name="connsiteX2819" fmla="*/ 2031661 w 10035679"/>
              <a:gd name="connsiteY2819" fmla="*/ 3352060 h 5893281"/>
              <a:gd name="connsiteX2820" fmla="*/ 2033474 w 10035679"/>
              <a:gd name="connsiteY2820" fmla="*/ 3388889 h 5893281"/>
              <a:gd name="connsiteX2821" fmla="*/ 2047360 w 10035679"/>
              <a:gd name="connsiteY2821" fmla="*/ 3423907 h 5893281"/>
              <a:gd name="connsiteX2822" fmla="*/ 2069698 w 10035679"/>
              <a:gd name="connsiteY2822" fmla="*/ 3466775 h 5893281"/>
              <a:gd name="connsiteX2823" fmla="*/ 2093848 w 10035679"/>
              <a:gd name="connsiteY2823" fmla="*/ 3471001 h 5893281"/>
              <a:gd name="connsiteX2824" fmla="*/ 2107735 w 10035679"/>
              <a:gd name="connsiteY2824" fmla="*/ 3475227 h 5893281"/>
              <a:gd name="connsiteX2825" fmla="*/ 2113773 w 10035679"/>
              <a:gd name="connsiteY2825" fmla="*/ 3481264 h 5893281"/>
              <a:gd name="connsiteX2826" fmla="*/ 2121622 w 10035679"/>
              <a:gd name="connsiteY2826" fmla="*/ 3485490 h 5893281"/>
              <a:gd name="connsiteX2827" fmla="*/ 2131885 w 10035679"/>
              <a:gd name="connsiteY2827" fmla="*/ 3489716 h 5893281"/>
              <a:gd name="connsiteX2828" fmla="*/ 2149999 w 10035679"/>
              <a:gd name="connsiteY2828" fmla="*/ 3481264 h 5893281"/>
              <a:gd name="connsiteX2829" fmla="*/ 2178376 w 10035679"/>
              <a:gd name="connsiteY2829" fmla="*/ 3466775 h 5893281"/>
              <a:gd name="connsiteX2830" fmla="*/ 2184413 w 10035679"/>
              <a:gd name="connsiteY2830" fmla="*/ 3462547 h 5893281"/>
              <a:gd name="connsiteX2831" fmla="*/ 2188638 w 10035679"/>
              <a:gd name="connsiteY2831" fmla="*/ 3462547 h 5893281"/>
              <a:gd name="connsiteX2832" fmla="*/ 2196488 w 10035679"/>
              <a:gd name="connsiteY2832" fmla="*/ 3462547 h 5893281"/>
              <a:gd name="connsiteX2833" fmla="*/ 2198298 w 10035679"/>
              <a:gd name="connsiteY2833" fmla="*/ 3462547 h 5893281"/>
              <a:gd name="connsiteX2834" fmla="*/ 2202525 w 10035679"/>
              <a:gd name="connsiteY2834" fmla="*/ 3462547 h 5893281"/>
              <a:gd name="connsiteX2835" fmla="*/ 2202525 w 10035679"/>
              <a:gd name="connsiteY2835" fmla="*/ 3460736 h 5893281"/>
              <a:gd name="connsiteX2836" fmla="*/ 2210374 w 10035679"/>
              <a:gd name="connsiteY2836" fmla="*/ 3452284 h 5893281"/>
              <a:gd name="connsiteX2837" fmla="*/ 2212186 w 10035679"/>
              <a:gd name="connsiteY2837" fmla="*/ 3442019 h 5893281"/>
              <a:gd name="connsiteX2838" fmla="*/ 2216413 w 10035679"/>
              <a:gd name="connsiteY2838" fmla="*/ 3431756 h 5893281"/>
              <a:gd name="connsiteX2839" fmla="*/ 2220639 w 10035679"/>
              <a:gd name="connsiteY2839" fmla="*/ 3419681 h 5893281"/>
              <a:gd name="connsiteX2840" fmla="*/ 2224865 w 10035679"/>
              <a:gd name="connsiteY2840" fmla="*/ 3413642 h 5893281"/>
              <a:gd name="connsiteX2841" fmla="*/ 2241166 w 10035679"/>
              <a:gd name="connsiteY2841" fmla="*/ 3395530 h 5893281"/>
              <a:gd name="connsiteX2842" fmla="*/ 2263504 w 10035679"/>
              <a:gd name="connsiteY2842" fmla="*/ 3385266 h 5893281"/>
              <a:gd name="connsiteX2843" fmla="*/ 2296109 w 10035679"/>
              <a:gd name="connsiteY2843" fmla="*/ 3381040 h 5893281"/>
              <a:gd name="connsiteX2844" fmla="*/ 2297920 w 10035679"/>
              <a:gd name="connsiteY2844" fmla="*/ 3389494 h 5893281"/>
              <a:gd name="connsiteX2845" fmla="*/ 2302145 w 10035679"/>
              <a:gd name="connsiteY2845" fmla="*/ 3391304 h 5893281"/>
              <a:gd name="connsiteX2846" fmla="*/ 2302145 w 10035679"/>
              <a:gd name="connsiteY2846" fmla="*/ 3395530 h 5893281"/>
              <a:gd name="connsiteX2847" fmla="*/ 2306372 w 10035679"/>
              <a:gd name="connsiteY2847" fmla="*/ 3395530 h 5893281"/>
              <a:gd name="connsiteX2848" fmla="*/ 2306372 w 10035679"/>
              <a:gd name="connsiteY2848" fmla="*/ 3391304 h 5893281"/>
              <a:gd name="connsiteX2849" fmla="*/ 2308787 w 10035679"/>
              <a:gd name="connsiteY2849" fmla="*/ 3391304 h 5893281"/>
              <a:gd name="connsiteX2850" fmla="*/ 2316636 w 10035679"/>
              <a:gd name="connsiteY2850" fmla="*/ 3391304 h 5893281"/>
              <a:gd name="connsiteX2851" fmla="*/ 2326899 w 10035679"/>
              <a:gd name="connsiteY2851" fmla="*/ 3389494 h 5893281"/>
              <a:gd name="connsiteX2852" fmla="*/ 2326899 w 10035679"/>
              <a:gd name="connsiteY2852" fmla="*/ 3420284 h 5893281"/>
              <a:gd name="connsiteX2853" fmla="*/ 2313013 w 10035679"/>
              <a:gd name="connsiteY2853" fmla="*/ 3434775 h 5893281"/>
              <a:gd name="connsiteX2854" fmla="*/ 2302749 w 10035679"/>
              <a:gd name="connsiteY2854" fmla="*/ 3461339 h 5893281"/>
              <a:gd name="connsiteX2855" fmla="*/ 2292486 w 10035679"/>
              <a:gd name="connsiteY2855" fmla="*/ 3496357 h 5893281"/>
              <a:gd name="connsiteX2856" fmla="*/ 2282221 w 10035679"/>
              <a:gd name="connsiteY2856" fmla="*/ 3528960 h 5893281"/>
              <a:gd name="connsiteX2857" fmla="*/ 2270146 w 10035679"/>
              <a:gd name="connsiteY2857" fmla="*/ 3553716 h 5893281"/>
              <a:gd name="connsiteX2858" fmla="*/ 2306372 w 10035679"/>
              <a:gd name="connsiteY2858" fmla="*/ 3553716 h 5893281"/>
              <a:gd name="connsiteX2859" fmla="*/ 2336559 w 10035679"/>
              <a:gd name="connsiteY2859" fmla="*/ 3549490 h 5893281"/>
              <a:gd name="connsiteX2860" fmla="*/ 2364936 w 10035679"/>
              <a:gd name="connsiteY2860" fmla="*/ 3549490 h 5893281"/>
              <a:gd name="connsiteX2861" fmla="*/ 2391503 w 10035679"/>
              <a:gd name="connsiteY2861" fmla="*/ 3553716 h 5893281"/>
              <a:gd name="connsiteX2862" fmla="*/ 2407804 w 10035679"/>
              <a:gd name="connsiteY2862" fmla="*/ 3563978 h 5893281"/>
              <a:gd name="connsiteX2863" fmla="*/ 2421690 w 10035679"/>
              <a:gd name="connsiteY2863" fmla="*/ 3586318 h 5893281"/>
              <a:gd name="connsiteX2864" fmla="*/ 2425916 w 10035679"/>
              <a:gd name="connsiteY2864" fmla="*/ 3617109 h 5893281"/>
              <a:gd name="connsiteX2865" fmla="*/ 2419880 w 10035679"/>
              <a:gd name="connsiteY2865" fmla="*/ 3639449 h 5893281"/>
              <a:gd name="connsiteX2866" fmla="*/ 2412031 w 10035679"/>
              <a:gd name="connsiteY2866" fmla="*/ 3667826 h 5893281"/>
              <a:gd name="connsiteX2867" fmla="*/ 2412031 w 10035679"/>
              <a:gd name="connsiteY2867" fmla="*/ 3696202 h 5893281"/>
              <a:gd name="connsiteX2868" fmla="*/ 2430144 w 10035679"/>
              <a:gd name="connsiteY2868" fmla="*/ 3714314 h 5893281"/>
              <a:gd name="connsiteX2869" fmla="*/ 2440407 w 10035679"/>
              <a:gd name="connsiteY2869" fmla="*/ 3726390 h 5893281"/>
              <a:gd name="connsiteX2870" fmla="*/ 2454293 w 10035679"/>
              <a:gd name="connsiteY2870" fmla="*/ 3740881 h 5893281"/>
              <a:gd name="connsiteX2871" fmla="*/ 2476633 w 10035679"/>
              <a:gd name="connsiteY2871" fmla="*/ 3752956 h 5893281"/>
              <a:gd name="connsiteX2872" fmla="*/ 2503197 w 10035679"/>
              <a:gd name="connsiteY2872" fmla="*/ 3758993 h 5893281"/>
              <a:gd name="connsiteX2873" fmla="*/ 2517085 w 10035679"/>
              <a:gd name="connsiteY2873" fmla="*/ 3740881 h 5893281"/>
              <a:gd name="connsiteX2874" fmla="*/ 2535198 w 10035679"/>
              <a:gd name="connsiteY2874" fmla="*/ 3734842 h 5893281"/>
              <a:gd name="connsiteX2875" fmla="*/ 2567799 w 10035679"/>
              <a:gd name="connsiteY2875" fmla="*/ 3734842 h 5893281"/>
              <a:gd name="connsiteX2876" fmla="*/ 2572026 w 10035679"/>
              <a:gd name="connsiteY2876" fmla="*/ 3740881 h 5893281"/>
              <a:gd name="connsiteX2877" fmla="*/ 2578064 w 10035679"/>
              <a:gd name="connsiteY2877" fmla="*/ 3749333 h 5893281"/>
              <a:gd name="connsiteX2878" fmla="*/ 2581686 w 10035679"/>
              <a:gd name="connsiteY2878" fmla="*/ 3753559 h 5893281"/>
              <a:gd name="connsiteX2879" fmla="*/ 2585912 w 10035679"/>
              <a:gd name="connsiteY2879" fmla="*/ 3753559 h 5893281"/>
              <a:gd name="connsiteX2880" fmla="*/ 2596176 w 10035679"/>
              <a:gd name="connsiteY2880" fmla="*/ 3755371 h 5893281"/>
              <a:gd name="connsiteX2881" fmla="*/ 2609460 w 10035679"/>
              <a:gd name="connsiteY2881" fmla="*/ 3758390 h 5893281"/>
              <a:gd name="connsiteX2882" fmla="*/ 2623346 w 10035679"/>
              <a:gd name="connsiteY2882" fmla="*/ 3730013 h 5893281"/>
              <a:gd name="connsiteX2883" fmla="*/ 2641460 w 10035679"/>
              <a:gd name="connsiteY2883" fmla="*/ 3709485 h 5893281"/>
              <a:gd name="connsiteX2884" fmla="*/ 2661987 w 10035679"/>
              <a:gd name="connsiteY2884" fmla="*/ 3691371 h 5893281"/>
              <a:gd name="connsiteX2885" fmla="*/ 2688550 w 10035679"/>
              <a:gd name="connsiteY2885" fmla="*/ 3676883 h 5893281"/>
              <a:gd name="connsiteX2886" fmla="*/ 2727192 w 10035679"/>
              <a:gd name="connsiteY2886" fmla="*/ 3670844 h 5893281"/>
              <a:gd name="connsiteX2887" fmla="*/ 2733229 w 10035679"/>
              <a:gd name="connsiteY2887" fmla="*/ 3666618 h 5893281"/>
              <a:gd name="connsiteX2888" fmla="*/ 2737455 w 10035679"/>
              <a:gd name="connsiteY2888" fmla="*/ 3666618 h 5893281"/>
              <a:gd name="connsiteX2889" fmla="*/ 2743494 w 10035679"/>
              <a:gd name="connsiteY2889" fmla="*/ 3666618 h 5893281"/>
              <a:gd name="connsiteX2890" fmla="*/ 2747720 w 10035679"/>
              <a:gd name="connsiteY2890" fmla="*/ 3666618 h 5893281"/>
              <a:gd name="connsiteX2891" fmla="*/ 2755570 w 10035679"/>
              <a:gd name="connsiteY2891" fmla="*/ 3670844 h 5893281"/>
              <a:gd name="connsiteX2892" fmla="*/ 2765832 w 10035679"/>
              <a:gd name="connsiteY2892" fmla="*/ 3670844 h 5893281"/>
              <a:gd name="connsiteX2893" fmla="*/ 2761606 w 10035679"/>
              <a:gd name="connsiteY2893" fmla="*/ 3676883 h 5893281"/>
              <a:gd name="connsiteX2894" fmla="*/ 2761606 w 10035679"/>
              <a:gd name="connsiteY2894" fmla="*/ 3685335 h 5893281"/>
              <a:gd name="connsiteX2895" fmla="*/ 2757380 w 10035679"/>
              <a:gd name="connsiteY2895" fmla="*/ 3685335 h 5893281"/>
              <a:gd name="connsiteX2896" fmla="*/ 2757380 w 10035679"/>
              <a:gd name="connsiteY2896" fmla="*/ 3687145 h 5893281"/>
              <a:gd name="connsiteX2897" fmla="*/ 2761606 w 10035679"/>
              <a:gd name="connsiteY2897" fmla="*/ 3687145 h 5893281"/>
              <a:gd name="connsiteX2898" fmla="*/ 2765832 w 10035679"/>
              <a:gd name="connsiteY2898" fmla="*/ 3691371 h 5893281"/>
              <a:gd name="connsiteX2899" fmla="*/ 2771870 w 10035679"/>
              <a:gd name="connsiteY2899" fmla="*/ 3695598 h 5893281"/>
              <a:gd name="connsiteX2900" fmla="*/ 2771870 w 10035679"/>
              <a:gd name="connsiteY2900" fmla="*/ 3687145 h 5893281"/>
              <a:gd name="connsiteX2901" fmla="*/ 2779720 w 10035679"/>
              <a:gd name="connsiteY2901" fmla="*/ 3681109 h 5893281"/>
              <a:gd name="connsiteX2902" fmla="*/ 2783946 w 10035679"/>
              <a:gd name="connsiteY2902" fmla="*/ 3676883 h 5893281"/>
              <a:gd name="connsiteX2903" fmla="*/ 2785756 w 10035679"/>
              <a:gd name="connsiteY2903" fmla="*/ 3672657 h 5893281"/>
              <a:gd name="connsiteX2904" fmla="*/ 2789983 w 10035679"/>
              <a:gd name="connsiteY2904" fmla="*/ 3670844 h 5893281"/>
              <a:gd name="connsiteX2905" fmla="*/ 2797832 w 10035679"/>
              <a:gd name="connsiteY2905" fmla="*/ 3666618 h 5893281"/>
              <a:gd name="connsiteX2906" fmla="*/ 2803869 w 10035679"/>
              <a:gd name="connsiteY2906" fmla="*/ 3662392 h 5893281"/>
              <a:gd name="connsiteX2907" fmla="*/ 2836472 w 10035679"/>
              <a:gd name="connsiteY2907" fmla="*/ 3690769 h 5893281"/>
              <a:gd name="connsiteX2908" fmla="*/ 2878737 w 10035679"/>
              <a:gd name="connsiteY2908" fmla="*/ 3705259 h 5893281"/>
              <a:gd name="connsiteX2909" fmla="*/ 2921000 w 10035679"/>
              <a:gd name="connsiteY2909" fmla="*/ 3709485 h 5893281"/>
              <a:gd name="connsiteX2910" fmla="*/ 2969904 w 10035679"/>
              <a:gd name="connsiteY2910" fmla="*/ 3705259 h 5893281"/>
              <a:gd name="connsiteX2911" fmla="*/ 3020620 w 10035679"/>
              <a:gd name="connsiteY2911" fmla="*/ 3701031 h 5893281"/>
              <a:gd name="connsiteX2912" fmla="*/ 3020620 w 10035679"/>
              <a:gd name="connsiteY2912" fmla="*/ 3709485 h 5893281"/>
              <a:gd name="connsiteX2913" fmla="*/ 3020620 w 10035679"/>
              <a:gd name="connsiteY2913" fmla="*/ 3713712 h 5893281"/>
              <a:gd name="connsiteX2914" fmla="*/ 3016393 w 10035679"/>
              <a:gd name="connsiteY2914" fmla="*/ 3715522 h 5893281"/>
              <a:gd name="connsiteX2915" fmla="*/ 3016393 w 10035679"/>
              <a:gd name="connsiteY2915" fmla="*/ 3719748 h 5893281"/>
              <a:gd name="connsiteX2916" fmla="*/ 3012167 w 10035679"/>
              <a:gd name="connsiteY2916" fmla="*/ 3725787 h 5893281"/>
              <a:gd name="connsiteX2917" fmla="*/ 3036318 w 10035679"/>
              <a:gd name="connsiteY2917" fmla="*/ 3734239 h 5893281"/>
              <a:gd name="connsiteX2918" fmla="*/ 3050204 w 10035679"/>
              <a:gd name="connsiteY2918" fmla="*/ 3744504 h 5893281"/>
              <a:gd name="connsiteX2919" fmla="*/ 3064092 w 10035679"/>
              <a:gd name="connsiteY2919" fmla="*/ 3754767 h 5893281"/>
              <a:gd name="connsiteX2920" fmla="*/ 3088241 w 10035679"/>
              <a:gd name="connsiteY2920" fmla="*/ 3766842 h 5893281"/>
              <a:gd name="connsiteX2921" fmla="*/ 3088241 w 10035679"/>
              <a:gd name="connsiteY2921" fmla="*/ 3787369 h 5893281"/>
              <a:gd name="connsiteX2922" fmla="*/ 3114807 w 10035679"/>
              <a:gd name="connsiteY2922" fmla="*/ 3795823 h 5893281"/>
              <a:gd name="connsiteX2923" fmla="*/ 3131109 w 10035679"/>
              <a:gd name="connsiteY2923" fmla="*/ 3797634 h 5893281"/>
              <a:gd name="connsiteX2924" fmla="*/ 3144995 w 10035679"/>
              <a:gd name="connsiteY2924" fmla="*/ 3812125 h 5893281"/>
              <a:gd name="connsiteX2925" fmla="*/ 3152844 w 10035679"/>
              <a:gd name="connsiteY2925" fmla="*/ 3834463 h 5893281"/>
              <a:gd name="connsiteX2926" fmla="*/ 3195108 w 10035679"/>
              <a:gd name="connsiteY2926" fmla="*/ 3838689 h 5893281"/>
              <a:gd name="connsiteX2927" fmla="*/ 3229524 w 10035679"/>
              <a:gd name="connsiteY2927" fmla="*/ 3840500 h 5893281"/>
              <a:gd name="connsiteX2928" fmla="*/ 3276013 w 10035679"/>
              <a:gd name="connsiteY2928" fmla="*/ 3844728 h 5893281"/>
              <a:gd name="connsiteX2929" fmla="*/ 3308615 w 10035679"/>
              <a:gd name="connsiteY2929" fmla="*/ 3887593 h 5893281"/>
              <a:gd name="connsiteX2930" fmla="*/ 3347257 w 10035679"/>
              <a:gd name="connsiteY2930" fmla="*/ 3926235 h 5893281"/>
              <a:gd name="connsiteX2931" fmla="*/ 3389520 w 10035679"/>
              <a:gd name="connsiteY2931" fmla="*/ 3958838 h 5893281"/>
              <a:gd name="connsiteX2932" fmla="*/ 3438426 w 10035679"/>
              <a:gd name="connsiteY2932" fmla="*/ 3983591 h 5893281"/>
              <a:gd name="connsiteX2933" fmla="*/ 3436616 w 10035679"/>
              <a:gd name="connsiteY2933" fmla="*/ 3998082 h 5893281"/>
              <a:gd name="connsiteX2934" fmla="*/ 3428765 w 10035679"/>
              <a:gd name="connsiteY2934" fmla="*/ 4006534 h 5893281"/>
              <a:gd name="connsiteX2935" fmla="*/ 3422726 w 10035679"/>
              <a:gd name="connsiteY2935" fmla="*/ 4016799 h 5893281"/>
              <a:gd name="connsiteX2936" fmla="*/ 3414877 w 10035679"/>
              <a:gd name="connsiteY2936" fmla="*/ 4022836 h 5893281"/>
              <a:gd name="connsiteX2937" fmla="*/ 3408840 w 10035679"/>
              <a:gd name="connsiteY2937" fmla="*/ 4034911 h 5893281"/>
              <a:gd name="connsiteX2938" fmla="*/ 3453518 w 10035679"/>
              <a:gd name="connsiteY2938" fmla="*/ 4034911 h 5893281"/>
              <a:gd name="connsiteX2939" fmla="*/ 3495782 w 10035679"/>
              <a:gd name="connsiteY2939" fmla="*/ 4049402 h 5893281"/>
              <a:gd name="connsiteX2940" fmla="*/ 3503632 w 10035679"/>
              <a:gd name="connsiteY2940" fmla="*/ 4074155 h 5893281"/>
              <a:gd name="connsiteX2941" fmla="*/ 3513896 w 10035679"/>
              <a:gd name="connsiteY2941" fmla="*/ 4069929 h 5893281"/>
              <a:gd name="connsiteX2942" fmla="*/ 3519933 w 10035679"/>
              <a:gd name="connsiteY2942" fmla="*/ 4065703 h 5893281"/>
              <a:gd name="connsiteX2943" fmla="*/ 3532008 w 10035679"/>
              <a:gd name="connsiteY2943" fmla="*/ 4069929 h 5893281"/>
              <a:gd name="connsiteX2944" fmla="*/ 3533819 w 10035679"/>
              <a:gd name="connsiteY2944" fmla="*/ 4069929 h 5893281"/>
              <a:gd name="connsiteX2945" fmla="*/ 3541668 w 10035679"/>
              <a:gd name="connsiteY2945" fmla="*/ 4074155 h 5893281"/>
              <a:gd name="connsiteX2946" fmla="*/ 3547707 w 10035679"/>
              <a:gd name="connsiteY2946" fmla="*/ 4078381 h 5893281"/>
              <a:gd name="connsiteX2947" fmla="*/ 3555557 w 10035679"/>
              <a:gd name="connsiteY2947" fmla="*/ 4080192 h 5893281"/>
              <a:gd name="connsiteX2948" fmla="*/ 3664837 w 10035679"/>
              <a:gd name="connsiteY2948" fmla="*/ 4088646 h 5893281"/>
              <a:gd name="connsiteX2949" fmla="*/ 3675102 w 10035679"/>
              <a:gd name="connsiteY2949" fmla="*/ 4098909 h 5893281"/>
              <a:gd name="connsiteX2950" fmla="*/ 3682950 w 10035679"/>
              <a:gd name="connsiteY2950" fmla="*/ 4119436 h 5893281"/>
              <a:gd name="connsiteX2951" fmla="*/ 3684760 w 10035679"/>
              <a:gd name="connsiteY2951" fmla="*/ 4137550 h 5893281"/>
              <a:gd name="connsiteX2952" fmla="*/ 3696837 w 10035679"/>
              <a:gd name="connsiteY2952" fmla="*/ 4152041 h 5893281"/>
              <a:gd name="connsiteX2953" fmla="*/ 3713139 w 10035679"/>
              <a:gd name="connsiteY2953" fmla="*/ 4156267 h 5893281"/>
              <a:gd name="connsiteX2954" fmla="*/ 3731250 w 10035679"/>
              <a:gd name="connsiteY2954" fmla="*/ 4156267 h 5893281"/>
              <a:gd name="connsiteX2955" fmla="*/ 3745136 w 10035679"/>
              <a:gd name="connsiteY2955" fmla="*/ 4152041 h 5893281"/>
              <a:gd name="connsiteX2956" fmla="*/ 3755401 w 10035679"/>
              <a:gd name="connsiteY2956" fmla="*/ 4166530 h 5893281"/>
              <a:gd name="connsiteX2957" fmla="*/ 3767477 w 10035679"/>
              <a:gd name="connsiteY2957" fmla="*/ 4176795 h 5893281"/>
              <a:gd name="connsiteX2958" fmla="*/ 3773514 w 10035679"/>
              <a:gd name="connsiteY2958" fmla="*/ 4188870 h 5893281"/>
              <a:gd name="connsiteX2959" fmla="*/ 3778343 w 10035679"/>
              <a:gd name="connsiteY2959" fmla="*/ 4202756 h 5893281"/>
              <a:gd name="connsiteX2960" fmla="*/ 3782571 w 10035679"/>
              <a:gd name="connsiteY2960" fmla="*/ 4219058 h 5893281"/>
              <a:gd name="connsiteX2961" fmla="*/ 3756004 w 10035679"/>
              <a:gd name="connsiteY2961" fmla="*/ 4251660 h 5893281"/>
              <a:gd name="connsiteX2962" fmla="*/ 3727630 w 10035679"/>
              <a:gd name="connsiteY2962" fmla="*/ 4290302 h 5893281"/>
              <a:gd name="connsiteX2963" fmla="*/ 3699253 w 10035679"/>
              <a:gd name="connsiteY2963" fmla="*/ 4333168 h 5893281"/>
              <a:gd name="connsiteX2964" fmla="*/ 3675102 w 10035679"/>
              <a:gd name="connsiteY2964" fmla="*/ 4376035 h 5893281"/>
              <a:gd name="connsiteX2965" fmla="*/ 3658800 w 10035679"/>
              <a:gd name="connsiteY2965" fmla="*/ 4408638 h 5893281"/>
              <a:gd name="connsiteX2966" fmla="*/ 3658800 w 10035679"/>
              <a:gd name="connsiteY2966" fmla="*/ 4429165 h 5893281"/>
              <a:gd name="connsiteX2967" fmla="*/ 3660610 w 10035679"/>
              <a:gd name="connsiteY2967" fmla="*/ 4457542 h 5893281"/>
              <a:gd name="connsiteX2968" fmla="*/ 3668459 w 10035679"/>
              <a:gd name="connsiteY2968" fmla="*/ 4490145 h 5893281"/>
              <a:gd name="connsiteX2969" fmla="*/ 3664233 w 10035679"/>
              <a:gd name="connsiteY2969" fmla="*/ 4518522 h 5893281"/>
              <a:gd name="connsiteX2970" fmla="*/ 3658194 w 10035679"/>
              <a:gd name="connsiteY2970" fmla="*/ 4536636 h 5893281"/>
              <a:gd name="connsiteX2971" fmla="*/ 3644308 w 10035679"/>
              <a:gd name="connsiteY2971" fmla="*/ 4565011 h 5893281"/>
              <a:gd name="connsiteX2972" fmla="*/ 3626196 w 10035679"/>
              <a:gd name="connsiteY2972" fmla="*/ 4595803 h 5893281"/>
              <a:gd name="connsiteX2973" fmla="*/ 3608082 w 10035679"/>
              <a:gd name="connsiteY2973" fmla="*/ 4628406 h 5893281"/>
              <a:gd name="connsiteX2974" fmla="*/ 3589969 w 10035679"/>
              <a:gd name="connsiteY2974" fmla="*/ 4653161 h 5893281"/>
              <a:gd name="connsiteX2975" fmla="*/ 3579705 w 10035679"/>
              <a:gd name="connsiteY2975" fmla="*/ 4667650 h 5893281"/>
              <a:gd name="connsiteX2976" fmla="*/ 3559178 w 10035679"/>
              <a:gd name="connsiteY2976" fmla="*/ 4676102 h 5893281"/>
              <a:gd name="connsiteX2977" fmla="*/ 3526575 w 10035679"/>
              <a:gd name="connsiteY2977" fmla="*/ 4680330 h 5893281"/>
              <a:gd name="connsiteX2978" fmla="*/ 3493971 w 10035679"/>
              <a:gd name="connsiteY2978" fmla="*/ 4682141 h 5893281"/>
              <a:gd name="connsiteX2979" fmla="*/ 3463784 w 10035679"/>
              <a:gd name="connsiteY2979" fmla="*/ 4690593 h 5893281"/>
              <a:gd name="connsiteX2980" fmla="*/ 3435408 w 10035679"/>
              <a:gd name="connsiteY2980" fmla="*/ 4700858 h 5893281"/>
              <a:gd name="connsiteX2981" fmla="*/ 3417292 w 10035679"/>
              <a:gd name="connsiteY2981" fmla="*/ 4721385 h 5893281"/>
              <a:gd name="connsiteX2982" fmla="*/ 3409445 w 10035679"/>
              <a:gd name="connsiteY2982" fmla="*/ 4733461 h 5893281"/>
              <a:gd name="connsiteX2983" fmla="*/ 3409445 w 10035679"/>
              <a:gd name="connsiteY2983" fmla="*/ 4739497 h 5893281"/>
              <a:gd name="connsiteX2984" fmla="*/ 3409445 w 10035679"/>
              <a:gd name="connsiteY2984" fmla="*/ 4747951 h 5893281"/>
              <a:gd name="connsiteX2985" fmla="*/ 3413671 w 10035679"/>
              <a:gd name="connsiteY2985" fmla="*/ 4758214 h 5893281"/>
              <a:gd name="connsiteX2986" fmla="*/ 3417897 w 10035679"/>
              <a:gd name="connsiteY2986" fmla="*/ 4768479 h 5893281"/>
              <a:gd name="connsiteX2987" fmla="*/ 3393746 w 10035679"/>
              <a:gd name="connsiteY2987" fmla="*/ 4768479 h 5893281"/>
              <a:gd name="connsiteX2988" fmla="*/ 3389520 w 10035679"/>
              <a:gd name="connsiteY2988" fmla="*/ 4815571 h 5893281"/>
              <a:gd name="connsiteX2989" fmla="*/ 3381671 w 10035679"/>
              <a:gd name="connsiteY2989" fmla="*/ 4854212 h 5893281"/>
              <a:gd name="connsiteX2990" fmla="*/ 3367785 w 10035679"/>
              <a:gd name="connsiteY2990" fmla="*/ 4886815 h 5893281"/>
              <a:gd name="connsiteX2991" fmla="*/ 3353899 w 10035679"/>
              <a:gd name="connsiteY2991" fmla="*/ 4917607 h 5893281"/>
              <a:gd name="connsiteX2992" fmla="*/ 3340011 w 10035679"/>
              <a:gd name="connsiteY2992" fmla="*/ 4958662 h 5893281"/>
              <a:gd name="connsiteX2993" fmla="*/ 3329748 w 10035679"/>
              <a:gd name="connsiteY2993" fmla="*/ 4958662 h 5893281"/>
              <a:gd name="connsiteX2994" fmla="*/ 3329748 w 10035679"/>
              <a:gd name="connsiteY2994" fmla="*/ 4944171 h 5893281"/>
              <a:gd name="connsiteX2995" fmla="*/ 3329748 w 10035679"/>
              <a:gd name="connsiteY2995" fmla="*/ 4935719 h 5893281"/>
              <a:gd name="connsiteX2996" fmla="*/ 3325521 w 10035679"/>
              <a:gd name="connsiteY2996" fmla="*/ 4925456 h 5893281"/>
              <a:gd name="connsiteX2997" fmla="*/ 3323710 w 10035679"/>
              <a:gd name="connsiteY2997" fmla="*/ 4917002 h 5893281"/>
              <a:gd name="connsiteX2998" fmla="*/ 3319484 w 10035679"/>
              <a:gd name="connsiteY2998" fmla="*/ 4921228 h 5893281"/>
              <a:gd name="connsiteX2999" fmla="*/ 3315256 w 10035679"/>
              <a:gd name="connsiteY2999" fmla="*/ 4921228 h 5893281"/>
              <a:gd name="connsiteX3000" fmla="*/ 3311030 w 10035679"/>
              <a:gd name="connsiteY3000" fmla="*/ 4925456 h 5893281"/>
              <a:gd name="connsiteX3001" fmla="*/ 3309218 w 10035679"/>
              <a:gd name="connsiteY3001" fmla="*/ 4925456 h 5893281"/>
              <a:gd name="connsiteX3002" fmla="*/ 3291106 w 10035679"/>
              <a:gd name="connsiteY3002" fmla="*/ 4968322 h 5893281"/>
              <a:gd name="connsiteX3003" fmla="*/ 3270578 w 10035679"/>
              <a:gd name="connsiteY3003" fmla="*/ 4996699 h 5893281"/>
              <a:gd name="connsiteX3004" fmla="*/ 3248240 w 10035679"/>
              <a:gd name="connsiteY3004" fmla="*/ 5021452 h 5893281"/>
              <a:gd name="connsiteX3005" fmla="*/ 3224089 w 10035679"/>
              <a:gd name="connsiteY3005" fmla="*/ 5049829 h 5893281"/>
              <a:gd name="connsiteX3006" fmla="*/ 3173372 w 10035679"/>
              <a:gd name="connsiteY3006" fmla="*/ 5039566 h 5893281"/>
              <a:gd name="connsiteX3007" fmla="*/ 3128694 w 10035679"/>
              <a:gd name="connsiteY3007" fmla="*/ 5029302 h 5893281"/>
              <a:gd name="connsiteX3008" fmla="*/ 3128694 w 10035679"/>
              <a:gd name="connsiteY3008" fmla="*/ 5043792 h 5893281"/>
              <a:gd name="connsiteX3009" fmla="*/ 3152844 w 10035679"/>
              <a:gd name="connsiteY3009" fmla="*/ 5058283 h 5893281"/>
              <a:gd name="connsiteX3010" fmla="*/ 3163109 w 10035679"/>
              <a:gd name="connsiteY3010" fmla="*/ 5078811 h 5893281"/>
              <a:gd name="connsiteX3011" fmla="*/ 3167335 w 10035679"/>
              <a:gd name="connsiteY3011" fmla="*/ 5099338 h 5893281"/>
              <a:gd name="connsiteX3012" fmla="*/ 3163109 w 10035679"/>
              <a:gd name="connsiteY3012" fmla="*/ 5125904 h 5893281"/>
              <a:gd name="connsiteX3013" fmla="*/ 3158883 w 10035679"/>
              <a:gd name="connsiteY3013" fmla="*/ 5154281 h 5893281"/>
              <a:gd name="connsiteX3014" fmla="*/ 3096090 w 10035679"/>
              <a:gd name="connsiteY3014" fmla="*/ 5156092 h 5893281"/>
              <a:gd name="connsiteX3015" fmla="*/ 3043562 w 10035679"/>
              <a:gd name="connsiteY3015" fmla="*/ 5170583 h 5893281"/>
              <a:gd name="connsiteX3016" fmla="*/ 3039337 w 10035679"/>
              <a:gd name="connsiteY3016" fmla="*/ 5179035 h 5893281"/>
              <a:gd name="connsiteX3017" fmla="*/ 3035110 w 10035679"/>
              <a:gd name="connsiteY3017" fmla="*/ 5189298 h 5893281"/>
              <a:gd name="connsiteX3018" fmla="*/ 3035110 w 10035679"/>
              <a:gd name="connsiteY3018" fmla="*/ 5203788 h 5893281"/>
              <a:gd name="connsiteX3019" fmla="*/ 3035110 w 10035679"/>
              <a:gd name="connsiteY3019" fmla="*/ 5218279 h 5893281"/>
              <a:gd name="connsiteX3020" fmla="*/ 3033300 w 10035679"/>
              <a:gd name="connsiteY3020" fmla="*/ 5226731 h 5893281"/>
              <a:gd name="connsiteX3021" fmla="*/ 3033300 w 10035679"/>
              <a:gd name="connsiteY3021" fmla="*/ 5228542 h 5893281"/>
              <a:gd name="connsiteX3022" fmla="*/ 3033300 w 10035679"/>
              <a:gd name="connsiteY3022" fmla="*/ 5235788 h 5893281"/>
              <a:gd name="connsiteX3023" fmla="*/ 3033300 w 10035679"/>
              <a:gd name="connsiteY3023" fmla="*/ 5241825 h 5893281"/>
              <a:gd name="connsiteX3024" fmla="*/ 3035110 w 10035679"/>
              <a:gd name="connsiteY3024" fmla="*/ 5256316 h 5893281"/>
              <a:gd name="connsiteX3025" fmla="*/ 3018809 w 10035679"/>
              <a:gd name="connsiteY3025" fmla="*/ 5256316 h 5893281"/>
              <a:gd name="connsiteX3026" fmla="*/ 2996470 w 10035679"/>
              <a:gd name="connsiteY3026" fmla="*/ 5260542 h 5893281"/>
              <a:gd name="connsiteX3027" fmla="*/ 2968094 w 10035679"/>
              <a:gd name="connsiteY3027" fmla="*/ 5260542 h 5893281"/>
              <a:gd name="connsiteX3028" fmla="*/ 2939716 w 10035679"/>
              <a:gd name="connsiteY3028" fmla="*/ 5264768 h 5893281"/>
              <a:gd name="connsiteX3029" fmla="*/ 2939716 w 10035679"/>
              <a:gd name="connsiteY3029" fmla="*/ 5279259 h 5893281"/>
              <a:gd name="connsiteX3030" fmla="*/ 2953603 w 10035679"/>
              <a:gd name="connsiteY3030" fmla="*/ 5285296 h 5893281"/>
              <a:gd name="connsiteX3031" fmla="*/ 2963868 w 10035679"/>
              <a:gd name="connsiteY3031" fmla="*/ 5293750 h 5893281"/>
              <a:gd name="connsiteX3032" fmla="*/ 2971715 w 10035679"/>
              <a:gd name="connsiteY3032" fmla="*/ 5295560 h 5893281"/>
              <a:gd name="connsiteX3033" fmla="*/ 2977754 w 10035679"/>
              <a:gd name="connsiteY3033" fmla="*/ 5299786 h 5893281"/>
              <a:gd name="connsiteX3034" fmla="*/ 2985603 w 10035679"/>
              <a:gd name="connsiteY3034" fmla="*/ 5308239 h 5893281"/>
              <a:gd name="connsiteX3035" fmla="*/ 2989829 w 10035679"/>
              <a:gd name="connsiteY3035" fmla="*/ 5314277 h 5893281"/>
              <a:gd name="connsiteX3036" fmla="*/ 2995866 w 10035679"/>
              <a:gd name="connsiteY3036" fmla="*/ 5324540 h 5893281"/>
              <a:gd name="connsiteX3037" fmla="*/ 2981980 w 10035679"/>
              <a:gd name="connsiteY3037" fmla="*/ 5328766 h 5893281"/>
              <a:gd name="connsiteX3038" fmla="*/ 2971715 w 10035679"/>
              <a:gd name="connsiteY3038" fmla="*/ 5332994 h 5893281"/>
              <a:gd name="connsiteX3039" fmla="*/ 2961452 w 10035679"/>
              <a:gd name="connsiteY3039" fmla="*/ 5337220 h 5893281"/>
              <a:gd name="connsiteX3040" fmla="*/ 2953603 w 10035679"/>
              <a:gd name="connsiteY3040" fmla="*/ 5339031 h 5893281"/>
              <a:gd name="connsiteX3041" fmla="*/ 2949377 w 10035679"/>
              <a:gd name="connsiteY3041" fmla="*/ 5351106 h 5893281"/>
              <a:gd name="connsiteX3042" fmla="*/ 2939112 w 10035679"/>
              <a:gd name="connsiteY3042" fmla="*/ 5371634 h 5893281"/>
              <a:gd name="connsiteX3043" fmla="*/ 2933076 w 10035679"/>
              <a:gd name="connsiteY3043" fmla="*/ 5393974 h 5893281"/>
              <a:gd name="connsiteX3044" fmla="*/ 2925226 w 10035679"/>
              <a:gd name="connsiteY3044" fmla="*/ 5414501 h 5893281"/>
              <a:gd name="connsiteX3045" fmla="*/ 2919189 w 10035679"/>
              <a:gd name="connsiteY3045" fmla="*/ 5418727 h 5893281"/>
              <a:gd name="connsiteX3046" fmla="*/ 2914961 w 10035679"/>
              <a:gd name="connsiteY3046" fmla="*/ 5418727 h 5893281"/>
              <a:gd name="connsiteX3047" fmla="*/ 2904698 w 10035679"/>
              <a:gd name="connsiteY3047" fmla="*/ 5422953 h 5893281"/>
              <a:gd name="connsiteX3048" fmla="*/ 2892623 w 10035679"/>
              <a:gd name="connsiteY3048" fmla="*/ 5422953 h 5893281"/>
              <a:gd name="connsiteX3049" fmla="*/ 2892623 w 10035679"/>
              <a:gd name="connsiteY3049" fmla="*/ 5433218 h 5893281"/>
              <a:gd name="connsiteX3050" fmla="*/ 2892623 w 10035679"/>
              <a:gd name="connsiteY3050" fmla="*/ 5439255 h 5893281"/>
              <a:gd name="connsiteX3051" fmla="*/ 2892623 w 10035679"/>
              <a:gd name="connsiteY3051" fmla="*/ 5443481 h 5893281"/>
              <a:gd name="connsiteX3052" fmla="*/ 2890812 w 10035679"/>
              <a:gd name="connsiteY3052" fmla="*/ 5447707 h 5893281"/>
              <a:gd name="connsiteX3053" fmla="*/ 2892623 w 10035679"/>
              <a:gd name="connsiteY3053" fmla="*/ 5451933 h 5893281"/>
              <a:gd name="connsiteX3054" fmla="*/ 2892623 w 10035679"/>
              <a:gd name="connsiteY3054" fmla="*/ 5453746 h 5893281"/>
              <a:gd name="connsiteX3055" fmla="*/ 2900472 w 10035679"/>
              <a:gd name="connsiteY3055" fmla="*/ 5468234 h 5893281"/>
              <a:gd name="connsiteX3056" fmla="*/ 2906508 w 10035679"/>
              <a:gd name="connsiteY3056" fmla="*/ 5480310 h 5893281"/>
              <a:gd name="connsiteX3057" fmla="*/ 2918584 w 10035679"/>
              <a:gd name="connsiteY3057" fmla="*/ 5486348 h 5893281"/>
              <a:gd name="connsiteX3058" fmla="*/ 2928849 w 10035679"/>
              <a:gd name="connsiteY3058" fmla="*/ 5492385 h 5893281"/>
              <a:gd name="connsiteX3059" fmla="*/ 2939112 w 10035679"/>
              <a:gd name="connsiteY3059" fmla="*/ 5500837 h 5893281"/>
              <a:gd name="connsiteX3060" fmla="*/ 2933076 w 10035679"/>
              <a:gd name="connsiteY3060" fmla="*/ 5525593 h 5893281"/>
              <a:gd name="connsiteX3061" fmla="*/ 2904698 w 10035679"/>
              <a:gd name="connsiteY3061" fmla="*/ 5540082 h 5893281"/>
              <a:gd name="connsiteX3062" fmla="*/ 2876321 w 10035679"/>
              <a:gd name="connsiteY3062" fmla="*/ 5568458 h 5893281"/>
              <a:gd name="connsiteX3063" fmla="*/ 2852171 w 10035679"/>
              <a:gd name="connsiteY3063" fmla="*/ 5605289 h 5893281"/>
              <a:gd name="connsiteX3064" fmla="*/ 2834058 w 10035679"/>
              <a:gd name="connsiteY3064" fmla="*/ 5640306 h 5893281"/>
              <a:gd name="connsiteX3065" fmla="*/ 2823793 w 10035679"/>
              <a:gd name="connsiteY3065" fmla="*/ 5672908 h 5893281"/>
              <a:gd name="connsiteX3066" fmla="*/ 2834058 w 10035679"/>
              <a:gd name="connsiteY3066" fmla="*/ 5683173 h 5893281"/>
              <a:gd name="connsiteX3067" fmla="*/ 2844321 w 10035679"/>
              <a:gd name="connsiteY3067" fmla="*/ 5693438 h 5893281"/>
              <a:gd name="connsiteX3068" fmla="*/ 2852171 w 10035679"/>
              <a:gd name="connsiteY3068" fmla="*/ 5703701 h 5893281"/>
              <a:gd name="connsiteX3069" fmla="*/ 2853981 w 10035679"/>
              <a:gd name="connsiteY3069" fmla="*/ 5721815 h 5893281"/>
              <a:gd name="connsiteX3070" fmla="*/ 2837679 w 10035679"/>
              <a:gd name="connsiteY3070" fmla="*/ 5726041 h 5893281"/>
              <a:gd name="connsiteX3071" fmla="*/ 2811115 w 10035679"/>
              <a:gd name="connsiteY3071" fmla="*/ 5740530 h 5893281"/>
              <a:gd name="connsiteX3072" fmla="*/ 2786964 w 10035679"/>
              <a:gd name="connsiteY3072" fmla="*/ 5761059 h 5893281"/>
              <a:gd name="connsiteX3073" fmla="*/ 2768852 w 10035679"/>
              <a:gd name="connsiteY3073" fmla="*/ 5783397 h 5893281"/>
              <a:gd name="connsiteX3074" fmla="*/ 2767040 w 10035679"/>
              <a:gd name="connsiteY3074" fmla="*/ 5789436 h 5893281"/>
              <a:gd name="connsiteX3075" fmla="*/ 2762814 w 10035679"/>
              <a:gd name="connsiteY3075" fmla="*/ 5797888 h 5893281"/>
              <a:gd name="connsiteX3076" fmla="*/ 2762814 w 10035679"/>
              <a:gd name="connsiteY3076" fmla="*/ 5803925 h 5893281"/>
              <a:gd name="connsiteX3077" fmla="*/ 2762814 w 10035679"/>
              <a:gd name="connsiteY3077" fmla="*/ 5816000 h 5893281"/>
              <a:gd name="connsiteX3078" fmla="*/ 2768852 w 10035679"/>
              <a:gd name="connsiteY3078" fmla="*/ 5816000 h 5893281"/>
              <a:gd name="connsiteX3079" fmla="*/ 2768852 w 10035679"/>
              <a:gd name="connsiteY3079" fmla="*/ 5807548 h 5893281"/>
              <a:gd name="connsiteX3080" fmla="*/ 2791190 w 10035679"/>
              <a:gd name="connsiteY3080" fmla="*/ 5782794 h 5893281"/>
              <a:gd name="connsiteX3081" fmla="*/ 2809303 w 10035679"/>
              <a:gd name="connsiteY3081" fmla="*/ 5758039 h 5893281"/>
              <a:gd name="connsiteX3082" fmla="*/ 2815341 w 10035679"/>
              <a:gd name="connsiteY3082" fmla="*/ 5759851 h 5893281"/>
              <a:gd name="connsiteX3083" fmla="*/ 2819568 w 10035679"/>
              <a:gd name="connsiteY3083" fmla="*/ 5759851 h 5893281"/>
              <a:gd name="connsiteX3084" fmla="*/ 2819568 w 10035679"/>
              <a:gd name="connsiteY3084" fmla="*/ 5764077 h 5893281"/>
              <a:gd name="connsiteX3085" fmla="*/ 2823793 w 10035679"/>
              <a:gd name="connsiteY3085" fmla="*/ 5768303 h 5893281"/>
              <a:gd name="connsiteX3086" fmla="*/ 2829833 w 10035679"/>
              <a:gd name="connsiteY3086" fmla="*/ 5786416 h 5893281"/>
              <a:gd name="connsiteX3087" fmla="*/ 2834058 w 10035679"/>
              <a:gd name="connsiteY3087" fmla="*/ 5806943 h 5893281"/>
              <a:gd name="connsiteX3088" fmla="*/ 2838284 w 10035679"/>
              <a:gd name="connsiteY3088" fmla="*/ 5831699 h 5893281"/>
              <a:gd name="connsiteX3089" fmla="*/ 2840096 w 10035679"/>
              <a:gd name="connsiteY3089" fmla="*/ 5854037 h 5893281"/>
              <a:gd name="connsiteX3090" fmla="*/ 2852171 w 10035679"/>
              <a:gd name="connsiteY3090" fmla="*/ 5854037 h 5893281"/>
              <a:gd name="connsiteX3091" fmla="*/ 2853981 w 10035679"/>
              <a:gd name="connsiteY3091" fmla="*/ 5854037 h 5893281"/>
              <a:gd name="connsiteX3092" fmla="*/ 2861830 w 10035679"/>
              <a:gd name="connsiteY3092" fmla="*/ 5854037 h 5893281"/>
              <a:gd name="connsiteX3093" fmla="*/ 2861830 w 10035679"/>
              <a:gd name="connsiteY3093" fmla="*/ 5858263 h 5893281"/>
              <a:gd name="connsiteX3094" fmla="*/ 2861830 w 10035679"/>
              <a:gd name="connsiteY3094" fmla="*/ 5860075 h 5893281"/>
              <a:gd name="connsiteX3095" fmla="*/ 2867869 w 10035679"/>
              <a:gd name="connsiteY3095" fmla="*/ 5868527 h 5893281"/>
              <a:gd name="connsiteX3096" fmla="*/ 2861830 w 10035679"/>
              <a:gd name="connsiteY3096" fmla="*/ 5872754 h 5893281"/>
              <a:gd name="connsiteX3097" fmla="*/ 2857604 w 10035679"/>
              <a:gd name="connsiteY3097" fmla="*/ 5874564 h 5893281"/>
              <a:gd name="connsiteX3098" fmla="*/ 2857604 w 10035679"/>
              <a:gd name="connsiteY3098" fmla="*/ 5878792 h 5893281"/>
              <a:gd name="connsiteX3099" fmla="*/ 2853379 w 10035679"/>
              <a:gd name="connsiteY3099" fmla="*/ 5878792 h 5893281"/>
              <a:gd name="connsiteX3100" fmla="*/ 2849152 w 10035679"/>
              <a:gd name="connsiteY3100" fmla="*/ 5883018 h 5893281"/>
              <a:gd name="connsiteX3101" fmla="*/ 2843114 w 10035679"/>
              <a:gd name="connsiteY3101" fmla="*/ 5884829 h 5893281"/>
              <a:gd name="connsiteX3102" fmla="*/ 2810510 w 10035679"/>
              <a:gd name="connsiteY3102" fmla="*/ 5893281 h 5893281"/>
              <a:gd name="connsiteX3103" fmla="*/ 2777907 w 10035679"/>
              <a:gd name="connsiteY3103" fmla="*/ 5884829 h 5893281"/>
              <a:gd name="connsiteX3104" fmla="*/ 2747720 w 10035679"/>
              <a:gd name="connsiteY3104" fmla="*/ 5868527 h 5893281"/>
              <a:gd name="connsiteX3105" fmla="*/ 2715117 w 10035679"/>
              <a:gd name="connsiteY3105" fmla="*/ 5843774 h 5893281"/>
              <a:gd name="connsiteX3106" fmla="*/ 2686740 w 10035679"/>
              <a:gd name="connsiteY3106" fmla="*/ 5815397 h 5893281"/>
              <a:gd name="connsiteX3107" fmla="*/ 2666213 w 10035679"/>
              <a:gd name="connsiteY3107" fmla="*/ 5787020 h 5893281"/>
              <a:gd name="connsiteX3108" fmla="*/ 2654138 w 10035679"/>
              <a:gd name="connsiteY3108" fmla="*/ 5758644 h 5893281"/>
              <a:gd name="connsiteX3109" fmla="*/ 2661987 w 10035679"/>
              <a:gd name="connsiteY3109" fmla="*/ 5758644 h 5893281"/>
              <a:gd name="connsiteX3110" fmla="*/ 2686137 w 10035679"/>
              <a:gd name="connsiteY3110" fmla="*/ 5783397 h 5893281"/>
              <a:gd name="connsiteX3111" fmla="*/ 2710286 w 10035679"/>
              <a:gd name="connsiteY3111" fmla="*/ 5803925 h 5893281"/>
              <a:gd name="connsiteX3112" fmla="*/ 2738663 w 10035679"/>
              <a:gd name="connsiteY3112" fmla="*/ 5822039 h 5893281"/>
              <a:gd name="connsiteX3113" fmla="*/ 2738663 w 10035679"/>
              <a:gd name="connsiteY3113" fmla="*/ 5807548 h 5893281"/>
              <a:gd name="connsiteX3114" fmla="*/ 2700023 w 10035679"/>
              <a:gd name="connsiteY3114" fmla="*/ 5787020 h 5893281"/>
              <a:gd name="connsiteX3115" fmla="*/ 2667421 w 10035679"/>
              <a:gd name="connsiteY3115" fmla="*/ 5758644 h 5893281"/>
              <a:gd name="connsiteX3116" fmla="*/ 2646893 w 10035679"/>
              <a:gd name="connsiteY3116" fmla="*/ 5717589 h 5893281"/>
              <a:gd name="connsiteX3117" fmla="*/ 2633005 w 10035679"/>
              <a:gd name="connsiteY3117" fmla="*/ 5672908 h 5893281"/>
              <a:gd name="connsiteX3118" fmla="*/ 2625156 w 10035679"/>
              <a:gd name="connsiteY3118" fmla="*/ 5625817 h 5893281"/>
              <a:gd name="connsiteX3119" fmla="*/ 2629384 w 10035679"/>
              <a:gd name="connsiteY3119" fmla="*/ 5572686 h 5893281"/>
              <a:gd name="connsiteX3120" fmla="*/ 2633610 w 10035679"/>
              <a:gd name="connsiteY3120" fmla="*/ 5521367 h 5893281"/>
              <a:gd name="connsiteX3121" fmla="*/ 2643873 w 10035679"/>
              <a:gd name="connsiteY3121" fmla="*/ 5476689 h 5893281"/>
              <a:gd name="connsiteX3122" fmla="*/ 2657761 w 10035679"/>
              <a:gd name="connsiteY3122" fmla="*/ 5433821 h 5893281"/>
              <a:gd name="connsiteX3123" fmla="*/ 2671647 w 10035679"/>
              <a:gd name="connsiteY3123" fmla="*/ 5396992 h 5893281"/>
              <a:gd name="connsiteX3124" fmla="*/ 2692174 w 10035679"/>
              <a:gd name="connsiteY3124" fmla="*/ 5396992 h 5893281"/>
              <a:gd name="connsiteX3125" fmla="*/ 2710286 w 10035679"/>
              <a:gd name="connsiteY3125" fmla="*/ 5325748 h 5893281"/>
              <a:gd name="connsiteX3126" fmla="*/ 2700023 w 10035679"/>
              <a:gd name="connsiteY3126" fmla="*/ 5325748 h 5893281"/>
              <a:gd name="connsiteX3127" fmla="*/ 2700023 w 10035679"/>
              <a:gd name="connsiteY3127" fmla="*/ 5319711 h 5893281"/>
              <a:gd name="connsiteX3128" fmla="*/ 2692174 w 10035679"/>
              <a:gd name="connsiteY3128" fmla="*/ 5325748 h 5893281"/>
              <a:gd name="connsiteX3129" fmla="*/ 2686137 w 10035679"/>
              <a:gd name="connsiteY3129" fmla="*/ 5334200 h 5893281"/>
              <a:gd name="connsiteX3130" fmla="*/ 2681910 w 10035679"/>
              <a:gd name="connsiteY3130" fmla="*/ 5340238 h 5893281"/>
              <a:gd name="connsiteX3131" fmla="*/ 2675873 w 10035679"/>
              <a:gd name="connsiteY3131" fmla="*/ 5348691 h 5893281"/>
              <a:gd name="connsiteX3132" fmla="*/ 2661987 w 10035679"/>
              <a:gd name="connsiteY3132" fmla="*/ 5352917 h 5893281"/>
              <a:gd name="connsiteX3133" fmla="*/ 2661987 w 10035679"/>
              <a:gd name="connsiteY3133" fmla="*/ 5344465 h 5893281"/>
              <a:gd name="connsiteX3134" fmla="*/ 2686137 w 10035679"/>
              <a:gd name="connsiteY3134" fmla="*/ 5195336 h 5893281"/>
              <a:gd name="connsiteX3135" fmla="*/ 2681910 w 10035679"/>
              <a:gd name="connsiteY3135" fmla="*/ 5180845 h 5893281"/>
              <a:gd name="connsiteX3136" fmla="*/ 2675873 w 10035679"/>
              <a:gd name="connsiteY3136" fmla="*/ 5156092 h 5893281"/>
              <a:gd name="connsiteX3137" fmla="*/ 2680099 w 10035679"/>
              <a:gd name="connsiteY3137" fmla="*/ 5133752 h 5893281"/>
              <a:gd name="connsiteX3138" fmla="*/ 2704250 w 10035679"/>
              <a:gd name="connsiteY3138" fmla="*/ 5048019 h 5893281"/>
              <a:gd name="connsiteX3139" fmla="*/ 2724777 w 10035679"/>
              <a:gd name="connsiteY3139" fmla="*/ 4960473 h 5893281"/>
              <a:gd name="connsiteX3140" fmla="*/ 2742889 w 10035679"/>
              <a:gd name="connsiteY3140" fmla="*/ 4864477 h 5893281"/>
              <a:gd name="connsiteX3141" fmla="*/ 2763419 w 10035679"/>
              <a:gd name="connsiteY3141" fmla="*/ 4770290 h 5893281"/>
              <a:gd name="connsiteX3142" fmla="*/ 2775494 w 10035679"/>
              <a:gd name="connsiteY3142" fmla="*/ 4708707 h 5893281"/>
              <a:gd name="connsiteX3143" fmla="*/ 2777305 w 10035679"/>
              <a:gd name="connsiteY3143" fmla="*/ 4645312 h 5893281"/>
              <a:gd name="connsiteX3144" fmla="*/ 2781531 w 10035679"/>
              <a:gd name="connsiteY3144" fmla="*/ 4583728 h 5893281"/>
              <a:gd name="connsiteX3145" fmla="*/ 2789380 w 10035679"/>
              <a:gd name="connsiteY3145" fmla="*/ 4526371 h 5893281"/>
              <a:gd name="connsiteX3146" fmla="*/ 2718740 w 10035679"/>
              <a:gd name="connsiteY3146" fmla="*/ 4499805 h 5893281"/>
              <a:gd name="connsiteX3147" fmla="*/ 2657761 w 10035679"/>
              <a:gd name="connsiteY3147" fmla="*/ 4458750 h 5893281"/>
              <a:gd name="connsiteX3148" fmla="*/ 2608855 w 10035679"/>
              <a:gd name="connsiteY3148" fmla="*/ 4405620 h 5893281"/>
              <a:gd name="connsiteX3149" fmla="*/ 2568405 w 10035679"/>
              <a:gd name="connsiteY3149" fmla="*/ 4348261 h 5893281"/>
              <a:gd name="connsiteX3150" fmla="*/ 2554517 w 10035679"/>
              <a:gd name="connsiteY3150" fmla="*/ 4315658 h 5893281"/>
              <a:gd name="connsiteX3151" fmla="*/ 2544254 w 10035679"/>
              <a:gd name="connsiteY3151" fmla="*/ 4284868 h 5893281"/>
              <a:gd name="connsiteX3152" fmla="*/ 2533989 w 10035679"/>
              <a:gd name="connsiteY3152" fmla="*/ 4248037 h 5893281"/>
              <a:gd name="connsiteX3153" fmla="*/ 2520103 w 10035679"/>
              <a:gd name="connsiteY3153" fmla="*/ 4219662 h 5893281"/>
              <a:gd name="connsiteX3154" fmla="*/ 2497763 w 10035679"/>
              <a:gd name="connsiteY3154" fmla="*/ 4199133 h 5893281"/>
              <a:gd name="connsiteX3155" fmla="*/ 2491727 w 10035679"/>
              <a:gd name="connsiteY3155" fmla="*/ 4190681 h 5893281"/>
              <a:gd name="connsiteX3156" fmla="*/ 2481462 w 10035679"/>
              <a:gd name="connsiteY3156" fmla="*/ 4190681 h 5893281"/>
              <a:gd name="connsiteX3157" fmla="*/ 2473615 w 10035679"/>
              <a:gd name="connsiteY3157" fmla="*/ 4188870 h 5893281"/>
              <a:gd name="connsiteX3158" fmla="*/ 2467576 w 10035679"/>
              <a:gd name="connsiteY3158" fmla="*/ 4180418 h 5893281"/>
              <a:gd name="connsiteX3159" fmla="*/ 2459726 w 10035679"/>
              <a:gd name="connsiteY3159" fmla="*/ 4174379 h 5893281"/>
              <a:gd name="connsiteX3160" fmla="*/ 2467576 w 10035679"/>
              <a:gd name="connsiteY3160" fmla="*/ 4159889 h 5893281"/>
              <a:gd name="connsiteX3161" fmla="*/ 2467576 w 10035679"/>
              <a:gd name="connsiteY3161" fmla="*/ 4147813 h 5893281"/>
              <a:gd name="connsiteX3162" fmla="*/ 2467576 w 10035679"/>
              <a:gd name="connsiteY3162" fmla="*/ 4133324 h 5893281"/>
              <a:gd name="connsiteX3163" fmla="*/ 2467576 w 10035679"/>
              <a:gd name="connsiteY3163" fmla="*/ 4118834 h 5893281"/>
              <a:gd name="connsiteX3164" fmla="*/ 2485690 w 10035679"/>
              <a:gd name="connsiteY3164" fmla="*/ 4108569 h 5893281"/>
              <a:gd name="connsiteX3165" fmla="*/ 2497763 w 10035679"/>
              <a:gd name="connsiteY3165" fmla="*/ 4098306 h 5893281"/>
              <a:gd name="connsiteX3166" fmla="*/ 2515877 w 10035679"/>
              <a:gd name="connsiteY3166" fmla="*/ 4088041 h 5893281"/>
              <a:gd name="connsiteX3167" fmla="*/ 2515877 w 10035679"/>
              <a:gd name="connsiteY3167" fmla="*/ 4079589 h 5893281"/>
              <a:gd name="connsiteX3168" fmla="*/ 2497763 w 10035679"/>
              <a:gd name="connsiteY3168" fmla="*/ 4079589 h 5893281"/>
              <a:gd name="connsiteX3169" fmla="*/ 2487501 w 10035679"/>
              <a:gd name="connsiteY3169" fmla="*/ 4077779 h 5893281"/>
              <a:gd name="connsiteX3170" fmla="*/ 2477236 w 10035679"/>
              <a:gd name="connsiteY3170" fmla="*/ 4077779 h 5893281"/>
              <a:gd name="connsiteX3171" fmla="*/ 2466973 w 10035679"/>
              <a:gd name="connsiteY3171" fmla="*/ 4073552 h 5893281"/>
              <a:gd name="connsiteX3172" fmla="*/ 2480859 w 10035679"/>
              <a:gd name="connsiteY3172" fmla="*/ 4040948 h 5893281"/>
              <a:gd name="connsiteX3173" fmla="*/ 2491124 w 10035679"/>
              <a:gd name="connsiteY3173" fmla="*/ 4008345 h 5893281"/>
              <a:gd name="connsiteX3174" fmla="*/ 2505010 w 10035679"/>
              <a:gd name="connsiteY3174" fmla="*/ 3977555 h 5893281"/>
              <a:gd name="connsiteX3175" fmla="*/ 2529160 w 10035679"/>
              <a:gd name="connsiteY3175" fmla="*/ 3950988 h 5893281"/>
              <a:gd name="connsiteX3176" fmla="*/ 2557537 w 10035679"/>
              <a:gd name="connsiteY3176" fmla="*/ 3926235 h 5893281"/>
              <a:gd name="connsiteX3177" fmla="*/ 2581686 w 10035679"/>
              <a:gd name="connsiteY3177" fmla="*/ 3897858 h 5893281"/>
              <a:gd name="connsiteX3178" fmla="*/ 2579875 w 10035679"/>
              <a:gd name="connsiteY3178" fmla="*/ 3877331 h 5893281"/>
              <a:gd name="connsiteX3179" fmla="*/ 2579875 w 10035679"/>
              <a:gd name="connsiteY3179" fmla="*/ 3848954 h 5893281"/>
              <a:gd name="connsiteX3180" fmla="*/ 2575649 w 10035679"/>
              <a:gd name="connsiteY3180" fmla="*/ 3820577 h 5893281"/>
              <a:gd name="connsiteX3181" fmla="*/ 2565384 w 10035679"/>
              <a:gd name="connsiteY3181" fmla="*/ 3802463 h 5893281"/>
              <a:gd name="connsiteX3182" fmla="*/ 2551499 w 10035679"/>
              <a:gd name="connsiteY3182" fmla="*/ 3781936 h 5893281"/>
              <a:gd name="connsiteX3183" fmla="*/ 2537612 w 10035679"/>
              <a:gd name="connsiteY3183" fmla="*/ 3759597 h 5893281"/>
              <a:gd name="connsiteX3184" fmla="*/ 2523727 w 10035679"/>
              <a:gd name="connsiteY3184" fmla="*/ 3759597 h 5893281"/>
              <a:gd name="connsiteX3185" fmla="*/ 2519499 w 10035679"/>
              <a:gd name="connsiteY3185" fmla="*/ 3763824 h 5893281"/>
              <a:gd name="connsiteX3186" fmla="*/ 2515273 w 10035679"/>
              <a:gd name="connsiteY3186" fmla="*/ 3768050 h 5893281"/>
              <a:gd name="connsiteX3187" fmla="*/ 2511046 w 10035679"/>
              <a:gd name="connsiteY3187" fmla="*/ 3769860 h 5893281"/>
              <a:gd name="connsiteX3188" fmla="*/ 2505010 w 10035679"/>
              <a:gd name="connsiteY3188" fmla="*/ 3774086 h 5893281"/>
              <a:gd name="connsiteX3189" fmla="*/ 2509235 w 10035679"/>
              <a:gd name="connsiteY3189" fmla="*/ 3782540 h 5893281"/>
              <a:gd name="connsiteX3190" fmla="*/ 2509235 w 10035679"/>
              <a:gd name="connsiteY3190" fmla="*/ 3788577 h 5893281"/>
              <a:gd name="connsiteX3191" fmla="*/ 2509235 w 10035679"/>
              <a:gd name="connsiteY3191" fmla="*/ 3792803 h 5893281"/>
              <a:gd name="connsiteX3192" fmla="*/ 2505010 w 10035679"/>
              <a:gd name="connsiteY3192" fmla="*/ 3798842 h 5893281"/>
              <a:gd name="connsiteX3193" fmla="*/ 2500784 w 10035679"/>
              <a:gd name="connsiteY3193" fmla="*/ 3798842 h 5893281"/>
              <a:gd name="connsiteX3194" fmla="*/ 2496557 w 10035679"/>
              <a:gd name="connsiteY3194" fmla="*/ 3803068 h 5893281"/>
              <a:gd name="connsiteX3195" fmla="*/ 2494745 w 10035679"/>
              <a:gd name="connsiteY3195" fmla="*/ 3803068 h 5893281"/>
              <a:gd name="connsiteX3196" fmla="*/ 2490519 w 10035679"/>
              <a:gd name="connsiteY3196" fmla="*/ 3803068 h 5893281"/>
              <a:gd name="connsiteX3197" fmla="*/ 2484482 w 10035679"/>
              <a:gd name="connsiteY3197" fmla="*/ 3807294 h 5893281"/>
              <a:gd name="connsiteX3198" fmla="*/ 2466368 w 10035679"/>
              <a:gd name="connsiteY3198" fmla="*/ 3792803 h 5893281"/>
              <a:gd name="connsiteX3199" fmla="*/ 2433766 w 10035679"/>
              <a:gd name="connsiteY3199" fmla="*/ 3774691 h 5893281"/>
              <a:gd name="connsiteX3200" fmla="*/ 2401163 w 10035679"/>
              <a:gd name="connsiteY3200" fmla="*/ 3756579 h 5893281"/>
              <a:gd name="connsiteX3201" fmla="*/ 2370975 w 10035679"/>
              <a:gd name="connsiteY3201" fmla="*/ 3742088 h 5893281"/>
              <a:gd name="connsiteX3202" fmla="*/ 2348634 w 10035679"/>
              <a:gd name="connsiteY3202" fmla="*/ 3736050 h 5893281"/>
              <a:gd name="connsiteX3203" fmla="*/ 2330522 w 10035679"/>
              <a:gd name="connsiteY3203" fmla="*/ 3693184 h 5893281"/>
              <a:gd name="connsiteX3204" fmla="*/ 2314221 w 10035679"/>
              <a:gd name="connsiteY3204" fmla="*/ 3668429 h 5893281"/>
              <a:gd name="connsiteX3205" fmla="*/ 2296109 w 10035679"/>
              <a:gd name="connsiteY3205" fmla="*/ 3650316 h 5893281"/>
              <a:gd name="connsiteX3206" fmla="*/ 2277995 w 10035679"/>
              <a:gd name="connsiteY3206" fmla="*/ 3644280 h 5893281"/>
              <a:gd name="connsiteX3207" fmla="*/ 2249618 w 10035679"/>
              <a:gd name="connsiteY3207" fmla="*/ 3635826 h 5893281"/>
              <a:gd name="connsiteX3208" fmla="*/ 2219431 w 10035679"/>
              <a:gd name="connsiteY3208" fmla="*/ 3625563 h 5893281"/>
              <a:gd name="connsiteX3209" fmla="*/ 2178979 w 10035679"/>
              <a:gd name="connsiteY3209" fmla="*/ 3611072 h 5893281"/>
              <a:gd name="connsiteX3210" fmla="*/ 2154828 w 10035679"/>
              <a:gd name="connsiteY3210" fmla="*/ 3592960 h 5893281"/>
              <a:gd name="connsiteX3211" fmla="*/ 2134301 w 10035679"/>
              <a:gd name="connsiteY3211" fmla="*/ 3574846 h 5893281"/>
              <a:gd name="connsiteX3212" fmla="*/ 2101698 w 10035679"/>
              <a:gd name="connsiteY3212" fmla="*/ 3560357 h 5893281"/>
              <a:gd name="connsiteX3213" fmla="*/ 2081170 w 10035679"/>
              <a:gd name="connsiteY3213" fmla="*/ 3560357 h 5893281"/>
              <a:gd name="connsiteX3214" fmla="*/ 2067284 w 10035679"/>
              <a:gd name="connsiteY3214" fmla="*/ 3568809 h 5893281"/>
              <a:gd name="connsiteX3215" fmla="*/ 2055209 w 10035679"/>
              <a:gd name="connsiteY3215" fmla="*/ 3574846 h 5893281"/>
              <a:gd name="connsiteX3216" fmla="*/ 2041321 w 10035679"/>
              <a:gd name="connsiteY3216" fmla="*/ 3583300 h 5893281"/>
              <a:gd name="connsiteX3217" fmla="*/ 2025020 w 10035679"/>
              <a:gd name="connsiteY3217" fmla="*/ 3579072 h 5893281"/>
              <a:gd name="connsiteX3218" fmla="*/ 2017172 w 10035679"/>
              <a:gd name="connsiteY3218" fmla="*/ 3574846 h 5893281"/>
              <a:gd name="connsiteX3219" fmla="*/ 2011134 w 10035679"/>
              <a:gd name="connsiteY3219" fmla="*/ 3568809 h 5893281"/>
              <a:gd name="connsiteX3220" fmla="*/ 2003285 w 10035679"/>
              <a:gd name="connsiteY3220" fmla="*/ 3560357 h 5893281"/>
              <a:gd name="connsiteX3221" fmla="*/ 1993022 w 10035679"/>
              <a:gd name="connsiteY3221" fmla="*/ 3550092 h 5893281"/>
              <a:gd name="connsiteX3222" fmla="*/ 1985172 w 10035679"/>
              <a:gd name="connsiteY3222" fmla="*/ 3544056 h 5893281"/>
              <a:gd name="connsiteX3223" fmla="*/ 1979134 w 10035679"/>
              <a:gd name="connsiteY3223" fmla="*/ 3539828 h 5893281"/>
              <a:gd name="connsiteX3224" fmla="*/ 1932645 w 10035679"/>
              <a:gd name="connsiteY3224" fmla="*/ 3531376 h 5893281"/>
              <a:gd name="connsiteX3225" fmla="*/ 1926608 w 10035679"/>
              <a:gd name="connsiteY3225" fmla="*/ 3525339 h 5893281"/>
              <a:gd name="connsiteX3226" fmla="*/ 1918759 w 10035679"/>
              <a:gd name="connsiteY3226" fmla="*/ 3519300 h 5893281"/>
              <a:gd name="connsiteX3227" fmla="*/ 1912721 w 10035679"/>
              <a:gd name="connsiteY3227" fmla="*/ 3510848 h 5893281"/>
              <a:gd name="connsiteX3228" fmla="*/ 1904873 w 10035679"/>
              <a:gd name="connsiteY3228" fmla="*/ 3504811 h 5893281"/>
              <a:gd name="connsiteX3229" fmla="*/ 1903061 w 10035679"/>
              <a:gd name="connsiteY3229" fmla="*/ 3500583 h 5893281"/>
              <a:gd name="connsiteX3230" fmla="*/ 1862609 w 10035679"/>
              <a:gd name="connsiteY3230" fmla="*/ 3506622 h 5893281"/>
              <a:gd name="connsiteX3231" fmla="*/ 1856572 w 10035679"/>
              <a:gd name="connsiteY3231" fmla="*/ 3504811 h 5893281"/>
              <a:gd name="connsiteX3232" fmla="*/ 1846307 w 10035679"/>
              <a:gd name="connsiteY3232" fmla="*/ 3490321 h 5893281"/>
              <a:gd name="connsiteX3233" fmla="*/ 1828195 w 10035679"/>
              <a:gd name="connsiteY3233" fmla="*/ 3475830 h 5893281"/>
              <a:gd name="connsiteX3234" fmla="*/ 1814309 w 10035679"/>
              <a:gd name="connsiteY3234" fmla="*/ 3457718 h 5893281"/>
              <a:gd name="connsiteX3235" fmla="*/ 1800423 w 10035679"/>
              <a:gd name="connsiteY3235" fmla="*/ 3443227 h 5893281"/>
              <a:gd name="connsiteX3236" fmla="*/ 1792574 w 10035679"/>
              <a:gd name="connsiteY3236" fmla="*/ 3434775 h 5893281"/>
              <a:gd name="connsiteX3237" fmla="*/ 1806460 w 10035679"/>
              <a:gd name="connsiteY3237" fmla="*/ 3390097 h 5893281"/>
              <a:gd name="connsiteX3238" fmla="*/ 1767818 w 10035679"/>
              <a:gd name="connsiteY3238" fmla="*/ 3347229 h 5893281"/>
              <a:gd name="connsiteX3239" fmla="*/ 1733405 w 10035679"/>
              <a:gd name="connsiteY3239" fmla="*/ 3300135 h 5893281"/>
              <a:gd name="connsiteX3240" fmla="*/ 1697179 w 10035679"/>
              <a:gd name="connsiteY3240" fmla="*/ 3251231 h 5893281"/>
              <a:gd name="connsiteX3241" fmla="*/ 1662766 w 10035679"/>
              <a:gd name="connsiteY3241" fmla="*/ 3199911 h 5893281"/>
              <a:gd name="connsiteX3242" fmla="*/ 1654916 w 10035679"/>
              <a:gd name="connsiteY3242" fmla="*/ 3195685 h 5893281"/>
              <a:gd name="connsiteX3243" fmla="*/ 1644654 w 10035679"/>
              <a:gd name="connsiteY3243" fmla="*/ 3193875 h 5893281"/>
              <a:gd name="connsiteX3244" fmla="*/ 1638615 w 10035679"/>
              <a:gd name="connsiteY3244" fmla="*/ 3193875 h 5893281"/>
              <a:gd name="connsiteX3245" fmla="*/ 1626539 w 10035679"/>
              <a:gd name="connsiteY3245" fmla="*/ 3189649 h 5893281"/>
              <a:gd name="connsiteX3246" fmla="*/ 1624729 w 10035679"/>
              <a:gd name="connsiteY3246" fmla="*/ 3185423 h 5893281"/>
              <a:gd name="connsiteX3247" fmla="*/ 1610843 w 10035679"/>
              <a:gd name="connsiteY3247" fmla="*/ 3167309 h 5893281"/>
              <a:gd name="connsiteX3248" fmla="*/ 1602994 w 10035679"/>
              <a:gd name="connsiteY3248" fmla="*/ 3146781 h 5893281"/>
              <a:gd name="connsiteX3249" fmla="*/ 1596955 w 10035679"/>
              <a:gd name="connsiteY3249" fmla="*/ 3126254 h 5893281"/>
              <a:gd name="connsiteX3250" fmla="*/ 1584880 w 10035679"/>
              <a:gd name="connsiteY3250" fmla="*/ 3103914 h 5893281"/>
              <a:gd name="connsiteX3251" fmla="*/ 1568579 w 10035679"/>
              <a:gd name="connsiteY3251" fmla="*/ 3093651 h 5893281"/>
              <a:gd name="connsiteX3252" fmla="*/ 1560731 w 10035679"/>
              <a:gd name="connsiteY3252" fmla="*/ 3085199 h 5893281"/>
              <a:gd name="connsiteX3253" fmla="*/ 1554692 w 10035679"/>
              <a:gd name="connsiteY3253" fmla="*/ 3079160 h 5893281"/>
              <a:gd name="connsiteX3254" fmla="*/ 1546843 w 10035679"/>
              <a:gd name="connsiteY3254" fmla="*/ 3074934 h 5893281"/>
              <a:gd name="connsiteX3255" fmla="*/ 1546843 w 10035679"/>
              <a:gd name="connsiteY3255" fmla="*/ 3113575 h 5893281"/>
              <a:gd name="connsiteX3256" fmla="*/ 1557108 w 10035679"/>
              <a:gd name="connsiteY3256" fmla="*/ 3128064 h 5893281"/>
              <a:gd name="connsiteX3257" fmla="*/ 1579446 w 10035679"/>
              <a:gd name="connsiteY3257" fmla="*/ 3152820 h 5893281"/>
              <a:gd name="connsiteX3258" fmla="*/ 1599975 w 10035679"/>
              <a:gd name="connsiteY3258" fmla="*/ 3181197 h 5893281"/>
              <a:gd name="connsiteX3259" fmla="*/ 1626539 w 10035679"/>
              <a:gd name="connsiteY3259" fmla="*/ 3218025 h 5893281"/>
              <a:gd name="connsiteX3260" fmla="*/ 1647067 w 10035679"/>
              <a:gd name="connsiteY3260" fmla="*/ 3253044 h 5893281"/>
              <a:gd name="connsiteX3261" fmla="*/ 1669407 w 10035679"/>
              <a:gd name="connsiteY3261" fmla="*/ 3289873 h 5893281"/>
              <a:gd name="connsiteX3262" fmla="*/ 1685709 w 10035679"/>
              <a:gd name="connsiteY3262" fmla="*/ 3322475 h 5893281"/>
              <a:gd name="connsiteX3263" fmla="*/ 1693558 w 10035679"/>
              <a:gd name="connsiteY3263" fmla="*/ 3343003 h 5893281"/>
              <a:gd name="connsiteX3264" fmla="*/ 1693558 w 10035679"/>
              <a:gd name="connsiteY3264" fmla="*/ 3357494 h 5893281"/>
              <a:gd name="connsiteX3265" fmla="*/ 1689332 w 10035679"/>
              <a:gd name="connsiteY3265" fmla="*/ 3363530 h 5893281"/>
              <a:gd name="connsiteX3266" fmla="*/ 1685104 w 10035679"/>
              <a:gd name="connsiteY3266" fmla="*/ 3367757 h 5893281"/>
              <a:gd name="connsiteX3267" fmla="*/ 1685104 w 10035679"/>
              <a:gd name="connsiteY3267" fmla="*/ 3371985 h 5893281"/>
              <a:gd name="connsiteX3268" fmla="*/ 1679067 w 10035679"/>
              <a:gd name="connsiteY3268" fmla="*/ 3376211 h 5893281"/>
              <a:gd name="connsiteX3269" fmla="*/ 1679067 w 10035679"/>
              <a:gd name="connsiteY3269" fmla="*/ 3361720 h 5893281"/>
              <a:gd name="connsiteX3270" fmla="*/ 1674841 w 10035679"/>
              <a:gd name="connsiteY3270" fmla="*/ 3349644 h 5893281"/>
              <a:gd name="connsiteX3271" fmla="*/ 1674841 w 10035679"/>
              <a:gd name="connsiteY3271" fmla="*/ 3343608 h 5893281"/>
              <a:gd name="connsiteX3272" fmla="*/ 1670615 w 10035679"/>
              <a:gd name="connsiteY3272" fmla="*/ 3335154 h 5893281"/>
              <a:gd name="connsiteX3273" fmla="*/ 1664576 w 10035679"/>
              <a:gd name="connsiteY3273" fmla="*/ 3335154 h 5893281"/>
              <a:gd name="connsiteX3274" fmla="*/ 1660350 w 10035679"/>
              <a:gd name="connsiteY3274" fmla="*/ 3335154 h 5893281"/>
              <a:gd name="connsiteX3275" fmla="*/ 1656124 w 10035679"/>
              <a:gd name="connsiteY3275" fmla="*/ 3335154 h 5893281"/>
              <a:gd name="connsiteX3276" fmla="*/ 1654314 w 10035679"/>
              <a:gd name="connsiteY3276" fmla="*/ 3335154 h 5893281"/>
              <a:gd name="connsiteX3277" fmla="*/ 1650087 w 10035679"/>
              <a:gd name="connsiteY3277" fmla="*/ 3335154 h 5893281"/>
              <a:gd name="connsiteX3278" fmla="*/ 1639823 w 10035679"/>
              <a:gd name="connsiteY3278" fmla="*/ 3335154 h 5893281"/>
              <a:gd name="connsiteX3279" fmla="*/ 1631973 w 10035679"/>
              <a:gd name="connsiteY3279" fmla="*/ 3310400 h 5893281"/>
              <a:gd name="connsiteX3280" fmla="*/ 1625937 w 10035679"/>
              <a:gd name="connsiteY3280" fmla="*/ 3285647 h 5893281"/>
              <a:gd name="connsiteX3281" fmla="*/ 1613861 w 10035679"/>
              <a:gd name="connsiteY3281" fmla="*/ 3265119 h 5893281"/>
              <a:gd name="connsiteX3282" fmla="*/ 1597560 w 10035679"/>
              <a:gd name="connsiteY3282" fmla="*/ 3247005 h 5893281"/>
              <a:gd name="connsiteX3283" fmla="*/ 1575220 w 10035679"/>
              <a:gd name="connsiteY3283" fmla="*/ 3232516 h 5893281"/>
              <a:gd name="connsiteX3284" fmla="*/ 1554692 w 10035679"/>
              <a:gd name="connsiteY3284" fmla="*/ 3218025 h 5893281"/>
              <a:gd name="connsiteX3285" fmla="*/ 1536580 w 10035679"/>
              <a:gd name="connsiteY3285" fmla="*/ 3193272 h 5893281"/>
              <a:gd name="connsiteX3286" fmla="*/ 1542617 w 10035679"/>
              <a:gd name="connsiteY3286" fmla="*/ 3189044 h 5893281"/>
              <a:gd name="connsiteX3287" fmla="*/ 1546843 w 10035679"/>
              <a:gd name="connsiteY3287" fmla="*/ 3189044 h 5893281"/>
              <a:gd name="connsiteX3288" fmla="*/ 1551069 w 10035679"/>
              <a:gd name="connsiteY3288" fmla="*/ 3189044 h 5893281"/>
              <a:gd name="connsiteX3289" fmla="*/ 1551069 w 10035679"/>
              <a:gd name="connsiteY3289" fmla="*/ 3184818 h 5893281"/>
              <a:gd name="connsiteX3290" fmla="*/ 1551069 w 10035679"/>
              <a:gd name="connsiteY3290" fmla="*/ 3180592 h 5893281"/>
              <a:gd name="connsiteX3291" fmla="*/ 1555298 w 10035679"/>
              <a:gd name="connsiteY3291" fmla="*/ 3178781 h 5893281"/>
              <a:gd name="connsiteX3292" fmla="*/ 1528731 w 10035679"/>
              <a:gd name="connsiteY3292" fmla="*/ 3160669 h 5893281"/>
              <a:gd name="connsiteX3293" fmla="*/ 1516656 w 10035679"/>
              <a:gd name="connsiteY3293" fmla="*/ 3138329 h 5893281"/>
              <a:gd name="connsiteX3294" fmla="*/ 1504580 w 10035679"/>
              <a:gd name="connsiteY3294" fmla="*/ 3113575 h 5893281"/>
              <a:gd name="connsiteX3295" fmla="*/ 1498544 w 10035679"/>
              <a:gd name="connsiteY3295" fmla="*/ 3085199 h 5893281"/>
              <a:gd name="connsiteX3296" fmla="*/ 1484656 w 10035679"/>
              <a:gd name="connsiteY3296" fmla="*/ 3060443 h 5893281"/>
              <a:gd name="connsiteX3297" fmla="*/ 1466544 w 10035679"/>
              <a:gd name="connsiteY3297" fmla="*/ 3039916 h 5893281"/>
              <a:gd name="connsiteX3298" fmla="*/ 1446016 w 10035679"/>
              <a:gd name="connsiteY3298" fmla="*/ 3027840 h 5893281"/>
              <a:gd name="connsiteX3299" fmla="*/ 1419450 w 10035679"/>
              <a:gd name="connsiteY3299" fmla="*/ 3017577 h 5893281"/>
              <a:gd name="connsiteX3300" fmla="*/ 1398923 w 10035679"/>
              <a:gd name="connsiteY3300" fmla="*/ 3003087 h 5893281"/>
              <a:gd name="connsiteX3301" fmla="*/ 1385037 w 10035679"/>
              <a:gd name="connsiteY3301" fmla="*/ 2984975 h 5893281"/>
              <a:gd name="connsiteX3302" fmla="*/ 1377188 w 10035679"/>
              <a:gd name="connsiteY3302" fmla="*/ 2964447 h 5893281"/>
              <a:gd name="connsiteX3303" fmla="*/ 1366923 w 10035679"/>
              <a:gd name="connsiteY3303" fmla="*/ 2942108 h 5893281"/>
              <a:gd name="connsiteX3304" fmla="*/ 1342774 w 10035679"/>
              <a:gd name="connsiteY3304" fmla="*/ 2907089 h 5893281"/>
              <a:gd name="connsiteX3305" fmla="*/ 1322247 w 10035679"/>
              <a:gd name="connsiteY3305" fmla="*/ 2882336 h 5893281"/>
              <a:gd name="connsiteX3306" fmla="*/ 1299907 w 10035679"/>
              <a:gd name="connsiteY3306" fmla="*/ 2859997 h 5893281"/>
              <a:gd name="connsiteX3307" fmla="*/ 1286021 w 10035679"/>
              <a:gd name="connsiteY3307" fmla="*/ 2835244 h 5893281"/>
              <a:gd name="connsiteX3308" fmla="*/ 1275756 w 10035679"/>
              <a:gd name="connsiteY3308" fmla="*/ 2802641 h 5893281"/>
              <a:gd name="connsiteX3309" fmla="*/ 1267907 w 10035679"/>
              <a:gd name="connsiteY3309" fmla="*/ 2759774 h 5893281"/>
              <a:gd name="connsiteX3310" fmla="*/ 1266096 w 10035679"/>
              <a:gd name="connsiteY3310" fmla="*/ 2700607 h 5893281"/>
              <a:gd name="connsiteX3311" fmla="*/ 1266096 w 10035679"/>
              <a:gd name="connsiteY3311" fmla="*/ 2686117 h 5893281"/>
              <a:gd name="connsiteX3312" fmla="*/ 1267907 w 10035679"/>
              <a:gd name="connsiteY3312" fmla="*/ 2657739 h 5893281"/>
              <a:gd name="connsiteX3313" fmla="*/ 1267907 w 10035679"/>
              <a:gd name="connsiteY3313" fmla="*/ 2619099 h 5893281"/>
              <a:gd name="connsiteX3314" fmla="*/ 1267907 w 10035679"/>
              <a:gd name="connsiteY3314" fmla="*/ 2572008 h 5893281"/>
              <a:gd name="connsiteX3315" fmla="*/ 1267907 w 10035679"/>
              <a:gd name="connsiteY3315" fmla="*/ 2529138 h 5893281"/>
              <a:gd name="connsiteX3316" fmla="*/ 1272135 w 10035679"/>
              <a:gd name="connsiteY3316" fmla="*/ 2494120 h 5893281"/>
              <a:gd name="connsiteX3317" fmla="*/ 1276361 w 10035679"/>
              <a:gd name="connsiteY3317" fmla="*/ 2471782 h 5893281"/>
              <a:gd name="connsiteX3318" fmla="*/ 1286624 w 10035679"/>
              <a:gd name="connsiteY3318" fmla="*/ 2467555 h 5893281"/>
              <a:gd name="connsiteX3319" fmla="*/ 1294473 w 10035679"/>
              <a:gd name="connsiteY3319" fmla="*/ 2467555 h 5893281"/>
              <a:gd name="connsiteX3320" fmla="*/ 1300510 w 10035679"/>
              <a:gd name="connsiteY3320" fmla="*/ 2467555 h 5893281"/>
              <a:gd name="connsiteX3321" fmla="*/ 1308359 w 10035679"/>
              <a:gd name="connsiteY3321" fmla="*/ 2467555 h 5893281"/>
              <a:gd name="connsiteX3322" fmla="*/ 1314398 w 10035679"/>
              <a:gd name="connsiteY3322" fmla="*/ 2471782 h 5893281"/>
              <a:gd name="connsiteX3323" fmla="*/ 1318624 w 10035679"/>
              <a:gd name="connsiteY3323" fmla="*/ 2480234 h 5893281"/>
              <a:gd name="connsiteX3324" fmla="*/ 1324660 w 10035679"/>
              <a:gd name="connsiteY3324" fmla="*/ 2486271 h 5893281"/>
              <a:gd name="connsiteX3325" fmla="*/ 1328886 w 10035679"/>
              <a:gd name="connsiteY3325" fmla="*/ 2494725 h 5893281"/>
              <a:gd name="connsiteX3326" fmla="*/ 1328886 w 10035679"/>
              <a:gd name="connsiteY3326" fmla="*/ 2453667 h 5893281"/>
              <a:gd name="connsiteX3327" fmla="*/ 1304738 w 10035679"/>
              <a:gd name="connsiteY3327" fmla="*/ 2425291 h 5893281"/>
              <a:gd name="connsiteX3328" fmla="*/ 1276361 w 10035679"/>
              <a:gd name="connsiteY3328" fmla="*/ 2396914 h 5893281"/>
              <a:gd name="connsiteX3329" fmla="*/ 1243758 w 10035679"/>
              <a:gd name="connsiteY3329" fmla="*/ 2376386 h 5893281"/>
              <a:gd name="connsiteX3330" fmla="*/ 1243758 w 10035679"/>
              <a:gd name="connsiteY3330" fmla="*/ 2394499 h 5893281"/>
              <a:gd name="connsiteX3331" fmla="*/ 1257644 w 10035679"/>
              <a:gd name="connsiteY3331" fmla="*/ 2404762 h 5893281"/>
              <a:gd name="connsiteX3332" fmla="*/ 1271530 w 10035679"/>
              <a:gd name="connsiteY3332" fmla="*/ 2415027 h 5893281"/>
              <a:gd name="connsiteX3333" fmla="*/ 1285416 w 10035679"/>
              <a:gd name="connsiteY3333" fmla="*/ 2425291 h 5893281"/>
              <a:gd name="connsiteX3334" fmla="*/ 1295681 w 10035679"/>
              <a:gd name="connsiteY3334" fmla="*/ 2439781 h 5893281"/>
              <a:gd name="connsiteX3335" fmla="*/ 1295681 w 10035679"/>
              <a:gd name="connsiteY3335" fmla="*/ 2448233 h 5893281"/>
              <a:gd name="connsiteX3336" fmla="*/ 1293870 w 10035679"/>
              <a:gd name="connsiteY3336" fmla="*/ 2448233 h 5893281"/>
              <a:gd name="connsiteX3337" fmla="*/ 1293870 w 10035679"/>
              <a:gd name="connsiteY3337" fmla="*/ 2452462 h 5893281"/>
              <a:gd name="connsiteX3338" fmla="*/ 1289642 w 10035679"/>
              <a:gd name="connsiteY3338" fmla="*/ 2454272 h 5893281"/>
              <a:gd name="connsiteX3339" fmla="*/ 1281795 w 10035679"/>
              <a:gd name="connsiteY3339" fmla="*/ 2458498 h 5893281"/>
              <a:gd name="connsiteX3340" fmla="*/ 1279982 w 10035679"/>
              <a:gd name="connsiteY3340" fmla="*/ 2462724 h 5893281"/>
              <a:gd name="connsiteX3341" fmla="*/ 1267907 w 10035679"/>
              <a:gd name="connsiteY3341" fmla="*/ 2462724 h 5893281"/>
              <a:gd name="connsiteX3342" fmla="*/ 1257644 w 10035679"/>
              <a:gd name="connsiteY3342" fmla="*/ 2462724 h 5893281"/>
              <a:gd name="connsiteX3343" fmla="*/ 1253418 w 10035679"/>
              <a:gd name="connsiteY3343" fmla="*/ 2462724 h 5893281"/>
              <a:gd name="connsiteX3344" fmla="*/ 1253418 w 10035679"/>
              <a:gd name="connsiteY3344" fmla="*/ 2458498 h 5893281"/>
              <a:gd name="connsiteX3345" fmla="*/ 1251605 w 10035679"/>
              <a:gd name="connsiteY3345" fmla="*/ 2458498 h 5893281"/>
              <a:gd name="connsiteX3346" fmla="*/ 1243758 w 10035679"/>
              <a:gd name="connsiteY3346" fmla="*/ 2454272 h 5893281"/>
              <a:gd name="connsiteX3347" fmla="*/ 1219608 w 10035679"/>
              <a:gd name="connsiteY3347" fmla="*/ 2423480 h 5893281"/>
              <a:gd name="connsiteX3348" fmla="*/ 1197267 w 10035679"/>
              <a:gd name="connsiteY3348" fmla="*/ 2390876 h 5893281"/>
              <a:gd name="connsiteX3349" fmla="*/ 1180966 w 10035679"/>
              <a:gd name="connsiteY3349" fmla="*/ 2354049 h 5893281"/>
              <a:gd name="connsiteX3350" fmla="*/ 1197267 w 10035679"/>
              <a:gd name="connsiteY3350" fmla="*/ 2354049 h 5893281"/>
              <a:gd name="connsiteX3351" fmla="*/ 1205117 w 10035679"/>
              <a:gd name="connsiteY3351" fmla="*/ 2358276 h 5893281"/>
              <a:gd name="connsiteX3352" fmla="*/ 1211155 w 10035679"/>
              <a:gd name="connsiteY3352" fmla="*/ 2358276 h 5893281"/>
              <a:gd name="connsiteX3353" fmla="*/ 1219003 w 10035679"/>
              <a:gd name="connsiteY3353" fmla="*/ 2358276 h 5893281"/>
              <a:gd name="connsiteX3354" fmla="*/ 1225041 w 10035679"/>
              <a:gd name="connsiteY3354" fmla="*/ 2354049 h 5893281"/>
              <a:gd name="connsiteX3355" fmla="*/ 1196665 w 10035679"/>
              <a:gd name="connsiteY3355" fmla="*/ 2343786 h 5893281"/>
              <a:gd name="connsiteX3356" fmla="*/ 1180363 w 10035679"/>
              <a:gd name="connsiteY3356" fmla="*/ 2327486 h 5893281"/>
              <a:gd name="connsiteX3357" fmla="*/ 1166477 w 10035679"/>
              <a:gd name="connsiteY3357" fmla="*/ 2305150 h 5893281"/>
              <a:gd name="connsiteX3358" fmla="*/ 1154402 w 10035679"/>
              <a:gd name="connsiteY3358" fmla="*/ 2280393 h 5893281"/>
              <a:gd name="connsiteX3359" fmla="*/ 1148363 w 10035679"/>
              <a:gd name="connsiteY3359" fmla="*/ 2255634 h 5893281"/>
              <a:gd name="connsiteX3360" fmla="*/ 1138100 w 10035679"/>
              <a:gd name="connsiteY3360" fmla="*/ 2233298 h 5893281"/>
              <a:gd name="connsiteX3361" fmla="*/ 1124213 w 10035679"/>
              <a:gd name="connsiteY3361" fmla="*/ 2215183 h 5893281"/>
              <a:gd name="connsiteX3362" fmla="*/ 1101874 w 10035679"/>
              <a:gd name="connsiteY3362" fmla="*/ 2204921 h 5893281"/>
              <a:gd name="connsiteX3363" fmla="*/ 1109724 w 10035679"/>
              <a:gd name="connsiteY3363" fmla="*/ 2157829 h 5893281"/>
              <a:gd name="connsiteX3364" fmla="*/ 1085573 w 10035679"/>
              <a:gd name="connsiteY3364" fmla="*/ 2131267 h 5893281"/>
              <a:gd name="connsiteX3365" fmla="*/ 1063233 w 10035679"/>
              <a:gd name="connsiteY3365" fmla="*/ 2098665 h 5893281"/>
              <a:gd name="connsiteX3366" fmla="*/ 1045121 w 10035679"/>
              <a:gd name="connsiteY3366" fmla="*/ 2066061 h 5893281"/>
              <a:gd name="connsiteX3367" fmla="*/ 1020970 w 10035679"/>
              <a:gd name="connsiteY3367" fmla="*/ 2033459 h 5893281"/>
              <a:gd name="connsiteX3368" fmla="*/ 992594 w 10035679"/>
              <a:gd name="connsiteY3368" fmla="*/ 2008705 h 5893281"/>
              <a:gd name="connsiteX3369" fmla="*/ 953954 w 10035679"/>
              <a:gd name="connsiteY3369" fmla="*/ 1990593 h 5893281"/>
              <a:gd name="connsiteX3370" fmla="*/ 907463 w 10035679"/>
              <a:gd name="connsiteY3370" fmla="*/ 1980327 h 5893281"/>
              <a:gd name="connsiteX3371" fmla="*/ 868824 w 10035679"/>
              <a:gd name="connsiteY3371" fmla="*/ 1962219 h 5893281"/>
              <a:gd name="connsiteX3372" fmla="*/ 840447 w 10035679"/>
              <a:gd name="connsiteY3372" fmla="*/ 1937461 h 5893281"/>
              <a:gd name="connsiteX3373" fmla="*/ 807845 w 10035679"/>
              <a:gd name="connsiteY3373" fmla="*/ 1909087 h 5893281"/>
              <a:gd name="connsiteX3374" fmla="*/ 777655 w 10035679"/>
              <a:gd name="connsiteY3374" fmla="*/ 1892785 h 5893281"/>
              <a:gd name="connsiteX3375" fmla="*/ 713054 w 10035679"/>
              <a:gd name="connsiteY3375" fmla="*/ 1892785 h 5893281"/>
              <a:gd name="connsiteX3376" fmla="*/ 692527 w 10035679"/>
              <a:gd name="connsiteY3376" fmla="*/ 1880709 h 5893281"/>
              <a:gd name="connsiteX3377" fmla="*/ 674413 w 10035679"/>
              <a:gd name="connsiteY3377" fmla="*/ 1866220 h 5893281"/>
              <a:gd name="connsiteX3378" fmla="*/ 653885 w 10035679"/>
              <a:gd name="connsiteY3378" fmla="*/ 1855955 h 5893281"/>
              <a:gd name="connsiteX3379" fmla="*/ 621283 w 10035679"/>
              <a:gd name="connsiteY3379" fmla="*/ 1851729 h 5893281"/>
              <a:gd name="connsiteX3380" fmla="*/ 621283 w 10035679"/>
              <a:gd name="connsiteY3380" fmla="*/ 1898823 h 5893281"/>
              <a:gd name="connsiteX3381" fmla="*/ 585057 w 10035679"/>
              <a:gd name="connsiteY3381" fmla="*/ 1916935 h 5893281"/>
              <a:gd name="connsiteX3382" fmla="*/ 554869 w 10035679"/>
              <a:gd name="connsiteY3382" fmla="*/ 1935045 h 5893281"/>
              <a:gd name="connsiteX3383" fmla="*/ 512606 w 10035679"/>
              <a:gd name="connsiteY3383" fmla="*/ 1945312 h 5893281"/>
              <a:gd name="connsiteX3384" fmla="*/ 522869 w 10035679"/>
              <a:gd name="connsiteY3384" fmla="*/ 1912708 h 5893281"/>
              <a:gd name="connsiteX3385" fmla="*/ 536757 w 10035679"/>
              <a:gd name="connsiteY3385" fmla="*/ 1880106 h 5893281"/>
              <a:gd name="connsiteX3386" fmla="*/ 557285 w 10035679"/>
              <a:gd name="connsiteY3386" fmla="*/ 1851729 h 5893281"/>
              <a:gd name="connsiteX3387" fmla="*/ 575396 w 10035679"/>
              <a:gd name="connsiteY3387" fmla="*/ 1820936 h 5893281"/>
              <a:gd name="connsiteX3388" fmla="*/ 557285 w 10035679"/>
              <a:gd name="connsiteY3388" fmla="*/ 1820936 h 5893281"/>
              <a:gd name="connsiteX3389" fmla="*/ 557285 w 10035679"/>
              <a:gd name="connsiteY3389" fmla="*/ 1826974 h 5893281"/>
              <a:gd name="connsiteX3390" fmla="*/ 530718 w 10035679"/>
              <a:gd name="connsiteY3390" fmla="*/ 1849313 h 5893281"/>
              <a:gd name="connsiteX3391" fmla="*/ 508380 w 10035679"/>
              <a:gd name="connsiteY3391" fmla="*/ 1877691 h 5893281"/>
              <a:gd name="connsiteX3392" fmla="*/ 494493 w 10035679"/>
              <a:gd name="connsiteY3392" fmla="*/ 1908482 h 5893281"/>
              <a:gd name="connsiteX3393" fmla="*/ 484230 w 10035679"/>
              <a:gd name="connsiteY3393" fmla="*/ 1941085 h 5893281"/>
              <a:gd name="connsiteX3394" fmla="*/ 470344 w 10035679"/>
              <a:gd name="connsiteY3394" fmla="*/ 1976102 h 5893281"/>
              <a:gd name="connsiteX3395" fmla="*/ 448004 w 10035679"/>
              <a:gd name="connsiteY3395" fmla="*/ 2008705 h 5893281"/>
              <a:gd name="connsiteX3396" fmla="*/ 434118 w 10035679"/>
              <a:gd name="connsiteY3396" fmla="*/ 2023196 h 5893281"/>
              <a:gd name="connsiteX3397" fmla="*/ 405741 w 10035679"/>
              <a:gd name="connsiteY3397" fmla="*/ 2045534 h 5893281"/>
              <a:gd name="connsiteX3398" fmla="*/ 371326 w 10035679"/>
              <a:gd name="connsiteY3398" fmla="*/ 2066061 h 5893281"/>
              <a:gd name="connsiteX3399" fmla="*/ 329063 w 10035679"/>
              <a:gd name="connsiteY3399" fmla="*/ 2090815 h 5893281"/>
              <a:gd name="connsiteX3400" fmla="*/ 286800 w 10035679"/>
              <a:gd name="connsiteY3400" fmla="*/ 2119192 h 5893281"/>
              <a:gd name="connsiteX3401" fmla="*/ 244537 w 10035679"/>
              <a:gd name="connsiteY3401" fmla="*/ 2145758 h 5893281"/>
              <a:gd name="connsiteX3402" fmla="*/ 202274 w 10035679"/>
              <a:gd name="connsiteY3402" fmla="*/ 2166279 h 5893281"/>
              <a:gd name="connsiteX3403" fmla="*/ 169672 w 10035679"/>
              <a:gd name="connsiteY3403" fmla="*/ 2180772 h 5893281"/>
              <a:gd name="connsiteX3404" fmla="*/ 149142 w 10035679"/>
              <a:gd name="connsiteY3404" fmla="*/ 2186807 h 5893281"/>
              <a:gd name="connsiteX3405" fmla="*/ 149142 w 10035679"/>
              <a:gd name="connsiteY3405" fmla="*/ 2180772 h 5893281"/>
              <a:gd name="connsiteX3406" fmla="*/ 156991 w 10035679"/>
              <a:gd name="connsiteY3406" fmla="*/ 2180772 h 5893281"/>
              <a:gd name="connsiteX3407" fmla="*/ 181142 w 10035679"/>
              <a:gd name="connsiteY3407" fmla="*/ 2156018 h 5893281"/>
              <a:gd name="connsiteX3408" fmla="*/ 211329 w 10035679"/>
              <a:gd name="connsiteY3408" fmla="*/ 2133682 h 5893281"/>
              <a:gd name="connsiteX3409" fmla="*/ 247555 w 10035679"/>
              <a:gd name="connsiteY3409" fmla="*/ 2113155 h 5893281"/>
              <a:gd name="connsiteX3410" fmla="*/ 281970 w 10035679"/>
              <a:gd name="connsiteY3410" fmla="*/ 2090213 h 5893281"/>
              <a:gd name="connsiteX3411" fmla="*/ 314574 w 10035679"/>
              <a:gd name="connsiteY3411" fmla="*/ 2065458 h 5893281"/>
              <a:gd name="connsiteX3412" fmla="*/ 338723 w 10035679"/>
              <a:gd name="connsiteY3412" fmla="*/ 2037082 h 5893281"/>
              <a:gd name="connsiteX3413" fmla="*/ 356837 w 10035679"/>
              <a:gd name="connsiteY3413" fmla="*/ 2004480 h 5893281"/>
              <a:gd name="connsiteX3414" fmla="*/ 362874 w 10035679"/>
              <a:gd name="connsiteY3414" fmla="*/ 1961614 h 5893281"/>
              <a:gd name="connsiteX3415" fmla="*/ 336309 w 10035679"/>
              <a:gd name="connsiteY3415" fmla="*/ 1970065 h 5893281"/>
              <a:gd name="connsiteX3416" fmla="*/ 318196 w 10035679"/>
              <a:gd name="connsiteY3416" fmla="*/ 1976102 h 5893281"/>
              <a:gd name="connsiteX3417" fmla="*/ 294045 w 10035679"/>
              <a:gd name="connsiteY3417" fmla="*/ 1984554 h 5893281"/>
              <a:gd name="connsiteX3418" fmla="*/ 294045 w 10035679"/>
              <a:gd name="connsiteY3418" fmla="*/ 1976102 h 5893281"/>
              <a:gd name="connsiteX3419" fmla="*/ 294045 w 10035679"/>
              <a:gd name="connsiteY3419" fmla="*/ 1970065 h 5893281"/>
              <a:gd name="connsiteX3420" fmla="*/ 289819 w 10035679"/>
              <a:gd name="connsiteY3420" fmla="*/ 1965841 h 5893281"/>
              <a:gd name="connsiteX3421" fmla="*/ 286197 w 10035679"/>
              <a:gd name="connsiteY3421" fmla="*/ 1965841 h 5893281"/>
              <a:gd name="connsiteX3422" fmla="*/ 280159 w 10035679"/>
              <a:gd name="connsiteY3422" fmla="*/ 1961614 h 5893281"/>
              <a:gd name="connsiteX3423" fmla="*/ 275933 w 10035679"/>
              <a:gd name="connsiteY3423" fmla="*/ 1965841 h 5893281"/>
              <a:gd name="connsiteX3424" fmla="*/ 271706 w 10035679"/>
              <a:gd name="connsiteY3424" fmla="*/ 1970065 h 5893281"/>
              <a:gd name="connsiteX3425" fmla="*/ 267480 w 10035679"/>
              <a:gd name="connsiteY3425" fmla="*/ 1974291 h 5893281"/>
              <a:gd name="connsiteX3426" fmla="*/ 265668 w 10035679"/>
              <a:gd name="connsiteY3426" fmla="*/ 1974291 h 5893281"/>
              <a:gd name="connsiteX3427" fmla="*/ 257820 w 10035679"/>
              <a:gd name="connsiteY3427" fmla="*/ 1973687 h 5893281"/>
              <a:gd name="connsiteX3428" fmla="*/ 247555 w 10035679"/>
              <a:gd name="connsiteY3428" fmla="*/ 1973687 h 5893281"/>
              <a:gd name="connsiteX3429" fmla="*/ 243329 w 10035679"/>
              <a:gd name="connsiteY3429" fmla="*/ 1953162 h 5893281"/>
              <a:gd name="connsiteX3430" fmla="*/ 233065 w 10035679"/>
              <a:gd name="connsiteY3430" fmla="*/ 1924782 h 5893281"/>
              <a:gd name="connsiteX3431" fmla="*/ 225218 w 10035679"/>
              <a:gd name="connsiteY3431" fmla="*/ 1904257 h 5893281"/>
              <a:gd name="connsiteX3432" fmla="*/ 219179 w 10035679"/>
              <a:gd name="connsiteY3432" fmla="*/ 1910293 h 5893281"/>
              <a:gd name="connsiteX3433" fmla="*/ 214953 w 10035679"/>
              <a:gd name="connsiteY3433" fmla="*/ 1914519 h 5893281"/>
              <a:gd name="connsiteX3434" fmla="*/ 210726 w 10035679"/>
              <a:gd name="connsiteY3434" fmla="*/ 1914519 h 5893281"/>
              <a:gd name="connsiteX3435" fmla="*/ 204688 w 10035679"/>
              <a:gd name="connsiteY3435" fmla="*/ 1914519 h 5893281"/>
              <a:gd name="connsiteX3436" fmla="*/ 200462 w 10035679"/>
              <a:gd name="connsiteY3436" fmla="*/ 1910293 h 5893281"/>
              <a:gd name="connsiteX3437" fmla="*/ 166048 w 10035679"/>
              <a:gd name="connsiteY3437" fmla="*/ 1885540 h 5893281"/>
              <a:gd name="connsiteX3438" fmla="*/ 137672 w 10035679"/>
              <a:gd name="connsiteY3438" fmla="*/ 1848710 h 5893281"/>
              <a:gd name="connsiteX3439" fmla="*/ 115331 w 10035679"/>
              <a:gd name="connsiteY3439" fmla="*/ 1810068 h 5893281"/>
              <a:gd name="connsiteX3440" fmla="*/ 127406 w 10035679"/>
              <a:gd name="connsiteY3440" fmla="*/ 1789540 h 5893281"/>
              <a:gd name="connsiteX3441" fmla="*/ 137672 w 10035679"/>
              <a:gd name="connsiteY3441" fmla="*/ 1762973 h 5893281"/>
              <a:gd name="connsiteX3442" fmla="*/ 147934 w 10035679"/>
              <a:gd name="connsiteY3442" fmla="*/ 1742445 h 5893281"/>
              <a:gd name="connsiteX3443" fmla="*/ 161823 w 10035679"/>
              <a:gd name="connsiteY3443" fmla="*/ 1724332 h 5893281"/>
              <a:gd name="connsiteX3444" fmla="*/ 185973 w 10035679"/>
              <a:gd name="connsiteY3444" fmla="*/ 1709842 h 5893281"/>
              <a:gd name="connsiteX3445" fmla="*/ 208311 w 10035679"/>
              <a:gd name="connsiteY3445" fmla="*/ 1703806 h 5893281"/>
              <a:gd name="connsiteX3446" fmla="*/ 228838 w 10035679"/>
              <a:gd name="connsiteY3446" fmla="*/ 1693541 h 5893281"/>
              <a:gd name="connsiteX3447" fmla="*/ 242725 w 10035679"/>
              <a:gd name="connsiteY3447" fmla="*/ 1679051 h 5893281"/>
              <a:gd name="connsiteX3448" fmla="*/ 252989 w 10035679"/>
              <a:gd name="connsiteY3448" fmla="*/ 1656713 h 5893281"/>
              <a:gd name="connsiteX3449" fmla="*/ 252989 w 10035679"/>
              <a:gd name="connsiteY3449" fmla="*/ 1621696 h 5893281"/>
              <a:gd name="connsiteX3450" fmla="*/ 257216 w 10035679"/>
              <a:gd name="connsiteY3450" fmla="*/ 1617470 h 5893281"/>
              <a:gd name="connsiteX3451" fmla="*/ 261442 w 10035679"/>
              <a:gd name="connsiteY3451" fmla="*/ 1617470 h 5893281"/>
              <a:gd name="connsiteX3452" fmla="*/ 261442 w 10035679"/>
              <a:gd name="connsiteY3452" fmla="*/ 1613244 h 5893281"/>
              <a:gd name="connsiteX3453" fmla="*/ 261442 w 10035679"/>
              <a:gd name="connsiteY3453" fmla="*/ 1609018 h 5893281"/>
              <a:gd name="connsiteX3454" fmla="*/ 265668 w 10035679"/>
              <a:gd name="connsiteY3454" fmla="*/ 1607205 h 5893281"/>
              <a:gd name="connsiteX3455" fmla="*/ 236688 w 10035679"/>
              <a:gd name="connsiteY3455" fmla="*/ 1607205 h 5893281"/>
              <a:gd name="connsiteX3456" fmla="*/ 228838 w 10035679"/>
              <a:gd name="connsiteY3456" fmla="*/ 1613244 h 5893281"/>
              <a:gd name="connsiteX3457" fmla="*/ 227028 w 10035679"/>
              <a:gd name="connsiteY3457" fmla="*/ 1617470 h 5893281"/>
              <a:gd name="connsiteX3458" fmla="*/ 222802 w 10035679"/>
              <a:gd name="connsiteY3458" fmla="*/ 1621696 h 5893281"/>
              <a:gd name="connsiteX3459" fmla="*/ 214953 w 10035679"/>
              <a:gd name="connsiteY3459" fmla="*/ 1623507 h 5893281"/>
              <a:gd name="connsiteX3460" fmla="*/ 208916 w 10035679"/>
              <a:gd name="connsiteY3460" fmla="*/ 1627735 h 5893281"/>
              <a:gd name="connsiteX3461" fmla="*/ 198651 w 10035679"/>
              <a:gd name="connsiteY3461" fmla="*/ 1627735 h 5893281"/>
              <a:gd name="connsiteX3462" fmla="*/ 176311 w 10035679"/>
              <a:gd name="connsiteY3462" fmla="*/ 1621696 h 5893281"/>
              <a:gd name="connsiteX3463" fmla="*/ 146124 w 10035679"/>
              <a:gd name="connsiteY3463" fmla="*/ 1609621 h 5893281"/>
              <a:gd name="connsiteX3464" fmla="*/ 109898 w 10035679"/>
              <a:gd name="connsiteY3464" fmla="*/ 1603584 h 5893281"/>
              <a:gd name="connsiteX3465" fmla="*/ 81521 w 10035679"/>
              <a:gd name="connsiteY3465" fmla="*/ 1589094 h 5893281"/>
              <a:gd name="connsiteX3466" fmla="*/ 75484 w 10035679"/>
              <a:gd name="connsiteY3466" fmla="*/ 1535965 h 5893281"/>
              <a:gd name="connsiteX3467" fmla="*/ 89370 w 10035679"/>
              <a:gd name="connsiteY3467" fmla="*/ 1535965 h 5893281"/>
              <a:gd name="connsiteX3468" fmla="*/ 95409 w 10035679"/>
              <a:gd name="connsiteY3468" fmla="*/ 1531739 h 5893281"/>
              <a:gd name="connsiteX3469" fmla="*/ 105672 w 10035679"/>
              <a:gd name="connsiteY3469" fmla="*/ 1527513 h 5893281"/>
              <a:gd name="connsiteX3470" fmla="*/ 113521 w 10035679"/>
              <a:gd name="connsiteY3470" fmla="*/ 1525700 h 5893281"/>
              <a:gd name="connsiteX3471" fmla="*/ 119559 w 10035679"/>
              <a:gd name="connsiteY3471" fmla="*/ 1525700 h 5893281"/>
              <a:gd name="connsiteX3472" fmla="*/ 127406 w 10035679"/>
              <a:gd name="connsiteY3472" fmla="*/ 1517248 h 5893281"/>
              <a:gd name="connsiteX3473" fmla="*/ 133445 w 10035679"/>
              <a:gd name="connsiteY3473" fmla="*/ 1511212 h 5893281"/>
              <a:gd name="connsiteX3474" fmla="*/ 131633 w 10035679"/>
              <a:gd name="connsiteY3474" fmla="*/ 1506984 h 5893281"/>
              <a:gd name="connsiteX3475" fmla="*/ 131633 w 10035679"/>
              <a:gd name="connsiteY3475" fmla="*/ 1502758 h 5893281"/>
              <a:gd name="connsiteX3476" fmla="*/ 127406 w 10035679"/>
              <a:gd name="connsiteY3476" fmla="*/ 1496722 h 5893281"/>
              <a:gd name="connsiteX3477" fmla="*/ 160010 w 10035679"/>
              <a:gd name="connsiteY3477" fmla="*/ 1496722 h 5893281"/>
              <a:gd name="connsiteX3478" fmla="*/ 161823 w 10035679"/>
              <a:gd name="connsiteY3478" fmla="*/ 1492495 h 5893281"/>
              <a:gd name="connsiteX3479" fmla="*/ 166048 w 10035679"/>
              <a:gd name="connsiteY3479" fmla="*/ 1492495 h 5893281"/>
              <a:gd name="connsiteX3480" fmla="*/ 170274 w 10035679"/>
              <a:gd name="connsiteY3480" fmla="*/ 1488269 h 5893281"/>
              <a:gd name="connsiteX3481" fmla="*/ 172084 w 10035679"/>
              <a:gd name="connsiteY3481" fmla="*/ 1488269 h 5893281"/>
              <a:gd name="connsiteX3482" fmla="*/ 179934 w 10035679"/>
              <a:gd name="connsiteY3482" fmla="*/ 1488269 h 5893281"/>
              <a:gd name="connsiteX3483" fmla="*/ 190199 w 10035679"/>
              <a:gd name="connsiteY3483" fmla="*/ 1498532 h 5893281"/>
              <a:gd name="connsiteX3484" fmla="*/ 200462 w 10035679"/>
              <a:gd name="connsiteY3484" fmla="*/ 1506984 h 5893281"/>
              <a:gd name="connsiteX3485" fmla="*/ 212537 w 10035679"/>
              <a:gd name="connsiteY3485" fmla="*/ 1517248 h 5893281"/>
              <a:gd name="connsiteX3486" fmla="*/ 218576 w 10035679"/>
              <a:gd name="connsiteY3486" fmla="*/ 1527513 h 5893281"/>
              <a:gd name="connsiteX3487" fmla="*/ 242725 w 10035679"/>
              <a:gd name="connsiteY3487" fmla="*/ 1517248 h 5893281"/>
              <a:gd name="connsiteX3488" fmla="*/ 242725 w 10035679"/>
              <a:gd name="connsiteY3488" fmla="*/ 1502758 h 5893281"/>
              <a:gd name="connsiteX3489" fmla="*/ 236688 w 10035679"/>
              <a:gd name="connsiteY3489" fmla="*/ 1492495 h 5893281"/>
              <a:gd name="connsiteX3490" fmla="*/ 232462 w 10035679"/>
              <a:gd name="connsiteY3490" fmla="*/ 1482231 h 5893281"/>
              <a:gd name="connsiteX3491" fmla="*/ 228236 w 10035679"/>
              <a:gd name="connsiteY3491" fmla="*/ 1470156 h 5893281"/>
              <a:gd name="connsiteX3492" fmla="*/ 226423 w 10035679"/>
              <a:gd name="connsiteY3492" fmla="*/ 1459892 h 5893281"/>
              <a:gd name="connsiteX3493" fmla="*/ 218576 w 10035679"/>
              <a:gd name="connsiteY3493" fmla="*/ 1449626 h 5893281"/>
              <a:gd name="connsiteX3494" fmla="*/ 194425 w 10035679"/>
              <a:gd name="connsiteY3494" fmla="*/ 1421250 h 5893281"/>
              <a:gd name="connsiteX3495" fmla="*/ 166048 w 10035679"/>
              <a:gd name="connsiteY3495" fmla="*/ 1398911 h 5893281"/>
              <a:gd name="connsiteX3496" fmla="*/ 133445 w 10035679"/>
              <a:gd name="connsiteY3496" fmla="*/ 1378381 h 5893281"/>
              <a:gd name="connsiteX3497" fmla="*/ 105068 w 10035679"/>
              <a:gd name="connsiteY3497" fmla="*/ 1357853 h 5893281"/>
              <a:gd name="connsiteX3498" fmla="*/ 88767 w 10035679"/>
              <a:gd name="connsiteY3498" fmla="*/ 1325250 h 5893281"/>
              <a:gd name="connsiteX3499" fmla="*/ 94804 w 10035679"/>
              <a:gd name="connsiteY3499" fmla="*/ 1314987 h 5893281"/>
              <a:gd name="connsiteX3500" fmla="*/ 99030 w 10035679"/>
              <a:gd name="connsiteY3500" fmla="*/ 1302912 h 5893281"/>
              <a:gd name="connsiteX3501" fmla="*/ 103258 w 10035679"/>
              <a:gd name="connsiteY3501" fmla="*/ 1292648 h 5893281"/>
              <a:gd name="connsiteX3502" fmla="*/ 145521 w 10035679"/>
              <a:gd name="connsiteY3502" fmla="*/ 1296874 h 5893281"/>
              <a:gd name="connsiteX3503" fmla="*/ 185973 w 10035679"/>
              <a:gd name="connsiteY3503" fmla="*/ 1292648 h 5893281"/>
              <a:gd name="connsiteX3504" fmla="*/ 218576 w 10035679"/>
              <a:gd name="connsiteY3504" fmla="*/ 1274537 h 5893281"/>
              <a:gd name="connsiteX3505" fmla="*/ 228838 w 10035679"/>
              <a:gd name="connsiteY3505" fmla="*/ 1249780 h 5893281"/>
              <a:gd name="connsiteX3506" fmla="*/ 236688 w 10035679"/>
              <a:gd name="connsiteY3506" fmla="*/ 1225026 h 5893281"/>
              <a:gd name="connsiteX3507" fmla="*/ 242725 w 10035679"/>
              <a:gd name="connsiteY3507" fmla="*/ 1202687 h 5893281"/>
              <a:gd name="connsiteX3508" fmla="*/ 269291 w 10035679"/>
              <a:gd name="connsiteY3508" fmla="*/ 1182159 h 5893281"/>
              <a:gd name="connsiteX3509" fmla="*/ 303705 w 10035679"/>
              <a:gd name="connsiteY3509" fmla="*/ 1164047 h 5893281"/>
              <a:gd name="connsiteX3510" fmla="*/ 342346 w 10035679"/>
              <a:gd name="connsiteY3510" fmla="*/ 1153784 h 5893281"/>
              <a:gd name="connsiteX3511" fmla="*/ 374949 w 10035679"/>
              <a:gd name="connsiteY3511" fmla="*/ 1139293 h 5893281"/>
              <a:gd name="connsiteX3512" fmla="*/ 407552 w 10035679"/>
              <a:gd name="connsiteY3512" fmla="*/ 1118766 h 5893281"/>
              <a:gd name="connsiteX3513" fmla="*/ 417816 w 10035679"/>
              <a:gd name="connsiteY3513" fmla="*/ 1124802 h 5893281"/>
              <a:gd name="connsiteX3514" fmla="*/ 423853 w 10035679"/>
              <a:gd name="connsiteY3514" fmla="*/ 1129029 h 5893281"/>
              <a:gd name="connsiteX3515" fmla="*/ 423853 w 10035679"/>
              <a:gd name="connsiteY3515" fmla="*/ 1135067 h 5893281"/>
              <a:gd name="connsiteX3516" fmla="*/ 428079 w 10035679"/>
              <a:gd name="connsiteY3516" fmla="*/ 1139293 h 5893281"/>
              <a:gd name="connsiteX3517" fmla="*/ 428079 w 10035679"/>
              <a:gd name="connsiteY3517" fmla="*/ 1147745 h 5893281"/>
              <a:gd name="connsiteX3518" fmla="*/ 432305 w 10035679"/>
              <a:gd name="connsiteY3518" fmla="*/ 1149556 h 5893281"/>
              <a:gd name="connsiteX3519" fmla="*/ 438344 w 10035679"/>
              <a:gd name="connsiteY3519" fmla="*/ 1158010 h 5893281"/>
              <a:gd name="connsiteX3520" fmla="*/ 446193 w 10035679"/>
              <a:gd name="connsiteY3520" fmla="*/ 1164047 h 5893281"/>
              <a:gd name="connsiteX3521" fmla="*/ 456456 w 10035679"/>
              <a:gd name="connsiteY3521" fmla="*/ 1164047 h 5893281"/>
              <a:gd name="connsiteX3522" fmla="*/ 464305 w 10035679"/>
              <a:gd name="connsiteY3522" fmla="*/ 1164047 h 5893281"/>
              <a:gd name="connsiteX3523" fmla="*/ 470344 w 10035679"/>
              <a:gd name="connsiteY3523" fmla="*/ 1162236 h 5893281"/>
              <a:gd name="connsiteX3524" fmla="*/ 478191 w 10035679"/>
              <a:gd name="connsiteY3524" fmla="*/ 1158010 h 5893281"/>
              <a:gd name="connsiteX3525" fmla="*/ 484230 w 10035679"/>
              <a:gd name="connsiteY3525" fmla="*/ 1158010 h 5893281"/>
              <a:gd name="connsiteX3526" fmla="*/ 492079 w 10035679"/>
              <a:gd name="connsiteY3526" fmla="*/ 1158010 h 5893281"/>
              <a:gd name="connsiteX3527" fmla="*/ 498116 w 10035679"/>
              <a:gd name="connsiteY3527" fmla="*/ 1162236 h 5893281"/>
              <a:gd name="connsiteX3528" fmla="*/ 505965 w 10035679"/>
              <a:gd name="connsiteY3528" fmla="*/ 1168273 h 5893281"/>
              <a:gd name="connsiteX3529" fmla="*/ 516228 w 10035679"/>
              <a:gd name="connsiteY3529" fmla="*/ 1178538 h 5893281"/>
              <a:gd name="connsiteX3530" fmla="*/ 522266 w 10035679"/>
              <a:gd name="connsiteY3530" fmla="*/ 1186988 h 5893281"/>
              <a:gd name="connsiteX3531" fmla="*/ 530116 w 10035679"/>
              <a:gd name="connsiteY3531" fmla="*/ 1193028 h 5893281"/>
              <a:gd name="connsiteX3532" fmla="*/ 540379 w 10035679"/>
              <a:gd name="connsiteY3532" fmla="*/ 1197254 h 5893281"/>
              <a:gd name="connsiteX3533" fmla="*/ 550643 w 10035679"/>
              <a:gd name="connsiteY3533" fmla="*/ 1201479 h 5893281"/>
              <a:gd name="connsiteX3534" fmla="*/ 560906 w 10035679"/>
              <a:gd name="connsiteY3534" fmla="*/ 1197254 h 5893281"/>
              <a:gd name="connsiteX3535" fmla="*/ 568755 w 10035679"/>
              <a:gd name="connsiteY3535" fmla="*/ 1197254 h 5893281"/>
              <a:gd name="connsiteX3536" fmla="*/ 574794 w 10035679"/>
              <a:gd name="connsiteY3536" fmla="*/ 1193028 h 5893281"/>
              <a:gd name="connsiteX3537" fmla="*/ 586869 w 10035679"/>
              <a:gd name="connsiteY3537" fmla="*/ 1188799 h 5893281"/>
              <a:gd name="connsiteX3538" fmla="*/ 592906 w 10035679"/>
              <a:gd name="connsiteY3538" fmla="*/ 1188799 h 5893281"/>
              <a:gd name="connsiteX3539" fmla="*/ 615246 w 10035679"/>
              <a:gd name="connsiteY3539" fmla="*/ 1197254 h 5893281"/>
              <a:gd name="connsiteX3540" fmla="*/ 645433 w 10035679"/>
              <a:gd name="connsiteY3540" fmla="*/ 1207517 h 5893281"/>
              <a:gd name="connsiteX3541" fmla="*/ 673810 w 10035679"/>
              <a:gd name="connsiteY3541" fmla="*/ 1222008 h 5893281"/>
              <a:gd name="connsiteX3542" fmla="*/ 702187 w 10035679"/>
              <a:gd name="connsiteY3542" fmla="*/ 1230459 h 5893281"/>
              <a:gd name="connsiteX3543" fmla="*/ 763166 w 10035679"/>
              <a:gd name="connsiteY3543" fmla="*/ 1222008 h 5893281"/>
              <a:gd name="connsiteX3544" fmla="*/ 801806 w 10035679"/>
              <a:gd name="connsiteY3544" fmla="*/ 1240119 h 5893281"/>
              <a:gd name="connsiteX3545" fmla="*/ 838032 w 10035679"/>
              <a:gd name="connsiteY3545" fmla="*/ 1264876 h 5893281"/>
              <a:gd name="connsiteX3546" fmla="*/ 872445 w 10035679"/>
              <a:gd name="connsiteY3546" fmla="*/ 1287214 h 5893281"/>
              <a:gd name="connsiteX3547" fmla="*/ 911086 w 10035679"/>
              <a:gd name="connsiteY3547" fmla="*/ 1307741 h 5893281"/>
              <a:gd name="connsiteX3548" fmla="*/ 957575 w 10035679"/>
              <a:gd name="connsiteY3548" fmla="*/ 1316194 h 5893281"/>
              <a:gd name="connsiteX3549" fmla="*/ 957575 w 10035679"/>
              <a:gd name="connsiteY3549" fmla="*/ 1301704 h 5893281"/>
              <a:gd name="connsiteX3550" fmla="*/ 947312 w 10035679"/>
              <a:gd name="connsiteY3550" fmla="*/ 1289630 h 5893281"/>
              <a:gd name="connsiteX3551" fmla="*/ 937048 w 10035679"/>
              <a:gd name="connsiteY3551" fmla="*/ 1275139 h 5893281"/>
              <a:gd name="connsiteX3552" fmla="*/ 924973 w 10035679"/>
              <a:gd name="connsiteY3552" fmla="*/ 1260650 h 5893281"/>
              <a:gd name="connsiteX3553" fmla="*/ 918936 w 10035679"/>
              <a:gd name="connsiteY3553" fmla="*/ 1244345 h 5893281"/>
              <a:gd name="connsiteX3554" fmla="*/ 961199 w 10035679"/>
              <a:gd name="connsiteY3554" fmla="*/ 1240119 h 5893281"/>
              <a:gd name="connsiteX3555" fmla="*/ 989575 w 10035679"/>
              <a:gd name="connsiteY3555" fmla="*/ 1231668 h 5893281"/>
              <a:gd name="connsiteX3556" fmla="*/ 1013726 w 10035679"/>
              <a:gd name="connsiteY3556" fmla="*/ 1217178 h 5893281"/>
              <a:gd name="connsiteX3557" fmla="*/ 1034254 w 10035679"/>
              <a:gd name="connsiteY3557" fmla="*/ 1202687 h 5893281"/>
              <a:gd name="connsiteX3558" fmla="*/ 1056592 w 10035679"/>
              <a:gd name="connsiteY3558" fmla="*/ 1186385 h 5893281"/>
              <a:gd name="connsiteX3559" fmla="*/ 1080742 w 10035679"/>
              <a:gd name="connsiteY3559" fmla="*/ 1174311 h 5893281"/>
              <a:gd name="connsiteX3560" fmla="*/ 1113345 w 10035679"/>
              <a:gd name="connsiteY3560" fmla="*/ 1168273 h 5893281"/>
              <a:gd name="connsiteX3561" fmla="*/ 1119383 w 10035679"/>
              <a:gd name="connsiteY3561" fmla="*/ 1172497 h 5893281"/>
              <a:gd name="connsiteX3562" fmla="*/ 1131459 w 10035679"/>
              <a:gd name="connsiteY3562" fmla="*/ 1174311 h 5893281"/>
              <a:gd name="connsiteX3563" fmla="*/ 1137496 w 10035679"/>
              <a:gd name="connsiteY3563" fmla="*/ 1178538 h 5893281"/>
              <a:gd name="connsiteX3564" fmla="*/ 1143534 w 10035679"/>
              <a:gd name="connsiteY3564" fmla="*/ 1182762 h 5893281"/>
              <a:gd name="connsiteX3565" fmla="*/ 1131459 w 10035679"/>
              <a:gd name="connsiteY3565" fmla="*/ 1182762 h 5893281"/>
              <a:gd name="connsiteX3566" fmla="*/ 1095233 w 10035679"/>
              <a:gd name="connsiteY3566" fmla="*/ 1211140 h 5893281"/>
              <a:gd name="connsiteX3567" fmla="*/ 1056592 w 10035679"/>
              <a:gd name="connsiteY3567" fmla="*/ 1235893 h 5893281"/>
              <a:gd name="connsiteX3568" fmla="*/ 1014329 w 10035679"/>
              <a:gd name="connsiteY3568" fmla="*/ 1254008 h 5893281"/>
              <a:gd name="connsiteX3569" fmla="*/ 1014329 w 10035679"/>
              <a:gd name="connsiteY3569" fmla="*/ 1268498 h 5893281"/>
              <a:gd name="connsiteX3570" fmla="*/ 1052970 w 10035679"/>
              <a:gd name="connsiteY3570" fmla="*/ 1274537 h 5893281"/>
              <a:gd name="connsiteX3571" fmla="*/ 1071082 w 10035679"/>
              <a:gd name="connsiteY3571" fmla="*/ 1254008 h 5893281"/>
              <a:gd name="connsiteX3572" fmla="*/ 1089194 w 10035679"/>
              <a:gd name="connsiteY3572" fmla="*/ 1243742 h 5893281"/>
              <a:gd name="connsiteX3573" fmla="*/ 1113345 w 10035679"/>
              <a:gd name="connsiteY3573" fmla="*/ 1239517 h 5893281"/>
              <a:gd name="connsiteX3574" fmla="*/ 1137496 w 10035679"/>
              <a:gd name="connsiteY3574" fmla="*/ 1239517 h 5893281"/>
              <a:gd name="connsiteX3575" fmla="*/ 1170098 w 10035679"/>
              <a:gd name="connsiteY3575" fmla="*/ 1235291 h 5893281"/>
              <a:gd name="connsiteX3576" fmla="*/ 1171911 w 10035679"/>
              <a:gd name="connsiteY3576" fmla="*/ 1225026 h 5893281"/>
              <a:gd name="connsiteX3577" fmla="*/ 1176137 w 10035679"/>
              <a:gd name="connsiteY3577" fmla="*/ 1214764 h 5893281"/>
              <a:gd name="connsiteX3578" fmla="*/ 1183984 w 10035679"/>
              <a:gd name="connsiteY3578" fmla="*/ 1202687 h 5893281"/>
              <a:gd name="connsiteX3579" fmla="*/ 1190023 w 10035679"/>
              <a:gd name="connsiteY3579" fmla="*/ 1196649 h 5893281"/>
              <a:gd name="connsiteX3580" fmla="*/ 1200286 w 10035679"/>
              <a:gd name="connsiteY3580" fmla="*/ 1221405 h 5893281"/>
              <a:gd name="connsiteX3581" fmla="*/ 1212361 w 10035679"/>
              <a:gd name="connsiteY3581" fmla="*/ 1239517 h 5893281"/>
              <a:gd name="connsiteX3582" fmla="*/ 1228663 w 10035679"/>
              <a:gd name="connsiteY3582" fmla="*/ 1254008 h 5893281"/>
              <a:gd name="connsiteX3583" fmla="*/ 1255229 w 10035679"/>
              <a:gd name="connsiteY3583" fmla="*/ 1260045 h 5893281"/>
              <a:gd name="connsiteX3584" fmla="*/ 1261265 w 10035679"/>
              <a:gd name="connsiteY3584" fmla="*/ 1254008 h 5893281"/>
              <a:gd name="connsiteX3585" fmla="*/ 1265493 w 10035679"/>
              <a:gd name="connsiteY3585" fmla="*/ 1249780 h 5893281"/>
              <a:gd name="connsiteX3586" fmla="*/ 1271530 w 10035679"/>
              <a:gd name="connsiteY3586" fmla="*/ 1245553 h 5893281"/>
              <a:gd name="connsiteX3587" fmla="*/ 1275756 w 10035679"/>
              <a:gd name="connsiteY3587" fmla="*/ 1243742 h 5893281"/>
              <a:gd name="connsiteX3588" fmla="*/ 1283605 w 10035679"/>
              <a:gd name="connsiteY3588" fmla="*/ 1243742 h 5893281"/>
              <a:gd name="connsiteX3589" fmla="*/ 1285416 w 10035679"/>
              <a:gd name="connsiteY3589" fmla="*/ 1243742 h 5893281"/>
              <a:gd name="connsiteX3590" fmla="*/ 1293265 w 10035679"/>
              <a:gd name="connsiteY3590" fmla="*/ 1254008 h 5893281"/>
              <a:gd name="connsiteX3591" fmla="*/ 1297491 w 10035679"/>
              <a:gd name="connsiteY3591" fmla="*/ 1260045 h 5893281"/>
              <a:gd name="connsiteX3592" fmla="*/ 1299304 w 10035679"/>
              <a:gd name="connsiteY3592" fmla="*/ 1268498 h 5893281"/>
              <a:gd name="connsiteX3593" fmla="*/ 1311377 w 10035679"/>
              <a:gd name="connsiteY3593" fmla="*/ 1264272 h 5893281"/>
              <a:gd name="connsiteX3594" fmla="*/ 1321642 w 10035679"/>
              <a:gd name="connsiteY3594" fmla="*/ 1258234 h 5893281"/>
              <a:gd name="connsiteX3595" fmla="*/ 1327680 w 10035679"/>
              <a:gd name="connsiteY3595" fmla="*/ 1249780 h 5893281"/>
              <a:gd name="connsiteX3596" fmla="*/ 1337943 w 10035679"/>
              <a:gd name="connsiteY3596" fmla="*/ 1245553 h 5893281"/>
              <a:gd name="connsiteX3597" fmla="*/ 1345793 w 10035679"/>
              <a:gd name="connsiteY3597" fmla="*/ 1243742 h 5893281"/>
              <a:gd name="connsiteX3598" fmla="*/ 1384432 w 10035679"/>
              <a:gd name="connsiteY3598" fmla="*/ 1254008 h 5893281"/>
              <a:gd name="connsiteX3599" fmla="*/ 1417037 w 10035679"/>
              <a:gd name="connsiteY3599" fmla="*/ 1278762 h 5893281"/>
              <a:gd name="connsiteX3600" fmla="*/ 1449640 w 10035679"/>
              <a:gd name="connsiteY3600" fmla="*/ 1303515 h 5893281"/>
              <a:gd name="connsiteX3601" fmla="*/ 1479827 w 10035679"/>
              <a:gd name="connsiteY3601" fmla="*/ 1325854 h 5893281"/>
              <a:gd name="connsiteX3602" fmla="*/ 1491902 w 10035679"/>
              <a:gd name="connsiteY3602" fmla="*/ 1325854 h 5893281"/>
              <a:gd name="connsiteX3603" fmla="*/ 1502165 w 10035679"/>
              <a:gd name="connsiteY3603" fmla="*/ 1325854 h 5893281"/>
              <a:gd name="connsiteX3604" fmla="*/ 1508204 w 10035679"/>
              <a:gd name="connsiteY3604" fmla="*/ 1321628 h 5893281"/>
              <a:gd name="connsiteX3605" fmla="*/ 1520279 w 10035679"/>
              <a:gd name="connsiteY3605" fmla="*/ 1317400 h 5893281"/>
              <a:gd name="connsiteX3606" fmla="*/ 1526316 w 10035679"/>
              <a:gd name="connsiteY3606" fmla="*/ 1315590 h 5893281"/>
              <a:gd name="connsiteX3607" fmla="*/ 1532354 w 10035679"/>
              <a:gd name="connsiteY3607" fmla="*/ 1315590 h 5893281"/>
              <a:gd name="connsiteX3608" fmla="*/ 1540202 w 10035679"/>
              <a:gd name="connsiteY3608" fmla="*/ 1321628 h 5893281"/>
              <a:gd name="connsiteX3609" fmla="*/ 1546240 w 10035679"/>
              <a:gd name="connsiteY3609" fmla="*/ 1330080 h 5893281"/>
              <a:gd name="connsiteX3610" fmla="*/ 1554090 w 10035679"/>
              <a:gd name="connsiteY3610" fmla="*/ 1340343 h 5893281"/>
              <a:gd name="connsiteX3611" fmla="*/ 1560126 w 10035679"/>
              <a:gd name="connsiteY3611" fmla="*/ 1354834 h 5893281"/>
              <a:gd name="connsiteX3612" fmla="*/ 1564352 w 10035679"/>
              <a:gd name="connsiteY3612" fmla="*/ 1360872 h 5893281"/>
              <a:gd name="connsiteX3613" fmla="*/ 1558316 w 10035679"/>
              <a:gd name="connsiteY3613" fmla="*/ 1365100 h 5893281"/>
              <a:gd name="connsiteX3614" fmla="*/ 1550466 w 10035679"/>
              <a:gd name="connsiteY3614" fmla="*/ 1369326 h 5893281"/>
              <a:gd name="connsiteX3615" fmla="*/ 1546240 w 10035679"/>
              <a:gd name="connsiteY3615" fmla="*/ 1371137 h 5893281"/>
              <a:gd name="connsiteX3616" fmla="*/ 1546240 w 10035679"/>
              <a:gd name="connsiteY3616" fmla="*/ 1375363 h 5893281"/>
              <a:gd name="connsiteX3617" fmla="*/ 1544430 w 10035679"/>
              <a:gd name="connsiteY3617" fmla="*/ 1379589 h 5893281"/>
              <a:gd name="connsiteX3618" fmla="*/ 1540202 w 10035679"/>
              <a:gd name="connsiteY3618" fmla="*/ 1385628 h 5893281"/>
              <a:gd name="connsiteX3619" fmla="*/ 1564352 w 10035679"/>
              <a:gd name="connsiteY3619" fmla="*/ 1385628 h 5893281"/>
              <a:gd name="connsiteX3620" fmla="*/ 1596955 w 10035679"/>
              <a:gd name="connsiteY3620" fmla="*/ 1389854 h 5893281"/>
              <a:gd name="connsiteX3621" fmla="*/ 1629558 w 10035679"/>
              <a:gd name="connsiteY3621" fmla="*/ 1389854 h 5893281"/>
              <a:gd name="connsiteX3622" fmla="*/ 1657935 w 10035679"/>
              <a:gd name="connsiteY3622" fmla="*/ 1389854 h 5893281"/>
              <a:gd name="connsiteX3623" fmla="*/ 1674236 w 10035679"/>
              <a:gd name="connsiteY3623" fmla="*/ 1394080 h 5893281"/>
              <a:gd name="connsiteX3624" fmla="*/ 1692350 w 10035679"/>
              <a:gd name="connsiteY3624" fmla="*/ 1414608 h 5893281"/>
              <a:gd name="connsiteX3625" fmla="*/ 1710462 w 10035679"/>
              <a:gd name="connsiteY3625" fmla="*/ 1436948 h 5893281"/>
              <a:gd name="connsiteX3626" fmla="*/ 1726763 w 10035679"/>
              <a:gd name="connsiteY3626" fmla="*/ 1457476 h 5893281"/>
              <a:gd name="connsiteX3627" fmla="*/ 1726763 w 10035679"/>
              <a:gd name="connsiteY3627" fmla="*/ 1386231 h 5893281"/>
              <a:gd name="connsiteX3628" fmla="*/ 1744878 w 10035679"/>
              <a:gd name="connsiteY3628" fmla="*/ 1386231 h 5893281"/>
              <a:gd name="connsiteX3629" fmla="*/ 1758763 w 10035679"/>
              <a:gd name="connsiteY3629" fmla="*/ 1386231 h 5893281"/>
              <a:gd name="connsiteX3630" fmla="*/ 1769026 w 10035679"/>
              <a:gd name="connsiteY3630" fmla="*/ 1384420 h 5893281"/>
              <a:gd name="connsiteX3631" fmla="*/ 1782914 w 10035679"/>
              <a:gd name="connsiteY3631" fmla="*/ 1380194 h 5893281"/>
              <a:gd name="connsiteX3632" fmla="*/ 1782914 w 10035679"/>
              <a:gd name="connsiteY3632" fmla="*/ 1371741 h 5893281"/>
              <a:gd name="connsiteX3633" fmla="*/ 1720122 w 10035679"/>
              <a:gd name="connsiteY3633" fmla="*/ 1371741 h 5893281"/>
              <a:gd name="connsiteX3634" fmla="*/ 1715896 w 10035679"/>
              <a:gd name="connsiteY3634" fmla="*/ 1361476 h 5893281"/>
              <a:gd name="connsiteX3635" fmla="*/ 1714085 w 10035679"/>
              <a:gd name="connsiteY3635" fmla="*/ 1359666 h 5893281"/>
              <a:gd name="connsiteX3636" fmla="*/ 1709859 w 10035679"/>
              <a:gd name="connsiteY3636" fmla="*/ 1351211 h 5893281"/>
              <a:gd name="connsiteX3637" fmla="*/ 1705633 w 10035679"/>
              <a:gd name="connsiteY3637" fmla="*/ 1345175 h 5893281"/>
              <a:gd name="connsiteX3638" fmla="*/ 1705633 w 10035679"/>
              <a:gd name="connsiteY3638" fmla="*/ 1333099 h 5893281"/>
              <a:gd name="connsiteX3639" fmla="*/ 1713481 w 10035679"/>
              <a:gd name="connsiteY3639" fmla="*/ 1333099 h 5893281"/>
              <a:gd name="connsiteX3640" fmla="*/ 1713481 w 10035679"/>
              <a:gd name="connsiteY3640" fmla="*/ 1327062 h 5893281"/>
              <a:gd name="connsiteX3641" fmla="*/ 1804650 w 10035679"/>
              <a:gd name="connsiteY3641" fmla="*/ 1316798 h 5893281"/>
              <a:gd name="connsiteX3642" fmla="*/ 1804650 w 10035679"/>
              <a:gd name="connsiteY3642" fmla="*/ 1341551 h 5893281"/>
              <a:gd name="connsiteX3643" fmla="*/ 1814912 w 10035679"/>
              <a:gd name="connsiteY3643" fmla="*/ 1347590 h 5893281"/>
              <a:gd name="connsiteX3644" fmla="*/ 1822761 w 10035679"/>
              <a:gd name="connsiteY3644" fmla="*/ 1359666 h 5893281"/>
              <a:gd name="connsiteX3645" fmla="*/ 1828800 w 10035679"/>
              <a:gd name="connsiteY3645" fmla="*/ 1365703 h 5893281"/>
              <a:gd name="connsiteX3646" fmla="*/ 1836647 w 10035679"/>
              <a:gd name="connsiteY3646" fmla="*/ 1380194 h 5893281"/>
              <a:gd name="connsiteX3647" fmla="*/ 1875289 w 10035679"/>
              <a:gd name="connsiteY3647" fmla="*/ 1380194 h 5893281"/>
              <a:gd name="connsiteX3648" fmla="*/ 1899439 w 10035679"/>
              <a:gd name="connsiteY3648" fmla="*/ 1386231 h 5893281"/>
              <a:gd name="connsiteX3649" fmla="*/ 1923590 w 10035679"/>
              <a:gd name="connsiteY3649" fmla="*/ 1390457 h 5893281"/>
              <a:gd name="connsiteX3650" fmla="*/ 1947739 w 10035679"/>
              <a:gd name="connsiteY3650" fmla="*/ 1394683 h 5893281"/>
              <a:gd name="connsiteX3651" fmla="*/ 1983965 w 10035679"/>
              <a:gd name="connsiteY3651" fmla="*/ 1394683 h 5893281"/>
              <a:gd name="connsiteX3652" fmla="*/ 1988191 w 10035679"/>
              <a:gd name="connsiteY3652" fmla="*/ 1390457 h 5893281"/>
              <a:gd name="connsiteX3653" fmla="*/ 1990004 w 10035679"/>
              <a:gd name="connsiteY3653" fmla="*/ 1386231 h 5893281"/>
              <a:gd name="connsiteX3654" fmla="*/ 1994229 w 10035679"/>
              <a:gd name="connsiteY3654" fmla="*/ 1384420 h 5893281"/>
              <a:gd name="connsiteX3655" fmla="*/ 1998455 w 10035679"/>
              <a:gd name="connsiteY3655" fmla="*/ 1380194 h 5893281"/>
              <a:gd name="connsiteX3656" fmla="*/ 1998455 w 10035679"/>
              <a:gd name="connsiteY3656" fmla="*/ 1355440 h 5893281"/>
              <a:gd name="connsiteX3657" fmla="*/ 2044944 w 10035679"/>
              <a:gd name="connsiteY3657" fmla="*/ 1355440 h 5893281"/>
              <a:gd name="connsiteX3658" fmla="*/ 2058830 w 10035679"/>
              <a:gd name="connsiteY3658" fmla="*/ 1386231 h 5893281"/>
              <a:gd name="connsiteX3659" fmla="*/ 2075132 w 10035679"/>
              <a:gd name="connsiteY3659" fmla="*/ 1418834 h 5893281"/>
              <a:gd name="connsiteX3660" fmla="*/ 2079358 w 10035679"/>
              <a:gd name="connsiteY3660" fmla="*/ 1404345 h 5893281"/>
              <a:gd name="connsiteX3661" fmla="*/ 2079358 w 10035679"/>
              <a:gd name="connsiteY3661" fmla="*/ 1398306 h 5893281"/>
              <a:gd name="connsiteX3662" fmla="*/ 2083586 w 10035679"/>
              <a:gd name="connsiteY3662" fmla="*/ 1386231 h 5893281"/>
              <a:gd name="connsiteX3663" fmla="*/ 2083586 w 10035679"/>
              <a:gd name="connsiteY3663" fmla="*/ 1380194 h 5893281"/>
              <a:gd name="connsiteX3664" fmla="*/ 2107735 w 10035679"/>
              <a:gd name="connsiteY3664" fmla="*/ 1380194 h 5893281"/>
              <a:gd name="connsiteX3665" fmla="*/ 2107735 w 10035679"/>
              <a:gd name="connsiteY3665" fmla="*/ 1351816 h 5893281"/>
              <a:gd name="connsiteX3666" fmla="*/ 2107735 w 10035679"/>
              <a:gd name="connsiteY3666" fmla="*/ 1319213 h 5893281"/>
              <a:gd name="connsiteX3667" fmla="*/ 2111963 w 10035679"/>
              <a:gd name="connsiteY3667" fmla="*/ 1290838 h 5893281"/>
              <a:gd name="connsiteX3668" fmla="*/ 2107735 w 10035679"/>
              <a:gd name="connsiteY3668" fmla="*/ 1276347 h 5893281"/>
              <a:gd name="connsiteX3669" fmla="*/ 2083586 w 10035679"/>
              <a:gd name="connsiteY3669" fmla="*/ 1247969 h 5893281"/>
              <a:gd name="connsiteX3670" fmla="*/ 2065472 w 10035679"/>
              <a:gd name="connsiteY3670" fmla="*/ 1217178 h 5893281"/>
              <a:gd name="connsiteX3671" fmla="*/ 2061246 w 10035679"/>
              <a:gd name="connsiteY3671" fmla="*/ 1180348 h 5893281"/>
              <a:gd name="connsiteX3672" fmla="*/ 2069095 w 10035679"/>
              <a:gd name="connsiteY3672" fmla="*/ 1145330 h 5893281"/>
              <a:gd name="connsiteX3673" fmla="*/ 2093246 w 10035679"/>
              <a:gd name="connsiteY3673" fmla="*/ 1106690 h 5893281"/>
              <a:gd name="connsiteX3674" fmla="*/ 2111358 w 10035679"/>
              <a:gd name="connsiteY3674" fmla="*/ 1098237 h 5893281"/>
              <a:gd name="connsiteX3675" fmla="*/ 2131885 w 10035679"/>
              <a:gd name="connsiteY3675" fmla="*/ 1092198 h 5893281"/>
              <a:gd name="connsiteX3676" fmla="*/ 1724940 w 10035679"/>
              <a:gd name="connsiteY3676" fmla="*/ 989554 h 5893281"/>
              <a:gd name="connsiteX3677" fmla="*/ 1767202 w 10035679"/>
              <a:gd name="connsiteY3677" fmla="*/ 1018533 h 5893281"/>
              <a:gd name="connsiteX3678" fmla="*/ 1793768 w 10035679"/>
              <a:gd name="connsiteY3678" fmla="*/ 1052949 h 5893281"/>
              <a:gd name="connsiteX3679" fmla="*/ 1807654 w 10035679"/>
              <a:gd name="connsiteY3679" fmla="*/ 1095814 h 5893281"/>
              <a:gd name="connsiteX3680" fmla="*/ 1817917 w 10035679"/>
              <a:gd name="connsiteY3680" fmla="*/ 1151360 h 5893281"/>
              <a:gd name="connsiteX3681" fmla="*/ 1828182 w 10035679"/>
              <a:gd name="connsiteY3681" fmla="*/ 1206303 h 5893281"/>
              <a:gd name="connsiteX3682" fmla="*/ 1860182 w 10035679"/>
              <a:gd name="connsiteY3682" fmla="*/ 1210529 h 5893281"/>
              <a:gd name="connsiteX3683" fmla="*/ 1880709 w 10035679"/>
              <a:gd name="connsiteY3683" fmla="*/ 1214153 h 5893281"/>
              <a:gd name="connsiteX3684" fmla="*/ 1898821 w 10035679"/>
              <a:gd name="connsiteY3684" fmla="*/ 1228643 h 5893281"/>
              <a:gd name="connsiteX3685" fmla="*/ 1909086 w 10035679"/>
              <a:gd name="connsiteY3685" fmla="*/ 1247358 h 5893281"/>
              <a:gd name="connsiteX3686" fmla="*/ 1913312 w 10035679"/>
              <a:gd name="connsiteY3686" fmla="*/ 1277548 h 5893281"/>
              <a:gd name="connsiteX3687" fmla="*/ 1907273 w 10035679"/>
              <a:gd name="connsiteY3687" fmla="*/ 1277548 h 5893281"/>
              <a:gd name="connsiteX3688" fmla="*/ 1903047 w 10035679"/>
              <a:gd name="connsiteY3688" fmla="*/ 1275735 h 5893281"/>
              <a:gd name="connsiteX3689" fmla="*/ 1898821 w 10035679"/>
              <a:gd name="connsiteY3689" fmla="*/ 1271509 h 5893281"/>
              <a:gd name="connsiteX3690" fmla="*/ 1894595 w 10035679"/>
              <a:gd name="connsiteY3690" fmla="*/ 1267283 h 5893281"/>
              <a:gd name="connsiteX3691" fmla="*/ 1888559 w 10035679"/>
              <a:gd name="connsiteY3691" fmla="*/ 1263660 h 5893281"/>
              <a:gd name="connsiteX3692" fmla="*/ 1888559 w 10035679"/>
              <a:gd name="connsiteY3692" fmla="*/ 1277548 h 5893281"/>
              <a:gd name="connsiteX3693" fmla="*/ 1894595 w 10035679"/>
              <a:gd name="connsiteY3693" fmla="*/ 1286000 h 5893281"/>
              <a:gd name="connsiteX3694" fmla="*/ 1898821 w 10035679"/>
              <a:gd name="connsiteY3694" fmla="*/ 1290226 h 5893281"/>
              <a:gd name="connsiteX3695" fmla="*/ 1903047 w 10035679"/>
              <a:gd name="connsiteY3695" fmla="*/ 1290226 h 5893281"/>
              <a:gd name="connsiteX3696" fmla="*/ 1903047 w 10035679"/>
              <a:gd name="connsiteY3696" fmla="*/ 1296263 h 5893281"/>
              <a:gd name="connsiteX3697" fmla="*/ 1903047 w 10035679"/>
              <a:gd name="connsiteY3697" fmla="*/ 1300491 h 5893281"/>
              <a:gd name="connsiteX3698" fmla="*/ 1907273 w 10035679"/>
              <a:gd name="connsiteY3698" fmla="*/ 1310150 h 5893281"/>
              <a:gd name="connsiteX3699" fmla="*/ 1888559 w 10035679"/>
              <a:gd name="connsiteY3699" fmla="*/ 1314376 h 5893281"/>
              <a:gd name="connsiteX3700" fmla="*/ 1870445 w 10035679"/>
              <a:gd name="connsiteY3700" fmla="*/ 1318602 h 5893281"/>
              <a:gd name="connsiteX3701" fmla="*/ 1850520 w 10035679"/>
              <a:gd name="connsiteY3701" fmla="*/ 1318602 h 5893281"/>
              <a:gd name="connsiteX3702" fmla="*/ 1813691 w 10035679"/>
              <a:gd name="connsiteY3702" fmla="*/ 1304112 h 5893281"/>
              <a:gd name="connsiteX3703" fmla="*/ 1779278 w 10035679"/>
              <a:gd name="connsiteY3703" fmla="*/ 1300491 h 5893281"/>
              <a:gd name="connsiteX3704" fmla="*/ 1738826 w 10035679"/>
              <a:gd name="connsiteY3704" fmla="*/ 1306527 h 5893281"/>
              <a:gd name="connsiteX3705" fmla="*/ 1700184 w 10035679"/>
              <a:gd name="connsiteY3705" fmla="*/ 1318602 h 5893281"/>
              <a:gd name="connsiteX3706" fmla="*/ 1661545 w 10035679"/>
              <a:gd name="connsiteY3706" fmla="*/ 1324639 h 5893281"/>
              <a:gd name="connsiteX3707" fmla="*/ 1619282 w 10035679"/>
              <a:gd name="connsiteY3707" fmla="*/ 1324639 h 5893281"/>
              <a:gd name="connsiteX3708" fmla="*/ 1570378 w 10035679"/>
              <a:gd name="connsiteY3708" fmla="*/ 1310150 h 5893281"/>
              <a:gd name="connsiteX3709" fmla="*/ 1544415 w 10035679"/>
              <a:gd name="connsiteY3709" fmla="*/ 1304112 h 5893281"/>
              <a:gd name="connsiteX3710" fmla="*/ 1523887 w 10035679"/>
              <a:gd name="connsiteY3710" fmla="*/ 1300491 h 5893281"/>
              <a:gd name="connsiteX3711" fmla="*/ 1505775 w 10035679"/>
              <a:gd name="connsiteY3711" fmla="*/ 1296263 h 5893281"/>
              <a:gd name="connsiteX3712" fmla="*/ 1489474 w 10035679"/>
              <a:gd name="connsiteY3712" fmla="*/ 1286000 h 5893281"/>
              <a:gd name="connsiteX3713" fmla="*/ 1477398 w 10035679"/>
              <a:gd name="connsiteY3713" fmla="*/ 1263660 h 5893281"/>
              <a:gd name="connsiteX3714" fmla="*/ 1485248 w 10035679"/>
              <a:gd name="connsiteY3714" fmla="*/ 1263660 h 5893281"/>
              <a:gd name="connsiteX3715" fmla="*/ 1503964 w 10035679"/>
              <a:gd name="connsiteY3715" fmla="*/ 1247358 h 5893281"/>
              <a:gd name="connsiteX3716" fmla="*/ 1529926 w 10035679"/>
              <a:gd name="connsiteY3716" fmla="*/ 1238906 h 5893281"/>
              <a:gd name="connsiteX3717" fmla="*/ 1562528 w 10035679"/>
              <a:gd name="connsiteY3717" fmla="*/ 1234680 h 5893281"/>
              <a:gd name="connsiteX3718" fmla="*/ 1595131 w 10035679"/>
              <a:gd name="connsiteY3718" fmla="*/ 1232870 h 5893281"/>
              <a:gd name="connsiteX3719" fmla="*/ 1595131 w 10035679"/>
              <a:gd name="connsiteY3719" fmla="*/ 1224415 h 5893281"/>
              <a:gd name="connsiteX3720" fmla="*/ 1580641 w 10035679"/>
              <a:gd name="connsiteY3720" fmla="*/ 1214153 h 5893281"/>
              <a:gd name="connsiteX3721" fmla="*/ 1570378 w 10035679"/>
              <a:gd name="connsiteY3721" fmla="*/ 1206303 h 5893281"/>
              <a:gd name="connsiteX3722" fmla="*/ 1556490 w 10035679"/>
              <a:gd name="connsiteY3722" fmla="*/ 1204492 h 5893281"/>
              <a:gd name="connsiteX3723" fmla="*/ 1529926 w 10035679"/>
              <a:gd name="connsiteY3723" fmla="*/ 1200267 h 5893281"/>
              <a:gd name="connsiteX3724" fmla="*/ 1517850 w 10035679"/>
              <a:gd name="connsiteY3724" fmla="*/ 1200267 h 5893281"/>
              <a:gd name="connsiteX3725" fmla="*/ 1491889 w 10035679"/>
              <a:gd name="connsiteY3725" fmla="*/ 1200267 h 5893281"/>
              <a:gd name="connsiteX3726" fmla="*/ 1461097 w 10035679"/>
              <a:gd name="connsiteY3726" fmla="*/ 1200267 h 5893281"/>
              <a:gd name="connsiteX3727" fmla="*/ 1456871 w 10035679"/>
              <a:gd name="connsiteY3727" fmla="*/ 1177926 h 5893281"/>
              <a:gd name="connsiteX3728" fmla="*/ 1447211 w 10035679"/>
              <a:gd name="connsiteY3728" fmla="*/ 1157399 h 5893281"/>
              <a:gd name="connsiteX3729" fmla="*/ 1438757 w 10035679"/>
              <a:gd name="connsiteY3729" fmla="*/ 1138682 h 5893281"/>
              <a:gd name="connsiteX3730" fmla="*/ 1432720 w 10035679"/>
              <a:gd name="connsiteY3730" fmla="*/ 1118155 h 5893281"/>
              <a:gd name="connsiteX3731" fmla="*/ 1432720 w 10035679"/>
              <a:gd name="connsiteY3731" fmla="*/ 1081928 h 5893281"/>
              <a:gd name="connsiteX3732" fmla="*/ 1447211 w 10035679"/>
              <a:gd name="connsiteY3732" fmla="*/ 1061401 h 5893281"/>
              <a:gd name="connsiteX3733" fmla="*/ 1461097 w 10035679"/>
              <a:gd name="connsiteY3733" fmla="*/ 1036647 h 5893281"/>
              <a:gd name="connsiteX3734" fmla="*/ 1477398 w 10035679"/>
              <a:gd name="connsiteY3734" fmla="*/ 1014307 h 5893281"/>
              <a:gd name="connsiteX3735" fmla="*/ 1499736 w 10035679"/>
              <a:gd name="connsiteY3735" fmla="*/ 999818 h 5893281"/>
              <a:gd name="connsiteX3736" fmla="*/ 1523887 w 10035679"/>
              <a:gd name="connsiteY3736" fmla="*/ 1004044 h 5893281"/>
              <a:gd name="connsiteX3737" fmla="*/ 1529926 w 10035679"/>
              <a:gd name="connsiteY3737" fmla="*/ 1004044 h 5893281"/>
              <a:gd name="connsiteX3738" fmla="*/ 1529926 w 10035679"/>
              <a:gd name="connsiteY3738" fmla="*/ 1010081 h 5893281"/>
              <a:gd name="connsiteX3739" fmla="*/ 1529926 w 10035679"/>
              <a:gd name="connsiteY3739" fmla="*/ 1014307 h 5893281"/>
              <a:gd name="connsiteX3740" fmla="*/ 1528113 w 10035679"/>
              <a:gd name="connsiteY3740" fmla="*/ 1014307 h 5893281"/>
              <a:gd name="connsiteX3741" fmla="*/ 1528113 w 10035679"/>
              <a:gd name="connsiteY3741" fmla="*/ 1018533 h 5893281"/>
              <a:gd name="connsiteX3742" fmla="*/ 1529926 w 10035679"/>
              <a:gd name="connsiteY3742" fmla="*/ 1022156 h 5893281"/>
              <a:gd name="connsiteX3743" fmla="*/ 1529926 w 10035679"/>
              <a:gd name="connsiteY3743" fmla="*/ 1028798 h 5893281"/>
              <a:gd name="connsiteX3744" fmla="*/ 1548038 w 10035679"/>
              <a:gd name="connsiteY3744" fmla="*/ 1028798 h 5893281"/>
              <a:gd name="connsiteX3745" fmla="*/ 1572791 w 10035679"/>
              <a:gd name="connsiteY3745" fmla="*/ 1028798 h 5893281"/>
              <a:gd name="connsiteX3746" fmla="*/ 1595131 w 10035679"/>
              <a:gd name="connsiteY3746" fmla="*/ 1028798 h 5893281"/>
              <a:gd name="connsiteX3747" fmla="*/ 1609017 w 10035679"/>
              <a:gd name="connsiteY3747" fmla="*/ 1028798 h 5893281"/>
              <a:gd name="connsiteX3748" fmla="*/ 1615056 w 10035679"/>
              <a:gd name="connsiteY3748" fmla="*/ 1032421 h 5893281"/>
              <a:gd name="connsiteX3749" fmla="*/ 1619282 w 10035679"/>
              <a:gd name="connsiteY3749" fmla="*/ 1036647 h 5893281"/>
              <a:gd name="connsiteX3750" fmla="*/ 1623508 w 10035679"/>
              <a:gd name="connsiteY3750" fmla="*/ 1042684 h 5893281"/>
              <a:gd name="connsiteX3751" fmla="*/ 1627131 w 10035679"/>
              <a:gd name="connsiteY3751" fmla="*/ 1051138 h 5893281"/>
              <a:gd name="connsiteX3752" fmla="*/ 1633168 w 10035679"/>
              <a:gd name="connsiteY3752" fmla="*/ 1052949 h 5893281"/>
              <a:gd name="connsiteX3753" fmla="*/ 1641620 w 10035679"/>
              <a:gd name="connsiteY3753" fmla="*/ 1061401 h 5893281"/>
              <a:gd name="connsiteX3754" fmla="*/ 1643433 w 10035679"/>
              <a:gd name="connsiteY3754" fmla="*/ 1051138 h 5893281"/>
              <a:gd name="connsiteX3755" fmla="*/ 1647659 w 10035679"/>
              <a:gd name="connsiteY3755" fmla="*/ 1046910 h 5893281"/>
              <a:gd name="connsiteX3756" fmla="*/ 1655508 w 10035679"/>
              <a:gd name="connsiteY3756" fmla="*/ 1042684 h 5893281"/>
              <a:gd name="connsiteX3757" fmla="*/ 1657921 w 10035679"/>
              <a:gd name="connsiteY3757" fmla="*/ 1039063 h 5893281"/>
              <a:gd name="connsiteX3758" fmla="*/ 1669997 w 10035679"/>
              <a:gd name="connsiteY3758" fmla="*/ 1039063 h 5893281"/>
              <a:gd name="connsiteX3759" fmla="*/ 1680262 w 10035679"/>
              <a:gd name="connsiteY3759" fmla="*/ 1036647 h 5893281"/>
              <a:gd name="connsiteX3760" fmla="*/ 1694147 w 10035679"/>
              <a:gd name="connsiteY3760" fmla="*/ 1065024 h 5893281"/>
              <a:gd name="connsiteX3761" fmla="*/ 1708638 w 10035679"/>
              <a:gd name="connsiteY3761" fmla="*/ 1085551 h 5893281"/>
              <a:gd name="connsiteX3762" fmla="*/ 1718298 w 10035679"/>
              <a:gd name="connsiteY3762" fmla="*/ 1100042 h 5893281"/>
              <a:gd name="connsiteX3763" fmla="*/ 1722524 w 10035679"/>
              <a:gd name="connsiteY3763" fmla="*/ 1089778 h 5893281"/>
              <a:gd name="connsiteX3764" fmla="*/ 1724940 w 10035679"/>
              <a:gd name="connsiteY3764" fmla="*/ 1079513 h 5893281"/>
              <a:gd name="connsiteX3765" fmla="*/ 1724940 w 10035679"/>
              <a:gd name="connsiteY3765" fmla="*/ 1067439 h 5893281"/>
              <a:gd name="connsiteX3766" fmla="*/ 1724940 w 10035679"/>
              <a:gd name="connsiteY3766" fmla="*/ 1052949 h 5893281"/>
              <a:gd name="connsiteX3767" fmla="*/ 1712260 w 10035679"/>
              <a:gd name="connsiteY3767" fmla="*/ 1032421 h 5893281"/>
              <a:gd name="connsiteX3768" fmla="*/ 1714675 w 10035679"/>
              <a:gd name="connsiteY3768" fmla="*/ 1010081 h 5893281"/>
              <a:gd name="connsiteX3769" fmla="*/ 1765392 w 10035679"/>
              <a:gd name="connsiteY3769" fmla="*/ 956951 h 5893281"/>
              <a:gd name="connsiteX3770" fmla="*/ 1781694 w 10035679"/>
              <a:gd name="connsiteY3770" fmla="*/ 956951 h 5893281"/>
              <a:gd name="connsiteX3771" fmla="*/ 1795580 w 10035679"/>
              <a:gd name="connsiteY3771" fmla="*/ 961177 h 5893281"/>
              <a:gd name="connsiteX3772" fmla="*/ 1810070 w 10035679"/>
              <a:gd name="connsiteY3772" fmla="*/ 965403 h 5893281"/>
              <a:gd name="connsiteX3773" fmla="*/ 1822146 w 10035679"/>
              <a:gd name="connsiteY3773" fmla="*/ 971442 h 5893281"/>
              <a:gd name="connsiteX3774" fmla="*/ 1823956 w 10035679"/>
              <a:gd name="connsiteY3774" fmla="*/ 981705 h 5893281"/>
              <a:gd name="connsiteX3775" fmla="*/ 1823956 w 10035679"/>
              <a:gd name="connsiteY3775" fmla="*/ 989555 h 5893281"/>
              <a:gd name="connsiteX3776" fmla="*/ 1828182 w 10035679"/>
              <a:gd name="connsiteY3776" fmla="*/ 999820 h 5893281"/>
              <a:gd name="connsiteX3777" fmla="*/ 1828182 w 10035679"/>
              <a:gd name="connsiteY3777" fmla="*/ 1014309 h 5893281"/>
              <a:gd name="connsiteX3778" fmla="*/ 1817920 w 10035679"/>
              <a:gd name="connsiteY3778" fmla="*/ 1014309 h 5893281"/>
              <a:gd name="connsiteX3779" fmla="*/ 1810070 w 10035679"/>
              <a:gd name="connsiteY3779" fmla="*/ 1018536 h 5893281"/>
              <a:gd name="connsiteX3780" fmla="*/ 1799806 w 10035679"/>
              <a:gd name="connsiteY3780" fmla="*/ 1018536 h 5893281"/>
              <a:gd name="connsiteX3781" fmla="*/ 1789543 w 10035679"/>
              <a:gd name="connsiteY3781" fmla="*/ 1022159 h 5893281"/>
              <a:gd name="connsiteX3782" fmla="*/ 1771429 w 10035679"/>
              <a:gd name="connsiteY3782" fmla="*/ 1004046 h 5893281"/>
              <a:gd name="connsiteX3783" fmla="*/ 1750902 w 10035679"/>
              <a:gd name="connsiteY3783" fmla="*/ 989555 h 5893281"/>
              <a:gd name="connsiteX3784" fmla="*/ 8645824 w 10035679"/>
              <a:gd name="connsiteY3784" fmla="*/ 942458 h 5893281"/>
              <a:gd name="connsiteX3785" fmla="*/ 8683861 w 10035679"/>
              <a:gd name="connsiteY3785" fmla="*/ 942458 h 5893281"/>
              <a:gd name="connsiteX3786" fmla="*/ 8716464 w 10035679"/>
              <a:gd name="connsiteY3786" fmla="*/ 950911 h 5893281"/>
              <a:gd name="connsiteX3787" fmla="*/ 8746651 w 10035679"/>
              <a:gd name="connsiteY3787" fmla="*/ 956949 h 5893281"/>
              <a:gd name="connsiteX3788" fmla="*/ 8755105 w 10035679"/>
              <a:gd name="connsiteY3788" fmla="*/ 989552 h 5893281"/>
              <a:gd name="connsiteX3789" fmla="*/ 8651861 w 10035679"/>
              <a:gd name="connsiteY3789" fmla="*/ 989552 h 5893281"/>
              <a:gd name="connsiteX3790" fmla="*/ 8647635 w 10035679"/>
              <a:gd name="connsiteY3790" fmla="*/ 979287 h 5893281"/>
              <a:gd name="connsiteX3791" fmla="*/ 8647635 w 10035679"/>
              <a:gd name="connsiteY3791" fmla="*/ 969025 h 5893281"/>
              <a:gd name="connsiteX3792" fmla="*/ 8645824 w 10035679"/>
              <a:gd name="connsiteY3792" fmla="*/ 956949 h 5893281"/>
              <a:gd name="connsiteX3793" fmla="*/ 6687231 w 10035679"/>
              <a:gd name="connsiteY3793" fmla="*/ 929787 h 5893281"/>
              <a:gd name="connsiteX3794" fmla="*/ 6709573 w 10035679"/>
              <a:gd name="connsiteY3794" fmla="*/ 938240 h 5893281"/>
              <a:gd name="connsiteX3795" fmla="*/ 6709573 w 10035679"/>
              <a:gd name="connsiteY3795" fmla="*/ 952732 h 5893281"/>
              <a:gd name="connsiteX3796" fmla="*/ 6701723 w 10035679"/>
              <a:gd name="connsiteY3796" fmla="*/ 952732 h 5893281"/>
              <a:gd name="connsiteX3797" fmla="*/ 6697496 w 10035679"/>
              <a:gd name="connsiteY3797" fmla="*/ 956959 h 5893281"/>
              <a:gd name="connsiteX3798" fmla="*/ 6695685 w 10035679"/>
              <a:gd name="connsiteY3798" fmla="*/ 958770 h 5893281"/>
              <a:gd name="connsiteX3799" fmla="*/ 6691459 w 10035679"/>
              <a:gd name="connsiteY3799" fmla="*/ 958770 h 5893281"/>
              <a:gd name="connsiteX3800" fmla="*/ 6687231 w 10035679"/>
              <a:gd name="connsiteY3800" fmla="*/ 958770 h 5893281"/>
              <a:gd name="connsiteX3801" fmla="*/ 6681193 w 10035679"/>
              <a:gd name="connsiteY3801" fmla="*/ 958770 h 5893281"/>
              <a:gd name="connsiteX3802" fmla="*/ 6681193 w 10035679"/>
              <a:gd name="connsiteY3802" fmla="*/ 948506 h 5893281"/>
              <a:gd name="connsiteX3803" fmla="*/ 6681193 w 10035679"/>
              <a:gd name="connsiteY3803" fmla="*/ 942467 h 5893281"/>
              <a:gd name="connsiteX3804" fmla="*/ 6683609 w 10035679"/>
              <a:gd name="connsiteY3804" fmla="*/ 938240 h 5893281"/>
              <a:gd name="connsiteX3805" fmla="*/ 2363725 w 10035679"/>
              <a:gd name="connsiteY3805" fmla="*/ 913485 h 5893281"/>
              <a:gd name="connsiteX3806" fmla="*/ 2363725 w 10035679"/>
              <a:gd name="connsiteY3806" fmla="*/ 919522 h 5893281"/>
              <a:gd name="connsiteX3807" fmla="*/ 2371574 w 10035679"/>
              <a:gd name="connsiteY3807" fmla="*/ 919522 h 5893281"/>
              <a:gd name="connsiteX3808" fmla="*/ 2367951 w 10035679"/>
              <a:gd name="connsiteY3808" fmla="*/ 956955 h 5893281"/>
              <a:gd name="connsiteX3809" fmla="*/ 2371574 w 10035679"/>
              <a:gd name="connsiteY3809" fmla="*/ 987748 h 5893281"/>
              <a:gd name="connsiteX3810" fmla="*/ 2386064 w 10035679"/>
              <a:gd name="connsiteY3810" fmla="*/ 1016125 h 5893281"/>
              <a:gd name="connsiteX3811" fmla="*/ 2392102 w 10035679"/>
              <a:gd name="connsiteY3811" fmla="*/ 1020351 h 5893281"/>
              <a:gd name="connsiteX3812" fmla="*/ 2399952 w 10035679"/>
              <a:gd name="connsiteY3812" fmla="*/ 1020351 h 5893281"/>
              <a:gd name="connsiteX3813" fmla="*/ 2405989 w 10035679"/>
              <a:gd name="connsiteY3813" fmla="*/ 1024577 h 5893281"/>
              <a:gd name="connsiteX3814" fmla="*/ 2418064 w 10035679"/>
              <a:gd name="connsiteY3814" fmla="*/ 1024577 h 5893281"/>
              <a:gd name="connsiteX3815" fmla="*/ 2418064 w 10035679"/>
              <a:gd name="connsiteY3815" fmla="*/ 938239 h 5893281"/>
              <a:gd name="connsiteX3816" fmla="*/ 2471194 w 10035679"/>
              <a:gd name="connsiteY3816" fmla="*/ 938239 h 5893281"/>
              <a:gd name="connsiteX3817" fmla="*/ 2480854 w 10035679"/>
              <a:gd name="connsiteY3817" fmla="*/ 962994 h 5893281"/>
              <a:gd name="connsiteX3818" fmla="*/ 2495345 w 10035679"/>
              <a:gd name="connsiteY3818" fmla="*/ 987748 h 5893281"/>
              <a:gd name="connsiteX3819" fmla="*/ 2509231 w 10035679"/>
              <a:gd name="connsiteY3819" fmla="*/ 1010086 h 5893281"/>
              <a:gd name="connsiteX3820" fmla="*/ 2533986 w 10035679"/>
              <a:gd name="connsiteY3820" fmla="*/ 1016125 h 5893281"/>
              <a:gd name="connsiteX3821" fmla="*/ 2533986 w 10035679"/>
              <a:gd name="connsiteY3821" fmla="*/ 1026388 h 5893281"/>
              <a:gd name="connsiteX3822" fmla="*/ 2537608 w 10035679"/>
              <a:gd name="connsiteY3822" fmla="*/ 1049330 h 5893281"/>
              <a:gd name="connsiteX3823" fmla="*/ 2541834 w 10035679"/>
              <a:gd name="connsiteY3823" fmla="*/ 1074086 h 5893281"/>
              <a:gd name="connsiteX3824" fmla="*/ 2541834 w 10035679"/>
              <a:gd name="connsiteY3824" fmla="*/ 1088576 h 5893281"/>
              <a:gd name="connsiteX3825" fmla="*/ 2547872 w 10035679"/>
              <a:gd name="connsiteY3825" fmla="*/ 1084349 h 5893281"/>
              <a:gd name="connsiteX3826" fmla="*/ 2552098 w 10035679"/>
              <a:gd name="connsiteY3826" fmla="*/ 1084349 h 5893281"/>
              <a:gd name="connsiteX3827" fmla="*/ 2555721 w 10035679"/>
              <a:gd name="connsiteY3827" fmla="*/ 1081934 h 5893281"/>
              <a:gd name="connsiteX3828" fmla="*/ 2558135 w 10035679"/>
              <a:gd name="connsiteY3828" fmla="*/ 1078312 h 5893281"/>
              <a:gd name="connsiteX3829" fmla="*/ 2562361 w 10035679"/>
              <a:gd name="connsiteY3829" fmla="*/ 1069858 h 5893281"/>
              <a:gd name="connsiteX3830" fmla="*/ 2565984 w 10035679"/>
              <a:gd name="connsiteY3830" fmla="*/ 1059595 h 5893281"/>
              <a:gd name="connsiteX3831" fmla="*/ 2570211 w 10035679"/>
              <a:gd name="connsiteY3831" fmla="*/ 1049330 h 5893281"/>
              <a:gd name="connsiteX3832" fmla="*/ 2572023 w 10035679"/>
              <a:gd name="connsiteY3832" fmla="*/ 1040878 h 5893281"/>
              <a:gd name="connsiteX3833" fmla="*/ 2580475 w 10035679"/>
              <a:gd name="connsiteY3833" fmla="*/ 1034842 h 5893281"/>
              <a:gd name="connsiteX3834" fmla="*/ 2586512 w 10035679"/>
              <a:gd name="connsiteY3834" fmla="*/ 1030614 h 5893281"/>
              <a:gd name="connsiteX3835" fmla="*/ 2598587 w 10035679"/>
              <a:gd name="connsiteY3835" fmla="*/ 1026388 h 5893281"/>
              <a:gd name="connsiteX3836" fmla="*/ 2604626 w 10035679"/>
              <a:gd name="connsiteY3836" fmla="*/ 1020351 h 5893281"/>
              <a:gd name="connsiteX3837" fmla="*/ 2612475 w 10035679"/>
              <a:gd name="connsiteY3837" fmla="*/ 1016125 h 5893281"/>
              <a:gd name="connsiteX3838" fmla="*/ 2604626 w 10035679"/>
              <a:gd name="connsiteY3838" fmla="*/ 1016125 h 5893281"/>
              <a:gd name="connsiteX3839" fmla="*/ 2604626 w 10035679"/>
              <a:gd name="connsiteY3839" fmla="*/ 1010086 h 5893281"/>
              <a:gd name="connsiteX3840" fmla="*/ 2586512 w 10035679"/>
              <a:gd name="connsiteY3840" fmla="*/ 1016125 h 5893281"/>
              <a:gd name="connsiteX3841" fmla="*/ 2576249 w 10035679"/>
              <a:gd name="connsiteY3841" fmla="*/ 1024577 h 5893281"/>
              <a:gd name="connsiteX3842" fmla="*/ 2562361 w 10035679"/>
              <a:gd name="connsiteY3842" fmla="*/ 1034842 h 5893281"/>
              <a:gd name="connsiteX3843" fmla="*/ 2541834 w 10035679"/>
              <a:gd name="connsiteY3843" fmla="*/ 1040878 h 5893281"/>
              <a:gd name="connsiteX3844" fmla="*/ 2537608 w 10035679"/>
              <a:gd name="connsiteY3844" fmla="*/ 1010086 h 5893281"/>
              <a:gd name="connsiteX3845" fmla="*/ 2533986 w 10035679"/>
              <a:gd name="connsiteY3845" fmla="*/ 987748 h 5893281"/>
              <a:gd name="connsiteX3846" fmla="*/ 2527948 w 10035679"/>
              <a:gd name="connsiteY3846" fmla="*/ 969031 h 5893281"/>
              <a:gd name="connsiteX3847" fmla="*/ 2519495 w 10035679"/>
              <a:gd name="connsiteY3847" fmla="*/ 944277 h 5893281"/>
              <a:gd name="connsiteX3848" fmla="*/ 2527948 w 10035679"/>
              <a:gd name="connsiteY3848" fmla="*/ 942465 h 5893281"/>
              <a:gd name="connsiteX3849" fmla="*/ 2529758 w 10035679"/>
              <a:gd name="connsiteY3849" fmla="*/ 942465 h 5893281"/>
              <a:gd name="connsiteX3850" fmla="*/ 2537608 w 10035679"/>
              <a:gd name="connsiteY3850" fmla="*/ 938239 h 5893281"/>
              <a:gd name="connsiteX3851" fmla="*/ 2547872 w 10035679"/>
              <a:gd name="connsiteY3851" fmla="*/ 938239 h 5893281"/>
              <a:gd name="connsiteX3852" fmla="*/ 2558135 w 10035679"/>
              <a:gd name="connsiteY3852" fmla="*/ 944277 h 5893281"/>
              <a:gd name="connsiteX3853" fmla="*/ 2565984 w 10035679"/>
              <a:gd name="connsiteY3853" fmla="*/ 948503 h 5893281"/>
              <a:gd name="connsiteX3854" fmla="*/ 2576249 w 10035679"/>
              <a:gd name="connsiteY3854" fmla="*/ 952729 h 5893281"/>
              <a:gd name="connsiteX3855" fmla="*/ 2586512 w 10035679"/>
              <a:gd name="connsiteY3855" fmla="*/ 956955 h 5893281"/>
              <a:gd name="connsiteX3856" fmla="*/ 2598587 w 10035679"/>
              <a:gd name="connsiteY3856" fmla="*/ 958766 h 5893281"/>
              <a:gd name="connsiteX3857" fmla="*/ 2612475 w 10035679"/>
              <a:gd name="connsiteY3857" fmla="*/ 983522 h 5893281"/>
              <a:gd name="connsiteX3858" fmla="*/ 2626964 w 10035679"/>
              <a:gd name="connsiteY3858" fmla="*/ 1012502 h 5893281"/>
              <a:gd name="connsiteX3859" fmla="*/ 2637229 w 10035679"/>
              <a:gd name="connsiteY3859" fmla="*/ 1039068 h 5893281"/>
              <a:gd name="connsiteX3860" fmla="*/ 2651115 w 10035679"/>
              <a:gd name="connsiteY3860" fmla="*/ 1055369 h 5893281"/>
              <a:gd name="connsiteX3861" fmla="*/ 2657153 w 10035679"/>
              <a:gd name="connsiteY3861" fmla="*/ 1059595 h 5893281"/>
              <a:gd name="connsiteX3862" fmla="*/ 2669226 w 10035679"/>
              <a:gd name="connsiteY3862" fmla="*/ 1059595 h 5893281"/>
              <a:gd name="connsiteX3863" fmla="*/ 2679491 w 10035679"/>
              <a:gd name="connsiteY3863" fmla="*/ 1059595 h 5893281"/>
              <a:gd name="connsiteX3864" fmla="*/ 2689756 w 10035679"/>
              <a:gd name="connsiteY3864" fmla="*/ 1059595 h 5893281"/>
              <a:gd name="connsiteX3865" fmla="*/ 2695793 w 10035679"/>
              <a:gd name="connsiteY3865" fmla="*/ 1059595 h 5893281"/>
              <a:gd name="connsiteX3866" fmla="*/ 2703642 w 10035679"/>
              <a:gd name="connsiteY3866" fmla="*/ 1063821 h 5893281"/>
              <a:gd name="connsiteX3867" fmla="*/ 2738056 w 10035679"/>
              <a:gd name="connsiteY3867" fmla="*/ 1088576 h 5893281"/>
              <a:gd name="connsiteX3868" fmla="*/ 2766432 w 10035679"/>
              <a:gd name="connsiteY3868" fmla="*/ 1121180 h 5893281"/>
              <a:gd name="connsiteX3869" fmla="*/ 2799035 w 10035679"/>
              <a:gd name="connsiteY3869" fmla="*/ 1150161 h 5893281"/>
              <a:gd name="connsiteX3870" fmla="*/ 2799035 w 10035679"/>
              <a:gd name="connsiteY3870" fmla="*/ 1174914 h 5893281"/>
              <a:gd name="connsiteX3871" fmla="*/ 2827412 w 10035679"/>
              <a:gd name="connsiteY3871" fmla="*/ 1185179 h 5893281"/>
              <a:gd name="connsiteX3872" fmla="*/ 2851563 w 10035679"/>
              <a:gd name="connsiteY3872" fmla="*/ 1199667 h 5893281"/>
              <a:gd name="connsiteX3873" fmla="*/ 2866054 w 10035679"/>
              <a:gd name="connsiteY3873" fmla="*/ 1222009 h 5893281"/>
              <a:gd name="connsiteX3874" fmla="*/ 2884166 w 10035679"/>
              <a:gd name="connsiteY3874" fmla="*/ 1246762 h 5893281"/>
              <a:gd name="connsiteX3875" fmla="*/ 2898053 w 10035679"/>
              <a:gd name="connsiteY3875" fmla="*/ 1271517 h 5893281"/>
              <a:gd name="connsiteX3876" fmla="*/ 2916769 w 10035679"/>
              <a:gd name="connsiteY3876" fmla="*/ 1293856 h 5893281"/>
              <a:gd name="connsiteX3877" fmla="*/ 2904091 w 10035679"/>
              <a:gd name="connsiteY3877" fmla="*/ 1308347 h 5893281"/>
              <a:gd name="connsiteX3878" fmla="*/ 2898053 w 10035679"/>
              <a:gd name="connsiteY3878" fmla="*/ 1314986 h 5893281"/>
              <a:gd name="connsiteX3879" fmla="*/ 2894430 w 10035679"/>
              <a:gd name="connsiteY3879" fmla="*/ 1325251 h 5893281"/>
              <a:gd name="connsiteX3880" fmla="*/ 2890205 w 10035679"/>
              <a:gd name="connsiteY3880" fmla="*/ 1333100 h 5893281"/>
              <a:gd name="connsiteX3881" fmla="*/ 2904091 w 10035679"/>
              <a:gd name="connsiteY3881" fmla="*/ 1357854 h 5893281"/>
              <a:gd name="connsiteX3882" fmla="*/ 2926430 w 10035679"/>
              <a:gd name="connsiteY3882" fmla="*/ 1376571 h 5893281"/>
              <a:gd name="connsiteX3883" fmla="*/ 2954806 w 10035679"/>
              <a:gd name="connsiteY3883" fmla="*/ 1386834 h 5893281"/>
              <a:gd name="connsiteX3884" fmla="*/ 2954806 w 10035679"/>
              <a:gd name="connsiteY3884" fmla="*/ 1397099 h 5893281"/>
              <a:gd name="connsiteX3885" fmla="*/ 2954806 w 10035679"/>
              <a:gd name="connsiteY3885" fmla="*/ 1401326 h 5893281"/>
              <a:gd name="connsiteX3886" fmla="*/ 2959032 w 10035679"/>
              <a:gd name="connsiteY3886" fmla="*/ 1404949 h 5893281"/>
              <a:gd name="connsiteX3887" fmla="*/ 2959032 w 10035679"/>
              <a:gd name="connsiteY3887" fmla="*/ 1407365 h 5893281"/>
              <a:gd name="connsiteX3888" fmla="*/ 2960845 w 10035679"/>
              <a:gd name="connsiteY3888" fmla="*/ 1411591 h 5893281"/>
              <a:gd name="connsiteX3889" fmla="*/ 2969297 w 10035679"/>
              <a:gd name="connsiteY3889" fmla="*/ 1415817 h 5893281"/>
              <a:gd name="connsiteX3890" fmla="*/ 2975334 w 10035679"/>
              <a:gd name="connsiteY3890" fmla="*/ 1421853 h 5893281"/>
              <a:gd name="connsiteX3891" fmla="*/ 2987410 w 10035679"/>
              <a:gd name="connsiteY3891" fmla="*/ 1426080 h 5893281"/>
              <a:gd name="connsiteX3892" fmla="*/ 2993448 w 10035679"/>
              <a:gd name="connsiteY3892" fmla="*/ 1429703 h 5893281"/>
              <a:gd name="connsiteX3893" fmla="*/ 3001297 w 10035679"/>
              <a:gd name="connsiteY3893" fmla="*/ 1436344 h 5893281"/>
              <a:gd name="connsiteX3894" fmla="*/ 3003711 w 10035679"/>
              <a:gd name="connsiteY3894" fmla="*/ 1439967 h 5893281"/>
              <a:gd name="connsiteX3895" fmla="*/ 3007939 w 10035679"/>
              <a:gd name="connsiteY3895" fmla="*/ 1448419 h 5893281"/>
              <a:gd name="connsiteX3896" fmla="*/ 3003711 w 10035679"/>
              <a:gd name="connsiteY3896" fmla="*/ 1450231 h 5893281"/>
              <a:gd name="connsiteX3897" fmla="*/ 3003711 w 10035679"/>
              <a:gd name="connsiteY3897" fmla="*/ 1454456 h 5893281"/>
              <a:gd name="connsiteX3898" fmla="*/ 3003711 w 10035679"/>
              <a:gd name="connsiteY3898" fmla="*/ 1458685 h 5893281"/>
              <a:gd name="connsiteX3899" fmla="*/ 3007939 w 10035679"/>
              <a:gd name="connsiteY3899" fmla="*/ 1462911 h 5893281"/>
              <a:gd name="connsiteX3900" fmla="*/ 3015786 w 10035679"/>
              <a:gd name="connsiteY3900" fmla="*/ 1464722 h 5893281"/>
              <a:gd name="connsiteX3901" fmla="*/ 3026051 w 10035679"/>
              <a:gd name="connsiteY3901" fmla="*/ 1468948 h 5893281"/>
              <a:gd name="connsiteX3902" fmla="*/ 3032088 w 10035679"/>
              <a:gd name="connsiteY3902" fmla="*/ 1473174 h 5893281"/>
              <a:gd name="connsiteX3903" fmla="*/ 3044163 w 10035679"/>
              <a:gd name="connsiteY3903" fmla="*/ 1473174 h 5893281"/>
              <a:gd name="connsiteX3904" fmla="*/ 3054428 w 10035679"/>
              <a:gd name="connsiteY3904" fmla="*/ 1473174 h 5893281"/>
              <a:gd name="connsiteX3905" fmla="*/ 3039938 w 10035679"/>
              <a:gd name="connsiteY3905" fmla="*/ 1569776 h 5893281"/>
              <a:gd name="connsiteX3906" fmla="*/ 3029675 w 10035679"/>
              <a:gd name="connsiteY3906" fmla="*/ 1574002 h 5893281"/>
              <a:gd name="connsiteX3907" fmla="*/ 3017599 w 10035679"/>
              <a:gd name="connsiteY3907" fmla="*/ 1574002 h 5893281"/>
              <a:gd name="connsiteX3908" fmla="*/ 3007939 w 10035679"/>
              <a:gd name="connsiteY3908" fmla="*/ 1575813 h 5893281"/>
              <a:gd name="connsiteX3909" fmla="*/ 2993448 w 10035679"/>
              <a:gd name="connsiteY3909" fmla="*/ 1575813 h 5893281"/>
              <a:gd name="connsiteX3910" fmla="*/ 2979562 w 10035679"/>
              <a:gd name="connsiteY3910" fmla="*/ 1559511 h 5893281"/>
              <a:gd name="connsiteX3911" fmla="*/ 2960845 w 10035679"/>
              <a:gd name="connsiteY3911" fmla="*/ 1540795 h 5893281"/>
              <a:gd name="connsiteX3912" fmla="*/ 2946957 w 10035679"/>
              <a:gd name="connsiteY3912" fmla="*/ 1522683 h 5893281"/>
              <a:gd name="connsiteX3913" fmla="*/ 2936694 w 10035679"/>
              <a:gd name="connsiteY3913" fmla="*/ 1497930 h 5893281"/>
              <a:gd name="connsiteX3914" fmla="*/ 2922808 w 10035679"/>
              <a:gd name="connsiteY3914" fmla="*/ 1497930 h 5893281"/>
              <a:gd name="connsiteX3915" fmla="*/ 2912543 w 10035679"/>
              <a:gd name="connsiteY3915" fmla="*/ 1502156 h 5893281"/>
              <a:gd name="connsiteX3916" fmla="*/ 2902281 w 10035679"/>
              <a:gd name="connsiteY3916" fmla="*/ 1502156 h 5893281"/>
              <a:gd name="connsiteX3917" fmla="*/ 2890205 w 10035679"/>
              <a:gd name="connsiteY3917" fmla="*/ 1505777 h 5893281"/>
              <a:gd name="connsiteX3918" fmla="*/ 2908317 w 10035679"/>
              <a:gd name="connsiteY3918" fmla="*/ 1561322 h 5893281"/>
              <a:gd name="connsiteX3919" fmla="*/ 2922808 w 10035679"/>
              <a:gd name="connsiteY3919" fmla="*/ 1623508 h 5893281"/>
              <a:gd name="connsiteX3920" fmla="*/ 2946957 w 10035679"/>
              <a:gd name="connsiteY3920" fmla="*/ 1623508 h 5893281"/>
              <a:gd name="connsiteX3921" fmla="*/ 2960845 w 10035679"/>
              <a:gd name="connsiteY3921" fmla="*/ 1651884 h 5893281"/>
              <a:gd name="connsiteX3922" fmla="*/ 2972920 w 10035679"/>
              <a:gd name="connsiteY3922" fmla="*/ 1680865 h 5893281"/>
              <a:gd name="connsiteX3923" fmla="*/ 2975334 w 10035679"/>
              <a:gd name="connsiteY3923" fmla="*/ 1720109 h 5893281"/>
              <a:gd name="connsiteX3924" fmla="*/ 2972920 w 10035679"/>
              <a:gd name="connsiteY3924" fmla="*/ 1724335 h 5893281"/>
              <a:gd name="connsiteX3925" fmla="*/ 2969297 w 10035679"/>
              <a:gd name="connsiteY3925" fmla="*/ 1727956 h 5893281"/>
              <a:gd name="connsiteX3926" fmla="*/ 2969297 w 10035679"/>
              <a:gd name="connsiteY3926" fmla="*/ 1732182 h 5893281"/>
              <a:gd name="connsiteX3927" fmla="*/ 2965071 w 10035679"/>
              <a:gd name="connsiteY3927" fmla="*/ 1734598 h 5893281"/>
              <a:gd name="connsiteX3928" fmla="*/ 2960845 w 10035679"/>
              <a:gd name="connsiteY3928" fmla="*/ 1738823 h 5893281"/>
              <a:gd name="connsiteX3929" fmla="*/ 2954806 w 10035679"/>
              <a:gd name="connsiteY3929" fmla="*/ 1742447 h 5893281"/>
              <a:gd name="connsiteX3930" fmla="*/ 2940920 w 10035679"/>
              <a:gd name="connsiteY3930" fmla="*/ 1734598 h 5893281"/>
              <a:gd name="connsiteX3931" fmla="*/ 2922808 w 10035679"/>
              <a:gd name="connsiteY3931" fmla="*/ 1724335 h 5893281"/>
              <a:gd name="connsiteX3932" fmla="*/ 2904091 w 10035679"/>
              <a:gd name="connsiteY3932" fmla="*/ 1714070 h 5893281"/>
              <a:gd name="connsiteX3933" fmla="*/ 2890205 w 10035679"/>
              <a:gd name="connsiteY3933" fmla="*/ 1705618 h 5893281"/>
              <a:gd name="connsiteX3934" fmla="*/ 2884166 w 10035679"/>
              <a:gd name="connsiteY3934" fmla="*/ 1703808 h 5893281"/>
              <a:gd name="connsiteX3935" fmla="*/ 2878129 w 10035679"/>
              <a:gd name="connsiteY3935" fmla="*/ 1703808 h 5893281"/>
              <a:gd name="connsiteX3936" fmla="*/ 2898053 w 10035679"/>
              <a:gd name="connsiteY3936" fmla="*/ 1732182 h 5893281"/>
              <a:gd name="connsiteX3937" fmla="*/ 2916769 w 10035679"/>
              <a:gd name="connsiteY3937" fmla="*/ 1756938 h 5893281"/>
              <a:gd name="connsiteX3938" fmla="*/ 2930655 w 10035679"/>
              <a:gd name="connsiteY3938" fmla="*/ 1787731 h 5893281"/>
              <a:gd name="connsiteX3939" fmla="*/ 2922808 w 10035679"/>
              <a:gd name="connsiteY3939" fmla="*/ 1787731 h 5893281"/>
              <a:gd name="connsiteX3940" fmla="*/ 2898053 w 10035679"/>
              <a:gd name="connsiteY3940" fmla="*/ 1777466 h 5893281"/>
              <a:gd name="connsiteX3941" fmla="*/ 2866054 w 10035679"/>
              <a:gd name="connsiteY3941" fmla="*/ 1771427 h 5893281"/>
              <a:gd name="connsiteX3942" fmla="*/ 2831639 w 10035679"/>
              <a:gd name="connsiteY3942" fmla="*/ 1762975 h 5893281"/>
              <a:gd name="connsiteX3943" fmla="*/ 2806885 w 10035679"/>
              <a:gd name="connsiteY3943" fmla="*/ 1749088 h 5893281"/>
              <a:gd name="connsiteX3944" fmla="*/ 2785149 w 10035679"/>
              <a:gd name="connsiteY3944" fmla="*/ 1727956 h 5893281"/>
              <a:gd name="connsiteX3945" fmla="*/ 2770659 w 10035679"/>
              <a:gd name="connsiteY3945" fmla="*/ 1695354 h 5893281"/>
              <a:gd name="connsiteX3946" fmla="*/ 2756772 w 10035679"/>
              <a:gd name="connsiteY3946" fmla="*/ 1666375 h 5893281"/>
              <a:gd name="connsiteX3947" fmla="*/ 2736245 w 10035679"/>
              <a:gd name="connsiteY3947" fmla="*/ 1637999 h 5893281"/>
              <a:gd name="connsiteX3948" fmla="*/ 2713905 w 10035679"/>
              <a:gd name="connsiteY3948" fmla="*/ 1616867 h 5893281"/>
              <a:gd name="connsiteX3949" fmla="*/ 2683717 w 10035679"/>
              <a:gd name="connsiteY3949" fmla="*/ 1633773 h 5893281"/>
              <a:gd name="connsiteX3950" fmla="*/ 2646888 w 10035679"/>
              <a:gd name="connsiteY3950" fmla="*/ 1645848 h 5893281"/>
              <a:gd name="connsiteX3951" fmla="*/ 2604626 w 10035679"/>
              <a:gd name="connsiteY3951" fmla="*/ 1648263 h 5893281"/>
              <a:gd name="connsiteX3952" fmla="*/ 2600399 w 10035679"/>
              <a:gd name="connsiteY3952" fmla="*/ 1637999 h 5893281"/>
              <a:gd name="connsiteX3953" fmla="*/ 2598587 w 10035679"/>
              <a:gd name="connsiteY3953" fmla="*/ 1627734 h 5893281"/>
              <a:gd name="connsiteX3954" fmla="*/ 2598587 w 10035679"/>
              <a:gd name="connsiteY3954" fmla="*/ 1616867 h 5893281"/>
              <a:gd name="connsiteX3955" fmla="*/ 2598587 w 10035679"/>
              <a:gd name="connsiteY3955" fmla="*/ 1602981 h 5893281"/>
              <a:gd name="connsiteX3956" fmla="*/ 2628776 w 10035679"/>
              <a:gd name="connsiteY3956" fmla="*/ 1590303 h 5893281"/>
              <a:gd name="connsiteX3957" fmla="*/ 2669226 w 10035679"/>
              <a:gd name="connsiteY3957" fmla="*/ 1580038 h 5893281"/>
              <a:gd name="connsiteX3958" fmla="*/ 2703642 w 10035679"/>
              <a:gd name="connsiteY3958" fmla="*/ 1569776 h 5893281"/>
              <a:gd name="connsiteX3959" fmla="*/ 2713905 w 10035679"/>
              <a:gd name="connsiteY3959" fmla="*/ 1549247 h 5893281"/>
              <a:gd name="connsiteX3960" fmla="*/ 2724169 w 10035679"/>
              <a:gd name="connsiteY3960" fmla="*/ 1520268 h 5893281"/>
              <a:gd name="connsiteX3961" fmla="*/ 2736245 w 10035679"/>
              <a:gd name="connsiteY3961" fmla="*/ 1487665 h 5893281"/>
              <a:gd name="connsiteX3962" fmla="*/ 2742282 w 10035679"/>
              <a:gd name="connsiteY3962" fmla="*/ 1454456 h 5893281"/>
              <a:gd name="connsiteX3963" fmla="*/ 2746508 w 10035679"/>
              <a:gd name="connsiteY3963" fmla="*/ 1429703 h 5893281"/>
              <a:gd name="connsiteX3964" fmla="*/ 2742282 w 10035679"/>
              <a:gd name="connsiteY3964" fmla="*/ 1411591 h 5893281"/>
              <a:gd name="connsiteX3965" fmla="*/ 2728395 w 10035679"/>
              <a:gd name="connsiteY3965" fmla="*/ 1386834 h 5893281"/>
              <a:gd name="connsiteX3966" fmla="*/ 2709679 w 10035679"/>
              <a:gd name="connsiteY3966" fmla="*/ 1372345 h 5893281"/>
              <a:gd name="connsiteX3967" fmla="*/ 2689756 w 10035679"/>
              <a:gd name="connsiteY3967" fmla="*/ 1357854 h 5893281"/>
              <a:gd name="connsiteX3968" fmla="*/ 2675265 w 10035679"/>
              <a:gd name="connsiteY3968" fmla="*/ 1339137 h 5893281"/>
              <a:gd name="connsiteX3969" fmla="*/ 2657153 w 10035679"/>
              <a:gd name="connsiteY3969" fmla="*/ 1252801 h 5893281"/>
              <a:gd name="connsiteX3970" fmla="*/ 2628776 w 10035679"/>
              <a:gd name="connsiteY3970" fmla="*/ 1246762 h 5893281"/>
              <a:gd name="connsiteX3971" fmla="*/ 2608852 w 10035679"/>
              <a:gd name="connsiteY3971" fmla="*/ 1232271 h 5893281"/>
              <a:gd name="connsiteX3972" fmla="*/ 2590738 w 10035679"/>
              <a:gd name="connsiteY3972" fmla="*/ 1217783 h 5893281"/>
              <a:gd name="connsiteX3973" fmla="*/ 2572023 w 10035679"/>
              <a:gd name="connsiteY3973" fmla="*/ 1214160 h 5893281"/>
              <a:gd name="connsiteX3974" fmla="*/ 2555721 w 10035679"/>
              <a:gd name="connsiteY3974" fmla="*/ 1222009 h 5893281"/>
              <a:gd name="connsiteX3975" fmla="*/ 2543646 w 10035679"/>
              <a:gd name="connsiteY3975" fmla="*/ 1232271 h 5893281"/>
              <a:gd name="connsiteX3976" fmla="*/ 2533986 w 10035679"/>
              <a:gd name="connsiteY3976" fmla="*/ 1242535 h 5893281"/>
              <a:gd name="connsiteX3977" fmla="*/ 2519495 w 10035679"/>
              <a:gd name="connsiteY3977" fmla="*/ 1252801 h 5893281"/>
              <a:gd name="connsiteX3978" fmla="*/ 2495345 w 10035679"/>
              <a:gd name="connsiteY3978" fmla="*/ 1261253 h 5893281"/>
              <a:gd name="connsiteX3979" fmla="*/ 2471194 w 10035679"/>
              <a:gd name="connsiteY3979" fmla="*/ 1246762 h 5893281"/>
              <a:gd name="connsiteX3980" fmla="*/ 2438591 w 10035679"/>
              <a:gd name="connsiteY3980" fmla="*/ 1236499 h 5893281"/>
              <a:gd name="connsiteX3981" fmla="*/ 2404178 w 10035679"/>
              <a:gd name="connsiteY3981" fmla="*/ 1228045 h 5893281"/>
              <a:gd name="connsiteX3982" fmla="*/ 2371574 w 10035679"/>
              <a:gd name="connsiteY3982" fmla="*/ 1217783 h 5893281"/>
              <a:gd name="connsiteX3983" fmla="*/ 2343197 w 10035679"/>
              <a:gd name="connsiteY3983" fmla="*/ 1207517 h 5893281"/>
              <a:gd name="connsiteX3984" fmla="*/ 2320858 w 10035679"/>
              <a:gd name="connsiteY3984" fmla="*/ 1189405 h 5893281"/>
              <a:gd name="connsiteX3985" fmla="*/ 2306971 w 10035679"/>
              <a:gd name="connsiteY3985" fmla="*/ 1160424 h 5893281"/>
              <a:gd name="connsiteX3986" fmla="*/ 2311198 w 10035679"/>
              <a:gd name="connsiteY3986" fmla="*/ 1156198 h 5893281"/>
              <a:gd name="connsiteX3987" fmla="*/ 2311198 w 10035679"/>
              <a:gd name="connsiteY3987" fmla="*/ 1154387 h 5893281"/>
              <a:gd name="connsiteX3988" fmla="*/ 2314821 w 10035679"/>
              <a:gd name="connsiteY3988" fmla="*/ 1154387 h 5893281"/>
              <a:gd name="connsiteX3989" fmla="*/ 2314821 w 10035679"/>
              <a:gd name="connsiteY3989" fmla="*/ 1150161 h 5893281"/>
              <a:gd name="connsiteX3990" fmla="*/ 2314821 w 10035679"/>
              <a:gd name="connsiteY3990" fmla="*/ 1141709 h 5893281"/>
              <a:gd name="connsiteX3991" fmla="*/ 2300935 w 10035679"/>
              <a:gd name="connsiteY3991" fmla="*/ 1139896 h 5893281"/>
              <a:gd name="connsiteX3992" fmla="*/ 2286444 w 10035679"/>
              <a:gd name="connsiteY3992" fmla="*/ 1135671 h 5893281"/>
              <a:gd name="connsiteX3993" fmla="*/ 2276784 w 10035679"/>
              <a:gd name="connsiteY3993" fmla="*/ 1127218 h 5893281"/>
              <a:gd name="connsiteX3994" fmla="*/ 2268330 w 10035679"/>
              <a:gd name="connsiteY3994" fmla="*/ 1116953 h 5893281"/>
              <a:gd name="connsiteX3995" fmla="*/ 2262293 w 10035679"/>
              <a:gd name="connsiteY3995" fmla="*/ 1103066 h 5893281"/>
              <a:gd name="connsiteX3996" fmla="*/ 2280405 w 10035679"/>
              <a:gd name="connsiteY3996" fmla="*/ 1068048 h 5893281"/>
              <a:gd name="connsiteX3997" fmla="*/ 2294896 w 10035679"/>
              <a:gd name="connsiteY3997" fmla="*/ 1020351 h 5893281"/>
              <a:gd name="connsiteX3998" fmla="*/ 2300935 w 10035679"/>
              <a:gd name="connsiteY3998" fmla="*/ 969031 h 5893281"/>
              <a:gd name="connsiteX3999" fmla="*/ 2306971 w 10035679"/>
              <a:gd name="connsiteY3999" fmla="*/ 919522 h 5893281"/>
              <a:gd name="connsiteX4000" fmla="*/ 2035279 w 10035679"/>
              <a:gd name="connsiteY4000" fmla="*/ 905030 h 5893281"/>
              <a:gd name="connsiteX4001" fmla="*/ 2067883 w 10035679"/>
              <a:gd name="connsiteY4001" fmla="*/ 905030 h 5893281"/>
              <a:gd name="connsiteX4002" fmla="*/ 2085997 w 10035679"/>
              <a:gd name="connsiteY4002" fmla="*/ 977482 h 5893281"/>
              <a:gd name="connsiteX4003" fmla="*/ 2100488 w 10035679"/>
              <a:gd name="connsiteY4003" fmla="*/ 1055368 h 5893281"/>
              <a:gd name="connsiteX4004" fmla="*/ 2092034 w 10035679"/>
              <a:gd name="connsiteY4004" fmla="*/ 1055368 h 5893281"/>
              <a:gd name="connsiteX4005" fmla="*/ 2082373 w 10035679"/>
              <a:gd name="connsiteY4005" fmla="*/ 1069860 h 5893281"/>
              <a:gd name="connsiteX4006" fmla="*/ 2060035 w 10035679"/>
              <a:gd name="connsiteY4006" fmla="*/ 1063821 h 5893281"/>
              <a:gd name="connsiteX4007" fmla="*/ 2053997 w 10035679"/>
              <a:gd name="connsiteY4007" fmla="*/ 1069860 h 5893281"/>
              <a:gd name="connsiteX4008" fmla="*/ 2053997 w 10035679"/>
              <a:gd name="connsiteY4008" fmla="*/ 1078312 h 5893281"/>
              <a:gd name="connsiteX4009" fmla="*/ 2053997 w 10035679"/>
              <a:gd name="connsiteY4009" fmla="*/ 1084349 h 5893281"/>
              <a:gd name="connsiteX4010" fmla="*/ 2053997 w 10035679"/>
              <a:gd name="connsiteY4010" fmla="*/ 1088577 h 5893281"/>
              <a:gd name="connsiteX4011" fmla="*/ 2049770 w 10035679"/>
              <a:gd name="connsiteY4011" fmla="*/ 1092803 h 5893281"/>
              <a:gd name="connsiteX4012" fmla="*/ 2045544 w 10035679"/>
              <a:gd name="connsiteY4012" fmla="*/ 1098840 h 5893281"/>
              <a:gd name="connsiteX4013" fmla="*/ 2035279 w 10035679"/>
              <a:gd name="connsiteY4013" fmla="*/ 1103066 h 5893281"/>
              <a:gd name="connsiteX4014" fmla="*/ 2025619 w 10035679"/>
              <a:gd name="connsiteY4014" fmla="*/ 1096424 h 5893281"/>
              <a:gd name="connsiteX4015" fmla="*/ 2011130 w 10035679"/>
              <a:gd name="connsiteY4015" fmla="*/ 1084349 h 5893281"/>
              <a:gd name="connsiteX4016" fmla="*/ 1997242 w 10035679"/>
              <a:gd name="connsiteY4016" fmla="*/ 1078312 h 5893281"/>
              <a:gd name="connsiteX4017" fmla="*/ 1997242 w 10035679"/>
              <a:gd name="connsiteY4017" fmla="*/ 1055368 h 5893281"/>
              <a:gd name="connsiteX4018" fmla="*/ 1950753 w 10035679"/>
              <a:gd name="connsiteY4018" fmla="*/ 1049331 h 5893281"/>
              <a:gd name="connsiteX4019" fmla="*/ 1958602 w 10035679"/>
              <a:gd name="connsiteY4019" fmla="*/ 983520 h 5893281"/>
              <a:gd name="connsiteX4020" fmla="*/ 1972489 w 10035679"/>
              <a:gd name="connsiteY4020" fmla="*/ 977482 h 5893281"/>
              <a:gd name="connsiteX4021" fmla="*/ 1986979 w 10035679"/>
              <a:gd name="connsiteY4021" fmla="*/ 967219 h 5893281"/>
              <a:gd name="connsiteX4022" fmla="*/ 1997242 w 10035679"/>
              <a:gd name="connsiteY4022" fmla="*/ 952728 h 5893281"/>
              <a:gd name="connsiteX4023" fmla="*/ 1986979 w 10035679"/>
              <a:gd name="connsiteY4023" fmla="*/ 948501 h 5893281"/>
              <a:gd name="connsiteX4024" fmla="*/ 1978527 w 10035679"/>
              <a:gd name="connsiteY4024" fmla="*/ 944276 h 5893281"/>
              <a:gd name="connsiteX4025" fmla="*/ 1972489 w 10035679"/>
              <a:gd name="connsiteY4025" fmla="*/ 942465 h 5893281"/>
              <a:gd name="connsiteX4026" fmla="*/ 1964639 w 10035679"/>
              <a:gd name="connsiteY4026" fmla="*/ 934011 h 5893281"/>
              <a:gd name="connsiteX4027" fmla="*/ 1960413 w 10035679"/>
              <a:gd name="connsiteY4027" fmla="*/ 927974 h 5893281"/>
              <a:gd name="connsiteX4028" fmla="*/ 1958602 w 10035679"/>
              <a:gd name="connsiteY4028" fmla="*/ 913483 h 5893281"/>
              <a:gd name="connsiteX4029" fmla="*/ 1997242 w 10035679"/>
              <a:gd name="connsiteY4029" fmla="*/ 909257 h 5893281"/>
              <a:gd name="connsiteX4030" fmla="*/ 8639787 w 10035679"/>
              <a:gd name="connsiteY4030" fmla="*/ 872429 h 5893281"/>
              <a:gd name="connsiteX4031" fmla="*/ 8663938 w 10035679"/>
              <a:gd name="connsiteY4031" fmla="*/ 884505 h 5893281"/>
              <a:gd name="connsiteX4032" fmla="*/ 8663938 w 10035679"/>
              <a:gd name="connsiteY4032" fmla="*/ 898997 h 5893281"/>
              <a:gd name="connsiteX4033" fmla="*/ 8631938 w 10035679"/>
              <a:gd name="connsiteY4033" fmla="*/ 898997 h 5893281"/>
              <a:gd name="connsiteX4034" fmla="*/ 2112559 w 10035679"/>
              <a:gd name="connsiteY4034" fmla="*/ 872427 h 5893281"/>
              <a:gd name="connsiteX4035" fmla="*/ 2138522 w 10035679"/>
              <a:gd name="connsiteY4035" fmla="*/ 876653 h 5893281"/>
              <a:gd name="connsiteX4036" fmla="*/ 2166899 w 10035679"/>
              <a:gd name="connsiteY4036" fmla="*/ 880879 h 5893281"/>
              <a:gd name="connsiteX4037" fmla="*/ 2191653 w 10035679"/>
              <a:gd name="connsiteY4037" fmla="*/ 884503 h 5893281"/>
              <a:gd name="connsiteX4038" fmla="*/ 2209765 w 10035679"/>
              <a:gd name="connsiteY4038" fmla="*/ 891144 h 5893281"/>
              <a:gd name="connsiteX4039" fmla="*/ 2211577 w 10035679"/>
              <a:gd name="connsiteY4039" fmla="*/ 898993 h 5893281"/>
              <a:gd name="connsiteX4040" fmla="*/ 2211577 w 10035679"/>
              <a:gd name="connsiteY4040" fmla="*/ 909256 h 5893281"/>
              <a:gd name="connsiteX4041" fmla="*/ 2215803 w 10035679"/>
              <a:gd name="connsiteY4041" fmla="*/ 923747 h 5893281"/>
              <a:gd name="connsiteX4042" fmla="*/ 2215803 w 10035679"/>
              <a:gd name="connsiteY4042" fmla="*/ 938238 h 5893281"/>
              <a:gd name="connsiteX4043" fmla="*/ 2211577 w 10035679"/>
              <a:gd name="connsiteY4043" fmla="*/ 944274 h 5893281"/>
              <a:gd name="connsiteX4044" fmla="*/ 2209765 w 10035679"/>
              <a:gd name="connsiteY4044" fmla="*/ 952727 h 5893281"/>
              <a:gd name="connsiteX4045" fmla="*/ 2205538 w 10035679"/>
              <a:gd name="connsiteY4045" fmla="*/ 962991 h 5893281"/>
              <a:gd name="connsiteX4046" fmla="*/ 2197689 w 10035679"/>
              <a:gd name="connsiteY4046" fmla="*/ 969028 h 5893281"/>
              <a:gd name="connsiteX4047" fmla="*/ 2191653 w 10035679"/>
              <a:gd name="connsiteY4047" fmla="*/ 973254 h 5893281"/>
              <a:gd name="connsiteX4048" fmla="*/ 2183200 w 10035679"/>
              <a:gd name="connsiteY4048" fmla="*/ 977482 h 5893281"/>
              <a:gd name="connsiteX4049" fmla="*/ 2181388 w 10035679"/>
              <a:gd name="connsiteY4049" fmla="*/ 981708 h 5893281"/>
              <a:gd name="connsiteX4050" fmla="*/ 2173541 w 10035679"/>
              <a:gd name="connsiteY4050" fmla="*/ 983519 h 5893281"/>
              <a:gd name="connsiteX4051" fmla="*/ 2169312 w 10035679"/>
              <a:gd name="connsiteY4051" fmla="*/ 991971 h 5893281"/>
              <a:gd name="connsiteX4052" fmla="*/ 2173541 w 10035679"/>
              <a:gd name="connsiteY4052" fmla="*/ 1010085 h 5893281"/>
              <a:gd name="connsiteX4053" fmla="*/ 2169312 w 10035679"/>
              <a:gd name="connsiteY4053" fmla="*/ 1030613 h 5893281"/>
              <a:gd name="connsiteX4054" fmla="*/ 2166899 w 10035679"/>
              <a:gd name="connsiteY4054" fmla="*/ 1045103 h 5893281"/>
              <a:gd name="connsiteX4055" fmla="*/ 2159050 w 10035679"/>
              <a:gd name="connsiteY4055" fmla="*/ 1055366 h 5893281"/>
              <a:gd name="connsiteX4056" fmla="*/ 2153011 w 10035679"/>
              <a:gd name="connsiteY4056" fmla="*/ 1059592 h 5893281"/>
              <a:gd name="connsiteX4057" fmla="*/ 2145164 w 10035679"/>
              <a:gd name="connsiteY4057" fmla="*/ 1063818 h 5893281"/>
              <a:gd name="connsiteX4058" fmla="*/ 2134899 w 10035679"/>
              <a:gd name="connsiteY4058" fmla="*/ 1063818 h 5893281"/>
              <a:gd name="connsiteX4059" fmla="*/ 2120408 w 10035679"/>
              <a:gd name="connsiteY4059" fmla="*/ 1063818 h 5893281"/>
              <a:gd name="connsiteX4060" fmla="*/ 2112559 w 10035679"/>
              <a:gd name="connsiteY4060" fmla="*/ 1040875 h 5893281"/>
              <a:gd name="connsiteX4061" fmla="*/ 2120408 w 10035679"/>
              <a:gd name="connsiteY4061" fmla="*/ 1020348 h 5893281"/>
              <a:gd name="connsiteX4062" fmla="*/ 2120408 w 10035679"/>
              <a:gd name="connsiteY4062" fmla="*/ 995594 h 5893281"/>
              <a:gd name="connsiteX4063" fmla="*/ 2112559 w 10035679"/>
              <a:gd name="connsiteY4063" fmla="*/ 967218 h 5893281"/>
              <a:gd name="connsiteX4064" fmla="*/ 2110748 w 10035679"/>
              <a:gd name="connsiteY4064" fmla="*/ 934010 h 5893281"/>
              <a:gd name="connsiteX4065" fmla="*/ 2106523 w 10035679"/>
              <a:gd name="connsiteY4065" fmla="*/ 905030 h 5893281"/>
              <a:gd name="connsiteX4066" fmla="*/ 1347000 w 10035679"/>
              <a:gd name="connsiteY4066" fmla="*/ 870619 h 5893281"/>
              <a:gd name="connsiteX4067" fmla="*/ 1375377 w 10035679"/>
              <a:gd name="connsiteY4067" fmla="*/ 872430 h 5893281"/>
              <a:gd name="connsiteX4068" fmla="*/ 1375377 w 10035679"/>
              <a:gd name="connsiteY4068" fmla="*/ 898996 h 5893281"/>
              <a:gd name="connsiteX4069" fmla="*/ 1409791 w 10035679"/>
              <a:gd name="connsiteY4069" fmla="*/ 898996 h 5893281"/>
              <a:gd name="connsiteX4070" fmla="*/ 1438168 w 10035679"/>
              <a:gd name="connsiteY4070" fmla="*/ 898996 h 5893281"/>
              <a:gd name="connsiteX4071" fmla="*/ 1470771 w 10035679"/>
              <a:gd name="connsiteY4071" fmla="*/ 898996 h 5893281"/>
              <a:gd name="connsiteX4072" fmla="*/ 1476807 w 10035679"/>
              <a:gd name="connsiteY4072" fmla="*/ 913486 h 5893281"/>
              <a:gd name="connsiteX4073" fmla="*/ 1484657 w 10035679"/>
              <a:gd name="connsiteY4073" fmla="*/ 929788 h 5893281"/>
              <a:gd name="connsiteX4074" fmla="*/ 1490696 w 10035679"/>
              <a:gd name="connsiteY4074" fmla="*/ 948505 h 5893281"/>
              <a:gd name="connsiteX4075" fmla="*/ 1499148 w 10035679"/>
              <a:gd name="connsiteY4075" fmla="*/ 962994 h 5893281"/>
              <a:gd name="connsiteX4076" fmla="*/ 1499148 w 10035679"/>
              <a:gd name="connsiteY4076" fmla="*/ 969033 h 5893281"/>
              <a:gd name="connsiteX4077" fmla="*/ 1476807 w 10035679"/>
              <a:gd name="connsiteY4077" fmla="*/ 995597 h 5893281"/>
              <a:gd name="connsiteX4078" fmla="*/ 1448430 w 10035679"/>
              <a:gd name="connsiteY4078" fmla="*/ 1005862 h 5893281"/>
              <a:gd name="connsiteX4079" fmla="*/ 1420056 w 10035679"/>
              <a:gd name="connsiteY4079" fmla="*/ 1016124 h 5893281"/>
              <a:gd name="connsiteX4080" fmla="*/ 1403754 w 10035679"/>
              <a:gd name="connsiteY4080" fmla="*/ 1049332 h 5893281"/>
              <a:gd name="connsiteX4081" fmla="*/ 1389263 w 10035679"/>
              <a:gd name="connsiteY4081" fmla="*/ 1078312 h 5893281"/>
              <a:gd name="connsiteX4082" fmla="*/ 1385640 w 10035679"/>
              <a:gd name="connsiteY4082" fmla="*/ 1110916 h 5893281"/>
              <a:gd name="connsiteX4083" fmla="*/ 1391679 w 10035679"/>
              <a:gd name="connsiteY4083" fmla="*/ 1141708 h 5893281"/>
              <a:gd name="connsiteX4084" fmla="*/ 1360886 w 10035679"/>
              <a:gd name="connsiteY4084" fmla="*/ 1145934 h 5893281"/>
              <a:gd name="connsiteX4085" fmla="*/ 1332510 w 10035679"/>
              <a:gd name="connsiteY4085" fmla="*/ 1156199 h 5893281"/>
              <a:gd name="connsiteX4086" fmla="*/ 1296283 w 10035679"/>
              <a:gd name="connsiteY4086" fmla="*/ 1166462 h 5893281"/>
              <a:gd name="connsiteX4087" fmla="*/ 1294473 w 10035679"/>
              <a:gd name="connsiteY4087" fmla="*/ 1160425 h 5893281"/>
              <a:gd name="connsiteX4088" fmla="*/ 1290247 w 10035679"/>
              <a:gd name="connsiteY4088" fmla="*/ 1154389 h 5893281"/>
              <a:gd name="connsiteX4089" fmla="*/ 1286020 w 10035679"/>
              <a:gd name="connsiteY4089" fmla="*/ 1150161 h 5893281"/>
              <a:gd name="connsiteX4090" fmla="*/ 1286020 w 10035679"/>
              <a:gd name="connsiteY4090" fmla="*/ 1141708 h 5893281"/>
              <a:gd name="connsiteX4091" fmla="*/ 1282397 w 10035679"/>
              <a:gd name="connsiteY4091" fmla="*/ 1135671 h 5893281"/>
              <a:gd name="connsiteX4092" fmla="*/ 1286020 w 10035679"/>
              <a:gd name="connsiteY4092" fmla="*/ 1131445 h 5893281"/>
              <a:gd name="connsiteX4093" fmla="*/ 1286020 w 10035679"/>
              <a:gd name="connsiteY4093" fmla="*/ 1127217 h 5893281"/>
              <a:gd name="connsiteX4094" fmla="*/ 1286020 w 10035679"/>
              <a:gd name="connsiteY4094" fmla="*/ 1125407 h 5893281"/>
              <a:gd name="connsiteX4095" fmla="*/ 1290247 w 10035679"/>
              <a:gd name="connsiteY4095" fmla="*/ 1116955 h 5893281"/>
              <a:gd name="connsiteX4096" fmla="*/ 1290247 w 10035679"/>
              <a:gd name="connsiteY4096" fmla="*/ 1110916 h 5893281"/>
              <a:gd name="connsiteX4097" fmla="*/ 1266096 w 10035679"/>
              <a:gd name="connsiteY4097" fmla="*/ 1110916 h 5893281"/>
              <a:gd name="connsiteX4098" fmla="*/ 1266096 w 10035679"/>
              <a:gd name="connsiteY4098" fmla="*/ 1098841 h 5893281"/>
              <a:gd name="connsiteX4099" fmla="*/ 1266096 w 10035679"/>
              <a:gd name="connsiteY4099" fmla="*/ 1096426 h 5893281"/>
              <a:gd name="connsiteX4100" fmla="*/ 1261870 w 10035679"/>
              <a:gd name="connsiteY4100" fmla="*/ 1092803 h 5893281"/>
              <a:gd name="connsiteX4101" fmla="*/ 1261870 w 10035679"/>
              <a:gd name="connsiteY4101" fmla="*/ 1088577 h 5893281"/>
              <a:gd name="connsiteX4102" fmla="*/ 1257643 w 10035679"/>
              <a:gd name="connsiteY4102" fmla="*/ 1084351 h 5893281"/>
              <a:gd name="connsiteX4103" fmla="*/ 1251605 w 10035679"/>
              <a:gd name="connsiteY4103" fmla="*/ 1078312 h 5893281"/>
              <a:gd name="connsiteX4104" fmla="*/ 1247982 w 10035679"/>
              <a:gd name="connsiteY4104" fmla="*/ 1078312 h 5893281"/>
              <a:gd name="connsiteX4105" fmla="*/ 1243756 w 10035679"/>
              <a:gd name="connsiteY4105" fmla="*/ 1078312 h 5893281"/>
              <a:gd name="connsiteX4106" fmla="*/ 1239529 w 10035679"/>
              <a:gd name="connsiteY4106" fmla="*/ 1078312 h 5893281"/>
              <a:gd name="connsiteX4107" fmla="*/ 1237719 w 10035679"/>
              <a:gd name="connsiteY4107" fmla="*/ 1078312 h 5893281"/>
              <a:gd name="connsiteX4108" fmla="*/ 1225643 w 10035679"/>
              <a:gd name="connsiteY4108" fmla="*/ 1078312 h 5893281"/>
              <a:gd name="connsiteX4109" fmla="*/ 1225643 w 10035679"/>
              <a:gd name="connsiteY4109" fmla="*/ 1055368 h 5893281"/>
              <a:gd name="connsiteX4110" fmla="*/ 1251605 w 10035679"/>
              <a:gd name="connsiteY4110" fmla="*/ 1026389 h 5893281"/>
              <a:gd name="connsiteX4111" fmla="*/ 1267906 w 10035679"/>
              <a:gd name="connsiteY4111" fmla="*/ 987749 h 5893281"/>
              <a:gd name="connsiteX4112" fmla="*/ 1282397 w 10035679"/>
              <a:gd name="connsiteY4112" fmla="*/ 944277 h 5893281"/>
              <a:gd name="connsiteX4113" fmla="*/ 1272132 w 10035679"/>
              <a:gd name="connsiteY4113" fmla="*/ 938240 h 5893281"/>
              <a:gd name="connsiteX4114" fmla="*/ 1267906 w 10035679"/>
              <a:gd name="connsiteY4114" fmla="*/ 927976 h 5893281"/>
              <a:gd name="connsiteX4115" fmla="*/ 1266096 w 10035679"/>
              <a:gd name="connsiteY4115" fmla="*/ 919524 h 5893281"/>
              <a:gd name="connsiteX4116" fmla="*/ 1261870 w 10035679"/>
              <a:gd name="connsiteY4116" fmla="*/ 905032 h 5893281"/>
              <a:gd name="connsiteX4117" fmla="*/ 1257643 w 10035679"/>
              <a:gd name="connsiteY4117" fmla="*/ 891147 h 5893281"/>
              <a:gd name="connsiteX4118" fmla="*/ 1286020 w 10035679"/>
              <a:gd name="connsiteY4118" fmla="*/ 884505 h 5893281"/>
              <a:gd name="connsiteX4119" fmla="*/ 1308359 w 10035679"/>
              <a:gd name="connsiteY4119" fmla="*/ 880884 h 5893281"/>
              <a:gd name="connsiteX4120" fmla="*/ 1324660 w 10035679"/>
              <a:gd name="connsiteY4120" fmla="*/ 872430 h 5893281"/>
              <a:gd name="connsiteX4121" fmla="*/ 4376665 w 10035679"/>
              <a:gd name="connsiteY4121" fmla="*/ 786090 h 5893281"/>
              <a:gd name="connsiteX4122" fmla="*/ 4406853 w 10035679"/>
              <a:gd name="connsiteY4122" fmla="*/ 786090 h 5893281"/>
              <a:gd name="connsiteX4123" fmla="*/ 4406853 w 10035679"/>
              <a:gd name="connsiteY4123" fmla="*/ 793940 h 5893281"/>
              <a:gd name="connsiteX4124" fmla="*/ 4400815 w 10035679"/>
              <a:gd name="connsiteY4124" fmla="*/ 793940 h 5893281"/>
              <a:gd name="connsiteX4125" fmla="*/ 4392967 w 10035679"/>
              <a:gd name="connsiteY4125" fmla="*/ 798167 h 5893281"/>
              <a:gd name="connsiteX4126" fmla="*/ 4391155 w 10035679"/>
              <a:gd name="connsiteY4126" fmla="*/ 798167 h 5893281"/>
              <a:gd name="connsiteX4127" fmla="*/ 4386928 w 10035679"/>
              <a:gd name="connsiteY4127" fmla="*/ 798167 h 5893281"/>
              <a:gd name="connsiteX4128" fmla="*/ 4382702 w 10035679"/>
              <a:gd name="connsiteY4128" fmla="*/ 793940 h 5893281"/>
              <a:gd name="connsiteX4129" fmla="*/ 2145166 w 10035679"/>
              <a:gd name="connsiteY4129" fmla="*/ 786089 h 5893281"/>
              <a:gd name="connsiteX4130" fmla="*/ 2153013 w 10035679"/>
              <a:gd name="connsiteY4130" fmla="*/ 833183 h 5893281"/>
              <a:gd name="connsiteX4131" fmla="*/ 2140940 w 10035679"/>
              <a:gd name="connsiteY4131" fmla="*/ 841635 h 5893281"/>
              <a:gd name="connsiteX4132" fmla="*/ 2134901 w 10035679"/>
              <a:gd name="connsiteY4132" fmla="*/ 843445 h 5893281"/>
              <a:gd name="connsiteX4133" fmla="*/ 2126449 w 10035679"/>
              <a:gd name="connsiteY4133" fmla="*/ 847672 h 5893281"/>
              <a:gd name="connsiteX4134" fmla="*/ 2116788 w 10035679"/>
              <a:gd name="connsiteY4134" fmla="*/ 856126 h 5893281"/>
              <a:gd name="connsiteX4135" fmla="*/ 2106523 w 10035679"/>
              <a:gd name="connsiteY4135" fmla="*/ 857936 h 5893281"/>
              <a:gd name="connsiteX4136" fmla="*/ 2102297 w 10035679"/>
              <a:gd name="connsiteY4136" fmla="*/ 856126 h 5893281"/>
              <a:gd name="connsiteX4137" fmla="*/ 2100486 w 10035679"/>
              <a:gd name="connsiteY4137" fmla="*/ 856126 h 5893281"/>
              <a:gd name="connsiteX4138" fmla="*/ 2096260 w 10035679"/>
              <a:gd name="connsiteY4138" fmla="*/ 851900 h 5893281"/>
              <a:gd name="connsiteX4139" fmla="*/ 2092032 w 10035679"/>
              <a:gd name="connsiteY4139" fmla="*/ 851900 h 5893281"/>
              <a:gd name="connsiteX4140" fmla="*/ 2082372 w 10035679"/>
              <a:gd name="connsiteY4140" fmla="*/ 851900 h 5893281"/>
              <a:gd name="connsiteX4141" fmla="*/ 2082372 w 10035679"/>
              <a:gd name="connsiteY4141" fmla="*/ 843445 h 5893281"/>
              <a:gd name="connsiteX4142" fmla="*/ 2082372 w 10035679"/>
              <a:gd name="connsiteY4142" fmla="*/ 841635 h 5893281"/>
              <a:gd name="connsiteX4143" fmla="*/ 2078146 w 10035679"/>
              <a:gd name="connsiteY4143" fmla="*/ 841635 h 5893281"/>
              <a:gd name="connsiteX4144" fmla="*/ 2078146 w 10035679"/>
              <a:gd name="connsiteY4144" fmla="*/ 837409 h 5893281"/>
              <a:gd name="connsiteX4145" fmla="*/ 2073920 w 10035679"/>
              <a:gd name="connsiteY4145" fmla="*/ 833183 h 5893281"/>
              <a:gd name="connsiteX4146" fmla="*/ 2073920 w 10035679"/>
              <a:gd name="connsiteY4146" fmla="*/ 818692 h 5893281"/>
              <a:gd name="connsiteX4147" fmla="*/ 2092032 w 10035679"/>
              <a:gd name="connsiteY4147" fmla="*/ 808428 h 5893281"/>
              <a:gd name="connsiteX4148" fmla="*/ 2106523 w 10035679"/>
              <a:gd name="connsiteY4148" fmla="*/ 798165 h 5893281"/>
              <a:gd name="connsiteX4149" fmla="*/ 2120410 w 10035679"/>
              <a:gd name="connsiteY4149" fmla="*/ 790316 h 5893281"/>
              <a:gd name="connsiteX4150" fmla="*/ 1446015 w 10035679"/>
              <a:gd name="connsiteY4150" fmla="*/ 780055 h 5893281"/>
              <a:gd name="connsiteX4151" fmla="*/ 1452052 w 10035679"/>
              <a:gd name="connsiteY4151" fmla="*/ 780055 h 5893281"/>
              <a:gd name="connsiteX4152" fmla="*/ 1460507 w 10035679"/>
              <a:gd name="connsiteY4152" fmla="*/ 783679 h 5893281"/>
              <a:gd name="connsiteX4153" fmla="*/ 1462318 w 10035679"/>
              <a:gd name="connsiteY4153" fmla="*/ 783679 h 5893281"/>
              <a:gd name="connsiteX4154" fmla="*/ 1466544 w 10035679"/>
              <a:gd name="connsiteY4154" fmla="*/ 786092 h 5893281"/>
              <a:gd name="connsiteX4155" fmla="*/ 1470771 w 10035679"/>
              <a:gd name="connsiteY4155" fmla="*/ 793943 h 5893281"/>
              <a:gd name="connsiteX4156" fmla="*/ 1446015 w 10035679"/>
              <a:gd name="connsiteY4156" fmla="*/ 793943 h 5893281"/>
              <a:gd name="connsiteX4157" fmla="*/ 8807630 w 10035679"/>
              <a:gd name="connsiteY4157" fmla="*/ 755301 h 5893281"/>
              <a:gd name="connsiteX4158" fmla="*/ 8840233 w 10035679"/>
              <a:gd name="connsiteY4158" fmla="*/ 759527 h 5893281"/>
              <a:gd name="connsiteX4159" fmla="*/ 8872836 w 10035679"/>
              <a:gd name="connsiteY4159" fmla="*/ 765565 h 5893281"/>
              <a:gd name="connsiteX4160" fmla="*/ 8901215 w 10035679"/>
              <a:gd name="connsiteY4160" fmla="*/ 775828 h 5893281"/>
              <a:gd name="connsiteX4161" fmla="*/ 8921138 w 10035679"/>
              <a:gd name="connsiteY4161" fmla="*/ 793942 h 5893281"/>
              <a:gd name="connsiteX4162" fmla="*/ 8935629 w 10035679"/>
              <a:gd name="connsiteY4162" fmla="*/ 818696 h 5893281"/>
              <a:gd name="connsiteX4163" fmla="*/ 8943479 w 10035679"/>
              <a:gd name="connsiteY4163" fmla="*/ 851901 h 5893281"/>
              <a:gd name="connsiteX4164" fmla="*/ 8896987 w 10035679"/>
              <a:gd name="connsiteY4164" fmla="*/ 843449 h 5893281"/>
              <a:gd name="connsiteX4165" fmla="*/ 8854121 w 10035679"/>
              <a:gd name="connsiteY4165" fmla="*/ 828958 h 5893281"/>
              <a:gd name="connsiteX4166" fmla="*/ 8822121 w 10035679"/>
              <a:gd name="connsiteY4166" fmla="*/ 808431 h 5893281"/>
              <a:gd name="connsiteX4167" fmla="*/ 8801593 w 10035679"/>
              <a:gd name="connsiteY4167" fmla="*/ 780054 h 5893281"/>
              <a:gd name="connsiteX4168" fmla="*/ 8805819 w 10035679"/>
              <a:gd name="connsiteY4168" fmla="*/ 775828 h 5893281"/>
              <a:gd name="connsiteX4169" fmla="*/ 8805819 w 10035679"/>
              <a:gd name="connsiteY4169" fmla="*/ 771602 h 5893281"/>
              <a:gd name="connsiteX4170" fmla="*/ 8807630 w 10035679"/>
              <a:gd name="connsiteY4170" fmla="*/ 769791 h 5893281"/>
              <a:gd name="connsiteX4171" fmla="*/ 8807630 w 10035679"/>
              <a:gd name="connsiteY4171" fmla="*/ 761337 h 5893281"/>
              <a:gd name="connsiteX4172" fmla="*/ 2003282 w 10035679"/>
              <a:gd name="connsiteY4172" fmla="*/ 732356 h 5893281"/>
              <a:gd name="connsiteX4173" fmla="*/ 2015357 w 10035679"/>
              <a:gd name="connsiteY4173" fmla="*/ 732356 h 5893281"/>
              <a:gd name="connsiteX4174" fmla="*/ 2017168 w 10035679"/>
              <a:gd name="connsiteY4174" fmla="*/ 732356 h 5893281"/>
              <a:gd name="connsiteX4175" fmla="*/ 2021394 w 10035679"/>
              <a:gd name="connsiteY4175" fmla="*/ 736582 h 5893281"/>
              <a:gd name="connsiteX4176" fmla="*/ 2025620 w 10035679"/>
              <a:gd name="connsiteY4176" fmla="*/ 736582 h 5893281"/>
              <a:gd name="connsiteX4177" fmla="*/ 2029243 w 10035679"/>
              <a:gd name="connsiteY4177" fmla="*/ 740809 h 5893281"/>
              <a:gd name="connsiteX4178" fmla="*/ 2031659 w 10035679"/>
              <a:gd name="connsiteY4178" fmla="*/ 746847 h 5893281"/>
              <a:gd name="connsiteX4179" fmla="*/ 2035280 w 10035679"/>
              <a:gd name="connsiteY4179" fmla="*/ 751073 h 5893281"/>
              <a:gd name="connsiteX4180" fmla="*/ 2035280 w 10035679"/>
              <a:gd name="connsiteY4180" fmla="*/ 761336 h 5893281"/>
              <a:gd name="connsiteX4181" fmla="*/ 2035280 w 10035679"/>
              <a:gd name="connsiteY4181" fmla="*/ 771601 h 5893281"/>
              <a:gd name="connsiteX4182" fmla="*/ 2029243 w 10035679"/>
              <a:gd name="connsiteY4182" fmla="*/ 793939 h 5893281"/>
              <a:gd name="connsiteX4183" fmla="*/ 2025620 w 10035679"/>
              <a:gd name="connsiteY4183" fmla="*/ 827147 h 5893281"/>
              <a:gd name="connsiteX4184" fmla="*/ 2021394 w 10035679"/>
              <a:gd name="connsiteY4184" fmla="*/ 851900 h 5893281"/>
              <a:gd name="connsiteX4185" fmla="*/ 2011129 w 10035679"/>
              <a:gd name="connsiteY4185" fmla="*/ 856126 h 5893281"/>
              <a:gd name="connsiteX4186" fmla="*/ 2003282 w 10035679"/>
              <a:gd name="connsiteY4186" fmla="*/ 857939 h 5893281"/>
              <a:gd name="connsiteX4187" fmla="*/ 1997243 w 10035679"/>
              <a:gd name="connsiteY4187" fmla="*/ 866391 h 5893281"/>
              <a:gd name="connsiteX4188" fmla="*/ 1988791 w 10035679"/>
              <a:gd name="connsiteY4188" fmla="*/ 866391 h 5893281"/>
              <a:gd name="connsiteX4189" fmla="*/ 1988791 w 10035679"/>
              <a:gd name="connsiteY4189" fmla="*/ 862165 h 5893281"/>
              <a:gd name="connsiteX4190" fmla="*/ 1986980 w 10035679"/>
              <a:gd name="connsiteY4190" fmla="*/ 862165 h 5893281"/>
              <a:gd name="connsiteX4191" fmla="*/ 1982752 w 10035679"/>
              <a:gd name="connsiteY4191" fmla="*/ 857939 h 5893281"/>
              <a:gd name="connsiteX4192" fmla="*/ 1974905 w 10035679"/>
              <a:gd name="connsiteY4192" fmla="*/ 851900 h 5893281"/>
              <a:gd name="connsiteX4193" fmla="*/ 1972489 w 10035679"/>
              <a:gd name="connsiteY4193" fmla="*/ 843448 h 5893281"/>
              <a:gd name="connsiteX4194" fmla="*/ 1972489 w 10035679"/>
              <a:gd name="connsiteY4194" fmla="*/ 833183 h 5893281"/>
              <a:gd name="connsiteX4195" fmla="*/ 1972489 w 10035679"/>
              <a:gd name="connsiteY4195" fmla="*/ 827147 h 5893281"/>
              <a:gd name="connsiteX4196" fmla="*/ 1964640 w 10035679"/>
              <a:gd name="connsiteY4196" fmla="*/ 818694 h 5893281"/>
              <a:gd name="connsiteX4197" fmla="*/ 1950754 w 10035679"/>
              <a:gd name="connsiteY4197" fmla="*/ 808430 h 5893281"/>
              <a:gd name="connsiteX4198" fmla="*/ 1932037 w 10035679"/>
              <a:gd name="connsiteY4198" fmla="*/ 804204 h 5893281"/>
              <a:gd name="connsiteX4199" fmla="*/ 1916338 w 10035679"/>
              <a:gd name="connsiteY4199" fmla="*/ 808430 h 5893281"/>
              <a:gd name="connsiteX4200" fmla="*/ 1897623 w 10035679"/>
              <a:gd name="connsiteY4200" fmla="*/ 804204 h 5893281"/>
              <a:gd name="connsiteX4201" fmla="*/ 1879509 w 10035679"/>
              <a:gd name="connsiteY4201" fmla="*/ 793939 h 5893281"/>
              <a:gd name="connsiteX4202" fmla="*/ 1865623 w 10035679"/>
              <a:gd name="connsiteY4202" fmla="*/ 771601 h 5893281"/>
              <a:gd name="connsiteX4203" fmla="*/ 1873472 w 10035679"/>
              <a:gd name="connsiteY4203" fmla="*/ 771601 h 5893281"/>
              <a:gd name="connsiteX4204" fmla="*/ 1877698 w 10035679"/>
              <a:gd name="connsiteY4204" fmla="*/ 765564 h 5893281"/>
              <a:gd name="connsiteX4205" fmla="*/ 1879509 w 10035679"/>
              <a:gd name="connsiteY4205" fmla="*/ 761336 h 5893281"/>
              <a:gd name="connsiteX4206" fmla="*/ 1879509 w 10035679"/>
              <a:gd name="connsiteY4206" fmla="*/ 759525 h 5893281"/>
              <a:gd name="connsiteX4207" fmla="*/ 1883735 w 10035679"/>
              <a:gd name="connsiteY4207" fmla="*/ 759525 h 5893281"/>
              <a:gd name="connsiteX4208" fmla="*/ 1887963 w 10035679"/>
              <a:gd name="connsiteY4208" fmla="*/ 759525 h 5893281"/>
              <a:gd name="connsiteX4209" fmla="*/ 1894000 w 10035679"/>
              <a:gd name="connsiteY4209" fmla="*/ 759525 h 5893281"/>
              <a:gd name="connsiteX4210" fmla="*/ 1906075 w 10035679"/>
              <a:gd name="connsiteY4210" fmla="*/ 755299 h 5893281"/>
              <a:gd name="connsiteX4211" fmla="*/ 1926000 w 10035679"/>
              <a:gd name="connsiteY4211" fmla="*/ 761336 h 5893281"/>
              <a:gd name="connsiteX4212" fmla="*/ 1950754 w 10035679"/>
              <a:gd name="connsiteY4212" fmla="*/ 759525 h 5893281"/>
              <a:gd name="connsiteX4213" fmla="*/ 1978526 w 10035679"/>
              <a:gd name="connsiteY4213" fmla="*/ 755299 h 5893281"/>
              <a:gd name="connsiteX4214" fmla="*/ 2003282 w 10035679"/>
              <a:gd name="connsiteY4214" fmla="*/ 755299 h 5893281"/>
              <a:gd name="connsiteX4215" fmla="*/ 1717706 w 10035679"/>
              <a:gd name="connsiteY4215" fmla="*/ 726320 h 5893281"/>
              <a:gd name="connsiteX4216" fmla="*/ 1727970 w 10035679"/>
              <a:gd name="connsiteY4216" fmla="*/ 726320 h 5893281"/>
              <a:gd name="connsiteX4217" fmla="*/ 1741856 w 10035679"/>
              <a:gd name="connsiteY4217" fmla="*/ 726320 h 5893281"/>
              <a:gd name="connsiteX4218" fmla="*/ 1746083 w 10035679"/>
              <a:gd name="connsiteY4218" fmla="*/ 732357 h 5893281"/>
              <a:gd name="connsiteX4219" fmla="*/ 1749706 w 10035679"/>
              <a:gd name="connsiteY4219" fmla="*/ 736585 h 5893281"/>
              <a:gd name="connsiteX4220" fmla="*/ 1752121 w 10035679"/>
              <a:gd name="connsiteY4220" fmla="*/ 745037 h 5893281"/>
              <a:gd name="connsiteX4221" fmla="*/ 1752121 w 10035679"/>
              <a:gd name="connsiteY4221" fmla="*/ 751074 h 5893281"/>
              <a:gd name="connsiteX4222" fmla="*/ 1756347 w 10035679"/>
              <a:gd name="connsiteY4222" fmla="*/ 759528 h 5893281"/>
              <a:gd name="connsiteX4223" fmla="*/ 1756347 w 10035679"/>
              <a:gd name="connsiteY4223" fmla="*/ 771601 h 5893281"/>
              <a:gd name="connsiteX4224" fmla="*/ 1749706 w 10035679"/>
              <a:gd name="connsiteY4224" fmla="*/ 771601 h 5893281"/>
              <a:gd name="connsiteX4225" fmla="*/ 1749706 w 10035679"/>
              <a:gd name="connsiteY4225" fmla="*/ 780056 h 5893281"/>
              <a:gd name="connsiteX4226" fmla="*/ 1756347 w 10035679"/>
              <a:gd name="connsiteY4226" fmla="*/ 780056 h 5893281"/>
              <a:gd name="connsiteX4227" fmla="*/ 1766007 w 10035679"/>
              <a:gd name="connsiteY4227" fmla="*/ 783677 h 5893281"/>
              <a:gd name="connsiteX4228" fmla="*/ 1778082 w 10035679"/>
              <a:gd name="connsiteY4228" fmla="*/ 786092 h 5893281"/>
              <a:gd name="connsiteX4229" fmla="*/ 1788347 w 10035679"/>
              <a:gd name="connsiteY4229" fmla="*/ 786092 h 5893281"/>
              <a:gd name="connsiteX4230" fmla="*/ 1802836 w 10035679"/>
              <a:gd name="connsiteY4230" fmla="*/ 786092 h 5893281"/>
              <a:gd name="connsiteX4231" fmla="*/ 1808874 w 10035679"/>
              <a:gd name="connsiteY4231" fmla="*/ 780056 h 5893281"/>
              <a:gd name="connsiteX4232" fmla="*/ 1812496 w 10035679"/>
              <a:gd name="connsiteY4232" fmla="*/ 775829 h 5893281"/>
              <a:gd name="connsiteX4233" fmla="*/ 1816722 w 10035679"/>
              <a:gd name="connsiteY4233" fmla="*/ 775829 h 5893281"/>
              <a:gd name="connsiteX4234" fmla="*/ 1820950 w 10035679"/>
              <a:gd name="connsiteY4234" fmla="*/ 775829 h 5893281"/>
              <a:gd name="connsiteX4235" fmla="*/ 1826987 w 10035679"/>
              <a:gd name="connsiteY4235" fmla="*/ 780056 h 5893281"/>
              <a:gd name="connsiteX4236" fmla="*/ 1831213 w 10035679"/>
              <a:gd name="connsiteY4236" fmla="*/ 783677 h 5893281"/>
              <a:gd name="connsiteX4237" fmla="*/ 1831213 w 10035679"/>
              <a:gd name="connsiteY4237" fmla="*/ 786092 h 5893281"/>
              <a:gd name="connsiteX4238" fmla="*/ 1831213 w 10035679"/>
              <a:gd name="connsiteY4238" fmla="*/ 790318 h 5893281"/>
              <a:gd name="connsiteX4239" fmla="*/ 1834836 w 10035679"/>
              <a:gd name="connsiteY4239" fmla="*/ 793942 h 5893281"/>
              <a:gd name="connsiteX4240" fmla="*/ 1834836 w 10035679"/>
              <a:gd name="connsiteY4240" fmla="*/ 800583 h 5893281"/>
              <a:gd name="connsiteX4241" fmla="*/ 1831213 w 10035679"/>
              <a:gd name="connsiteY4241" fmla="*/ 808432 h 5893281"/>
              <a:gd name="connsiteX4242" fmla="*/ 1831213 w 10035679"/>
              <a:gd name="connsiteY4242" fmla="*/ 812658 h 5893281"/>
              <a:gd name="connsiteX4243" fmla="*/ 1831213 w 10035679"/>
              <a:gd name="connsiteY4243" fmla="*/ 815074 h 5893281"/>
              <a:gd name="connsiteX4244" fmla="*/ 1831213 w 10035679"/>
              <a:gd name="connsiteY4244" fmla="*/ 818695 h 5893281"/>
              <a:gd name="connsiteX4245" fmla="*/ 1826987 w 10035679"/>
              <a:gd name="connsiteY4245" fmla="*/ 827147 h 5893281"/>
              <a:gd name="connsiteX4246" fmla="*/ 1806459 w 10035679"/>
              <a:gd name="connsiteY4246" fmla="*/ 837412 h 5893281"/>
              <a:gd name="connsiteX4247" fmla="*/ 1780498 w 10035679"/>
              <a:gd name="connsiteY4247" fmla="*/ 837412 h 5893281"/>
              <a:gd name="connsiteX4248" fmla="*/ 1752121 w 10035679"/>
              <a:gd name="connsiteY4248" fmla="*/ 837412 h 5893281"/>
              <a:gd name="connsiteX4249" fmla="*/ 1723744 w 10035679"/>
              <a:gd name="connsiteY4249" fmla="*/ 843449 h 5893281"/>
              <a:gd name="connsiteX4250" fmla="*/ 1703217 w 10035679"/>
              <a:gd name="connsiteY4250" fmla="*/ 857940 h 5893281"/>
              <a:gd name="connsiteX4251" fmla="*/ 1679066 w 10035679"/>
              <a:gd name="connsiteY4251" fmla="*/ 876656 h 5893281"/>
              <a:gd name="connsiteX4252" fmla="*/ 1656726 w 10035679"/>
              <a:gd name="connsiteY4252" fmla="*/ 894768 h 5893281"/>
              <a:gd name="connsiteX4253" fmla="*/ 1626539 w 10035679"/>
              <a:gd name="connsiteY4253" fmla="*/ 905033 h 5893281"/>
              <a:gd name="connsiteX4254" fmla="*/ 1622313 w 10035679"/>
              <a:gd name="connsiteY4254" fmla="*/ 898995 h 5893281"/>
              <a:gd name="connsiteX4255" fmla="*/ 1618087 w 10035679"/>
              <a:gd name="connsiteY4255" fmla="*/ 891147 h 5893281"/>
              <a:gd name="connsiteX4256" fmla="*/ 1618087 w 10035679"/>
              <a:gd name="connsiteY4256" fmla="*/ 884506 h 5893281"/>
              <a:gd name="connsiteX4257" fmla="*/ 1614464 w 10035679"/>
              <a:gd name="connsiteY4257" fmla="*/ 872430 h 5893281"/>
              <a:gd name="connsiteX4258" fmla="*/ 1626539 w 10035679"/>
              <a:gd name="connsiteY4258" fmla="*/ 866392 h 5893281"/>
              <a:gd name="connsiteX4259" fmla="*/ 1636804 w 10035679"/>
              <a:gd name="connsiteY4259" fmla="*/ 857940 h 5893281"/>
              <a:gd name="connsiteX4260" fmla="*/ 1642840 w 10035679"/>
              <a:gd name="connsiteY4260" fmla="*/ 847677 h 5893281"/>
              <a:gd name="connsiteX4261" fmla="*/ 1650690 w 10035679"/>
              <a:gd name="connsiteY4261" fmla="*/ 837412 h 5893281"/>
              <a:gd name="connsiteX4262" fmla="*/ 1654916 w 10035679"/>
              <a:gd name="connsiteY4262" fmla="*/ 827147 h 5893281"/>
              <a:gd name="connsiteX4263" fmla="*/ 1614464 w 10035679"/>
              <a:gd name="connsiteY4263" fmla="*/ 827147 h 5893281"/>
              <a:gd name="connsiteX4264" fmla="*/ 1589710 w 10035679"/>
              <a:gd name="connsiteY4264" fmla="*/ 837412 h 5893281"/>
              <a:gd name="connsiteX4265" fmla="*/ 1561936 w 10035679"/>
              <a:gd name="connsiteY4265" fmla="*/ 841638 h 5893281"/>
              <a:gd name="connsiteX4266" fmla="*/ 1529334 w 10035679"/>
              <a:gd name="connsiteY4266" fmla="*/ 837412 h 5893281"/>
              <a:gd name="connsiteX4267" fmla="*/ 1508806 w 10035679"/>
              <a:gd name="connsiteY4267" fmla="*/ 827147 h 5893281"/>
              <a:gd name="connsiteX4268" fmla="*/ 1499146 w 10035679"/>
              <a:gd name="connsiteY4268" fmla="*/ 827147 h 5893281"/>
              <a:gd name="connsiteX4269" fmla="*/ 1499146 w 10035679"/>
              <a:gd name="connsiteY4269" fmla="*/ 818695 h 5893281"/>
              <a:gd name="connsiteX4270" fmla="*/ 1508806 w 10035679"/>
              <a:gd name="connsiteY4270" fmla="*/ 815074 h 5893281"/>
              <a:gd name="connsiteX4271" fmla="*/ 1517258 w 10035679"/>
              <a:gd name="connsiteY4271" fmla="*/ 812658 h 5893281"/>
              <a:gd name="connsiteX4272" fmla="*/ 1519071 w 10035679"/>
              <a:gd name="connsiteY4272" fmla="*/ 808432 h 5893281"/>
              <a:gd name="connsiteX4273" fmla="*/ 1526918 w 10035679"/>
              <a:gd name="connsiteY4273" fmla="*/ 804204 h 5893281"/>
              <a:gd name="connsiteX4274" fmla="*/ 1529334 w 10035679"/>
              <a:gd name="connsiteY4274" fmla="*/ 793942 h 5893281"/>
              <a:gd name="connsiteX4275" fmla="*/ 1523297 w 10035679"/>
              <a:gd name="connsiteY4275" fmla="*/ 793942 h 5893281"/>
              <a:gd name="connsiteX4276" fmla="*/ 1523297 w 10035679"/>
              <a:gd name="connsiteY4276" fmla="*/ 786092 h 5893281"/>
              <a:gd name="connsiteX4277" fmla="*/ 1533560 w 10035679"/>
              <a:gd name="connsiteY4277" fmla="*/ 786092 h 5893281"/>
              <a:gd name="connsiteX4278" fmla="*/ 1541409 w 10035679"/>
              <a:gd name="connsiteY4278" fmla="*/ 783677 h 5893281"/>
              <a:gd name="connsiteX4279" fmla="*/ 1547447 w 10035679"/>
              <a:gd name="connsiteY4279" fmla="*/ 783677 h 5893281"/>
              <a:gd name="connsiteX4280" fmla="*/ 1555295 w 10035679"/>
              <a:gd name="connsiteY4280" fmla="*/ 780056 h 5893281"/>
              <a:gd name="connsiteX4281" fmla="*/ 1551673 w 10035679"/>
              <a:gd name="connsiteY4281" fmla="*/ 775829 h 5893281"/>
              <a:gd name="connsiteX4282" fmla="*/ 1547447 w 10035679"/>
              <a:gd name="connsiteY4282" fmla="*/ 771601 h 5893281"/>
              <a:gd name="connsiteX4283" fmla="*/ 1543222 w 10035679"/>
              <a:gd name="connsiteY4283" fmla="*/ 769791 h 5893281"/>
              <a:gd name="connsiteX4284" fmla="*/ 1543222 w 10035679"/>
              <a:gd name="connsiteY4284" fmla="*/ 765565 h 5893281"/>
              <a:gd name="connsiteX4285" fmla="*/ 1541409 w 10035679"/>
              <a:gd name="connsiteY4285" fmla="*/ 761339 h 5893281"/>
              <a:gd name="connsiteX4286" fmla="*/ 1537183 w 10035679"/>
              <a:gd name="connsiteY4286" fmla="*/ 755300 h 5893281"/>
              <a:gd name="connsiteX4287" fmla="*/ 1543222 w 10035679"/>
              <a:gd name="connsiteY4287" fmla="*/ 755300 h 5893281"/>
              <a:gd name="connsiteX4288" fmla="*/ 1547447 w 10035679"/>
              <a:gd name="connsiteY4288" fmla="*/ 751074 h 5893281"/>
              <a:gd name="connsiteX4289" fmla="*/ 1551673 w 10035679"/>
              <a:gd name="connsiteY4289" fmla="*/ 751074 h 5893281"/>
              <a:gd name="connsiteX4290" fmla="*/ 1555295 w 10035679"/>
              <a:gd name="connsiteY4290" fmla="*/ 746848 h 5893281"/>
              <a:gd name="connsiteX4291" fmla="*/ 1593936 w 10035679"/>
              <a:gd name="connsiteY4291" fmla="*/ 759528 h 5893281"/>
              <a:gd name="connsiteX4292" fmla="*/ 1626539 w 10035679"/>
              <a:gd name="connsiteY4292" fmla="*/ 771601 h 5893281"/>
              <a:gd name="connsiteX4293" fmla="*/ 1654916 w 10035679"/>
              <a:gd name="connsiteY4293" fmla="*/ 786092 h 5893281"/>
              <a:gd name="connsiteX4294" fmla="*/ 1685103 w 10035679"/>
              <a:gd name="connsiteY4294" fmla="*/ 798168 h 5893281"/>
              <a:gd name="connsiteX4295" fmla="*/ 1723744 w 10035679"/>
              <a:gd name="connsiteY4295" fmla="*/ 800583 h 5893281"/>
              <a:gd name="connsiteX4296" fmla="*/ 1717706 w 10035679"/>
              <a:gd name="connsiteY4296" fmla="*/ 783677 h 5893281"/>
              <a:gd name="connsiteX4297" fmla="*/ 1711669 w 10035679"/>
              <a:gd name="connsiteY4297" fmla="*/ 769791 h 5893281"/>
              <a:gd name="connsiteX4298" fmla="*/ 1707443 w 10035679"/>
              <a:gd name="connsiteY4298" fmla="*/ 759528 h 5893281"/>
              <a:gd name="connsiteX4299" fmla="*/ 1703217 w 10035679"/>
              <a:gd name="connsiteY4299" fmla="*/ 732357 h 5893281"/>
              <a:gd name="connsiteX4300" fmla="*/ 1711669 w 10035679"/>
              <a:gd name="connsiteY4300" fmla="*/ 730546 h 5893281"/>
              <a:gd name="connsiteX4301" fmla="*/ 1508805 w 10035679"/>
              <a:gd name="connsiteY4301" fmla="*/ 682849 h 5893281"/>
              <a:gd name="connsiteX4302" fmla="*/ 1508805 w 10035679"/>
              <a:gd name="connsiteY4302" fmla="*/ 697340 h 5893281"/>
              <a:gd name="connsiteX4303" fmla="*/ 1508805 w 10035679"/>
              <a:gd name="connsiteY4303" fmla="*/ 707603 h 5893281"/>
              <a:gd name="connsiteX4304" fmla="*/ 1513031 w 10035679"/>
              <a:gd name="connsiteY4304" fmla="*/ 717868 h 5893281"/>
              <a:gd name="connsiteX4305" fmla="*/ 1508805 w 10035679"/>
              <a:gd name="connsiteY4305" fmla="*/ 726320 h 5893281"/>
              <a:gd name="connsiteX4306" fmla="*/ 1508805 w 10035679"/>
              <a:gd name="connsiteY4306" fmla="*/ 732359 h 5893281"/>
              <a:gd name="connsiteX4307" fmla="*/ 1499145 w 10035679"/>
              <a:gd name="connsiteY4307" fmla="*/ 740811 h 5893281"/>
              <a:gd name="connsiteX4308" fmla="*/ 1488882 w 10035679"/>
              <a:gd name="connsiteY4308" fmla="*/ 746848 h 5893281"/>
              <a:gd name="connsiteX4309" fmla="*/ 1476807 w 10035679"/>
              <a:gd name="connsiteY4309" fmla="*/ 755300 h 5893281"/>
              <a:gd name="connsiteX4310" fmla="*/ 1470768 w 10035679"/>
              <a:gd name="connsiteY4310" fmla="*/ 765565 h 5893281"/>
              <a:gd name="connsiteX4311" fmla="*/ 1456278 w 10035679"/>
              <a:gd name="connsiteY4311" fmla="*/ 759529 h 5893281"/>
              <a:gd name="connsiteX4312" fmla="*/ 1448430 w 10035679"/>
              <a:gd name="connsiteY4312" fmla="*/ 755300 h 5893281"/>
              <a:gd name="connsiteX4313" fmla="*/ 1442392 w 10035679"/>
              <a:gd name="connsiteY4313" fmla="*/ 751074 h 5893281"/>
              <a:gd name="connsiteX4314" fmla="*/ 1438166 w 10035679"/>
              <a:gd name="connsiteY4314" fmla="*/ 746848 h 5893281"/>
              <a:gd name="connsiteX4315" fmla="*/ 1432129 w 10035679"/>
              <a:gd name="connsiteY4315" fmla="*/ 740811 h 5893281"/>
              <a:gd name="connsiteX4316" fmla="*/ 1427903 w 10035679"/>
              <a:gd name="connsiteY4316" fmla="*/ 775830 h 5893281"/>
              <a:gd name="connsiteX4317" fmla="*/ 1417638 w 10035679"/>
              <a:gd name="connsiteY4317" fmla="*/ 793943 h 5893281"/>
              <a:gd name="connsiteX4318" fmla="*/ 1391677 w 10035679"/>
              <a:gd name="connsiteY4318" fmla="*/ 800584 h 5893281"/>
              <a:gd name="connsiteX4319" fmla="*/ 1371149 w 10035679"/>
              <a:gd name="connsiteY4319" fmla="*/ 800584 h 5893281"/>
              <a:gd name="connsiteX4320" fmla="*/ 1348809 w 10035679"/>
              <a:gd name="connsiteY4320" fmla="*/ 800584 h 5893281"/>
              <a:gd name="connsiteX4321" fmla="*/ 1322848 w 10035679"/>
              <a:gd name="connsiteY4321" fmla="*/ 800584 h 5893281"/>
              <a:gd name="connsiteX4322" fmla="*/ 1322848 w 10035679"/>
              <a:gd name="connsiteY4322" fmla="*/ 771604 h 5893281"/>
              <a:gd name="connsiteX4323" fmla="*/ 1360885 w 10035679"/>
              <a:gd name="connsiteY4323" fmla="*/ 745037 h 5893281"/>
              <a:gd name="connsiteX4324" fmla="*/ 1403752 w 10035679"/>
              <a:gd name="connsiteY4324" fmla="*/ 717868 h 5893281"/>
              <a:gd name="connsiteX4325" fmla="*/ 1452051 w 10035679"/>
              <a:gd name="connsiteY4325" fmla="*/ 697340 h 5893281"/>
              <a:gd name="connsiteX4326" fmla="*/ 8659712 w 10035679"/>
              <a:gd name="connsiteY4326" fmla="*/ 682849 h 5893281"/>
              <a:gd name="connsiteX4327" fmla="*/ 8678427 w 10035679"/>
              <a:gd name="connsiteY4327" fmla="*/ 682849 h 5893281"/>
              <a:gd name="connsiteX4328" fmla="*/ 8684466 w 10035679"/>
              <a:gd name="connsiteY4328" fmla="*/ 701566 h 5893281"/>
              <a:gd name="connsiteX4329" fmla="*/ 8684466 w 10035679"/>
              <a:gd name="connsiteY4329" fmla="*/ 722093 h 5893281"/>
              <a:gd name="connsiteX4330" fmla="*/ 8684466 w 10035679"/>
              <a:gd name="connsiteY4330" fmla="*/ 746847 h 5893281"/>
              <a:gd name="connsiteX4331" fmla="*/ 8716464 w 10035679"/>
              <a:gd name="connsiteY4331" fmla="*/ 736584 h 5893281"/>
              <a:gd name="connsiteX4332" fmla="*/ 8741220 w 10035679"/>
              <a:gd name="connsiteY4332" fmla="*/ 722093 h 5893281"/>
              <a:gd name="connsiteX4333" fmla="*/ 8769596 w 10035679"/>
              <a:gd name="connsiteY4333" fmla="*/ 707602 h 5893281"/>
              <a:gd name="connsiteX4334" fmla="*/ 8769596 w 10035679"/>
              <a:gd name="connsiteY4334" fmla="*/ 818696 h 5893281"/>
              <a:gd name="connsiteX4335" fmla="*/ 8769596 w 10035679"/>
              <a:gd name="connsiteY4335" fmla="*/ 822922 h 5893281"/>
              <a:gd name="connsiteX4336" fmla="*/ 8765370 w 10035679"/>
              <a:gd name="connsiteY4336" fmla="*/ 822922 h 5893281"/>
              <a:gd name="connsiteX4337" fmla="*/ 8763558 w 10035679"/>
              <a:gd name="connsiteY4337" fmla="*/ 827150 h 5893281"/>
              <a:gd name="connsiteX4338" fmla="*/ 8736992 w 10035679"/>
              <a:gd name="connsiteY4338" fmla="*/ 827150 h 5893281"/>
              <a:gd name="connsiteX4339" fmla="*/ 8702578 w 10035679"/>
              <a:gd name="connsiteY4339" fmla="*/ 828960 h 5893281"/>
              <a:gd name="connsiteX4340" fmla="*/ 8668165 w 10035679"/>
              <a:gd name="connsiteY4340" fmla="*/ 833187 h 5893281"/>
              <a:gd name="connsiteX4341" fmla="*/ 8639788 w 10035679"/>
              <a:gd name="connsiteY4341" fmla="*/ 837413 h 5893281"/>
              <a:gd name="connsiteX4342" fmla="*/ 8617448 w 10035679"/>
              <a:gd name="connsiteY4342" fmla="*/ 841639 h 5893281"/>
              <a:gd name="connsiteX4343" fmla="*/ 8607185 w 10035679"/>
              <a:gd name="connsiteY4343" fmla="*/ 843452 h 5893281"/>
              <a:gd name="connsiteX4344" fmla="*/ 8583034 w 10035679"/>
              <a:gd name="connsiteY4344" fmla="*/ 822922 h 5893281"/>
              <a:gd name="connsiteX4345" fmla="*/ 8564920 w 10035679"/>
              <a:gd name="connsiteY4345" fmla="*/ 793942 h 5893281"/>
              <a:gd name="connsiteX4346" fmla="*/ 8554657 w 10035679"/>
              <a:gd name="connsiteY4346" fmla="*/ 755300 h 5893281"/>
              <a:gd name="connsiteX4347" fmla="*/ 8556468 w 10035679"/>
              <a:gd name="connsiteY4347" fmla="*/ 745037 h 5893281"/>
              <a:gd name="connsiteX4348" fmla="*/ 8560694 w 10035679"/>
              <a:gd name="connsiteY4348" fmla="*/ 736584 h 5893281"/>
              <a:gd name="connsiteX4349" fmla="*/ 8564920 w 10035679"/>
              <a:gd name="connsiteY4349" fmla="*/ 730546 h 5893281"/>
              <a:gd name="connsiteX4350" fmla="*/ 8569148 w 10035679"/>
              <a:gd name="connsiteY4350" fmla="*/ 722093 h 5893281"/>
              <a:gd name="connsiteX4351" fmla="*/ 8570959 w 10035679"/>
              <a:gd name="connsiteY4351" fmla="*/ 716057 h 5893281"/>
              <a:gd name="connsiteX4352" fmla="*/ 8584845 w 10035679"/>
              <a:gd name="connsiteY4352" fmla="*/ 707602 h 5893281"/>
              <a:gd name="connsiteX4353" fmla="*/ 8603562 w 10035679"/>
              <a:gd name="connsiteY4353" fmla="*/ 697340 h 5893281"/>
              <a:gd name="connsiteX4354" fmla="*/ 8631938 w 10035679"/>
              <a:gd name="connsiteY4354" fmla="*/ 687075 h 5893281"/>
              <a:gd name="connsiteX4355" fmla="*/ 2728395 w 10035679"/>
              <a:gd name="connsiteY4355" fmla="*/ 682849 h 5893281"/>
              <a:gd name="connsiteX4356" fmla="*/ 2752548 w 10035679"/>
              <a:gd name="connsiteY4356" fmla="*/ 693113 h 5893281"/>
              <a:gd name="connsiteX4357" fmla="*/ 2752548 w 10035679"/>
              <a:gd name="connsiteY4357" fmla="*/ 701565 h 5893281"/>
              <a:gd name="connsiteX4358" fmla="*/ 2742283 w 10035679"/>
              <a:gd name="connsiteY4358" fmla="*/ 701565 h 5893281"/>
              <a:gd name="connsiteX4359" fmla="*/ 2736245 w 10035679"/>
              <a:gd name="connsiteY4359" fmla="*/ 701565 h 5893281"/>
              <a:gd name="connsiteX4360" fmla="*/ 2732019 w 10035679"/>
              <a:gd name="connsiteY4360" fmla="*/ 701565 h 5893281"/>
              <a:gd name="connsiteX4361" fmla="*/ 2728395 w 10035679"/>
              <a:gd name="connsiteY4361" fmla="*/ 697339 h 5893281"/>
              <a:gd name="connsiteX4362" fmla="*/ 2728395 w 10035679"/>
              <a:gd name="connsiteY4362" fmla="*/ 693113 h 5893281"/>
              <a:gd name="connsiteX4363" fmla="*/ 1988793 w 10035679"/>
              <a:gd name="connsiteY4363" fmla="*/ 668964 h 5893281"/>
              <a:gd name="connsiteX4364" fmla="*/ 2053998 w 10035679"/>
              <a:gd name="connsiteY4364" fmla="*/ 668964 h 5893281"/>
              <a:gd name="connsiteX4365" fmla="*/ 2053998 w 10035679"/>
              <a:gd name="connsiteY4365" fmla="*/ 675000 h 5893281"/>
              <a:gd name="connsiteX4366" fmla="*/ 2057621 w 10035679"/>
              <a:gd name="connsiteY4366" fmla="*/ 682849 h 5893281"/>
              <a:gd name="connsiteX4367" fmla="*/ 2057621 w 10035679"/>
              <a:gd name="connsiteY4367" fmla="*/ 689491 h 5893281"/>
              <a:gd name="connsiteX4368" fmla="*/ 2060037 w 10035679"/>
              <a:gd name="connsiteY4368" fmla="*/ 701566 h 5893281"/>
              <a:gd name="connsiteX4369" fmla="*/ 2043735 w 10035679"/>
              <a:gd name="connsiteY4369" fmla="*/ 701566 h 5893281"/>
              <a:gd name="connsiteX4370" fmla="*/ 2035281 w 10035679"/>
              <a:gd name="connsiteY4370" fmla="*/ 701566 h 5893281"/>
              <a:gd name="connsiteX4371" fmla="*/ 2029245 w 10035679"/>
              <a:gd name="connsiteY4371" fmla="*/ 701566 h 5893281"/>
              <a:gd name="connsiteX4372" fmla="*/ 2015359 w 10035679"/>
              <a:gd name="connsiteY4372" fmla="*/ 697340 h 5893281"/>
              <a:gd name="connsiteX4373" fmla="*/ 2003283 w 10035679"/>
              <a:gd name="connsiteY4373" fmla="*/ 697340 h 5893281"/>
              <a:gd name="connsiteX4374" fmla="*/ 1988793 w 10035679"/>
              <a:gd name="connsiteY4374" fmla="*/ 693114 h 5893281"/>
              <a:gd name="connsiteX4375" fmla="*/ 2140938 w 10035679"/>
              <a:gd name="connsiteY4375" fmla="*/ 668961 h 5893281"/>
              <a:gd name="connsiteX4376" fmla="*/ 2153014 w 10035679"/>
              <a:gd name="connsiteY4376" fmla="*/ 668961 h 5893281"/>
              <a:gd name="connsiteX4377" fmla="*/ 2159050 w 10035679"/>
              <a:gd name="connsiteY4377" fmla="*/ 689489 h 5893281"/>
              <a:gd name="connsiteX4378" fmla="*/ 2173541 w 10035679"/>
              <a:gd name="connsiteY4378" fmla="*/ 697338 h 5893281"/>
              <a:gd name="connsiteX4379" fmla="*/ 2195276 w 10035679"/>
              <a:gd name="connsiteY4379" fmla="*/ 697338 h 5893281"/>
              <a:gd name="connsiteX4380" fmla="*/ 2229690 w 10035679"/>
              <a:gd name="connsiteY4380" fmla="*/ 693112 h 5893281"/>
              <a:gd name="connsiteX4381" fmla="*/ 2229690 w 10035679"/>
              <a:gd name="connsiteY4381" fmla="*/ 701564 h 5893281"/>
              <a:gd name="connsiteX4382" fmla="*/ 2233918 w 10035679"/>
              <a:gd name="connsiteY4382" fmla="*/ 711829 h 5893281"/>
              <a:gd name="connsiteX4383" fmla="*/ 2238144 w 10035679"/>
              <a:gd name="connsiteY4383" fmla="*/ 722092 h 5893281"/>
              <a:gd name="connsiteX4384" fmla="*/ 2238144 w 10035679"/>
              <a:gd name="connsiteY4384" fmla="*/ 730544 h 5893281"/>
              <a:gd name="connsiteX4385" fmla="*/ 2238144 w 10035679"/>
              <a:gd name="connsiteY4385" fmla="*/ 740808 h 5893281"/>
              <a:gd name="connsiteX4386" fmla="*/ 2238144 w 10035679"/>
              <a:gd name="connsiteY4386" fmla="*/ 746845 h 5893281"/>
              <a:gd name="connsiteX4387" fmla="*/ 2276784 w 10035679"/>
              <a:gd name="connsiteY4387" fmla="*/ 769788 h 5893281"/>
              <a:gd name="connsiteX4388" fmla="*/ 2320859 w 10035679"/>
              <a:gd name="connsiteY4388" fmla="*/ 780053 h 5893281"/>
              <a:gd name="connsiteX4389" fmla="*/ 2371574 w 10035679"/>
              <a:gd name="connsiteY4389" fmla="*/ 780053 h 5893281"/>
              <a:gd name="connsiteX4390" fmla="*/ 2420479 w 10035679"/>
              <a:gd name="connsiteY4390" fmla="*/ 780053 h 5893281"/>
              <a:gd name="connsiteX4391" fmla="*/ 2474817 w 10035679"/>
              <a:gd name="connsiteY4391" fmla="*/ 775827 h 5893281"/>
              <a:gd name="connsiteX4392" fmla="*/ 2519496 w 10035679"/>
              <a:gd name="connsiteY4392" fmla="*/ 780053 h 5893281"/>
              <a:gd name="connsiteX4393" fmla="*/ 2519496 w 10035679"/>
              <a:gd name="connsiteY4393" fmla="*/ 790317 h 5893281"/>
              <a:gd name="connsiteX4394" fmla="*/ 2523724 w 10035679"/>
              <a:gd name="connsiteY4394" fmla="*/ 800580 h 5893281"/>
              <a:gd name="connsiteX4395" fmla="*/ 2527950 w 10035679"/>
              <a:gd name="connsiteY4395" fmla="*/ 808429 h 5893281"/>
              <a:gd name="connsiteX4396" fmla="*/ 2527950 w 10035679"/>
              <a:gd name="connsiteY4396" fmla="*/ 812655 h 5893281"/>
              <a:gd name="connsiteX4397" fmla="*/ 2527950 w 10035679"/>
              <a:gd name="connsiteY4397" fmla="*/ 818694 h 5893281"/>
              <a:gd name="connsiteX4398" fmla="*/ 2527950 w 10035679"/>
              <a:gd name="connsiteY4398" fmla="*/ 827146 h 5893281"/>
              <a:gd name="connsiteX4399" fmla="*/ 2519496 w 10035679"/>
              <a:gd name="connsiteY4399" fmla="*/ 851900 h 5893281"/>
              <a:gd name="connsiteX4400" fmla="*/ 2499573 w 10035679"/>
              <a:gd name="connsiteY4400" fmla="*/ 851900 h 5893281"/>
              <a:gd name="connsiteX4401" fmla="*/ 2474817 w 10035679"/>
              <a:gd name="connsiteY4401" fmla="*/ 847674 h 5893281"/>
              <a:gd name="connsiteX4402" fmla="*/ 2456705 w 10035679"/>
              <a:gd name="connsiteY4402" fmla="*/ 843448 h 5893281"/>
              <a:gd name="connsiteX4403" fmla="*/ 2448856 w 10035679"/>
              <a:gd name="connsiteY4403" fmla="*/ 843448 h 5893281"/>
              <a:gd name="connsiteX4404" fmla="*/ 2442819 w 10035679"/>
              <a:gd name="connsiteY4404" fmla="*/ 847674 h 5893281"/>
              <a:gd name="connsiteX4405" fmla="*/ 2438593 w 10035679"/>
              <a:gd name="connsiteY4405" fmla="*/ 856126 h 5893281"/>
              <a:gd name="connsiteX4406" fmla="*/ 2434367 w 10035679"/>
              <a:gd name="connsiteY4406" fmla="*/ 857938 h 5893281"/>
              <a:gd name="connsiteX4407" fmla="*/ 2428328 w 10035679"/>
              <a:gd name="connsiteY4407" fmla="*/ 857938 h 5893281"/>
              <a:gd name="connsiteX4408" fmla="*/ 2424102 w 10035679"/>
              <a:gd name="connsiteY4408" fmla="*/ 862164 h 5893281"/>
              <a:gd name="connsiteX4409" fmla="*/ 2414442 w 10035679"/>
              <a:gd name="connsiteY4409" fmla="*/ 866391 h 5893281"/>
              <a:gd name="connsiteX4410" fmla="*/ 2404178 w 10035679"/>
              <a:gd name="connsiteY4410" fmla="*/ 866391 h 5893281"/>
              <a:gd name="connsiteX4411" fmla="*/ 2392102 w 10035679"/>
              <a:gd name="connsiteY4411" fmla="*/ 870617 h 5893281"/>
              <a:gd name="connsiteX4412" fmla="*/ 2386066 w 10035679"/>
              <a:gd name="connsiteY4412" fmla="*/ 872427 h 5893281"/>
              <a:gd name="connsiteX4413" fmla="*/ 2375800 w 10035679"/>
              <a:gd name="connsiteY4413" fmla="*/ 872427 h 5893281"/>
              <a:gd name="connsiteX4414" fmla="*/ 2363725 w 10035679"/>
              <a:gd name="connsiteY4414" fmla="*/ 872427 h 5893281"/>
              <a:gd name="connsiteX4415" fmla="*/ 2357688 w 10035679"/>
              <a:gd name="connsiteY4415" fmla="*/ 862164 h 5893281"/>
              <a:gd name="connsiteX4416" fmla="*/ 2353462 w 10035679"/>
              <a:gd name="connsiteY4416" fmla="*/ 851900 h 5893281"/>
              <a:gd name="connsiteX4417" fmla="*/ 2347423 w 10035679"/>
              <a:gd name="connsiteY4417" fmla="*/ 843448 h 5893281"/>
              <a:gd name="connsiteX4418" fmla="*/ 2347423 w 10035679"/>
              <a:gd name="connsiteY4418" fmla="*/ 851900 h 5893281"/>
              <a:gd name="connsiteX4419" fmla="*/ 2339576 w 10035679"/>
              <a:gd name="connsiteY4419" fmla="*/ 857938 h 5893281"/>
              <a:gd name="connsiteX4420" fmla="*/ 2335348 w 10035679"/>
              <a:gd name="connsiteY4420" fmla="*/ 866391 h 5893281"/>
              <a:gd name="connsiteX4421" fmla="*/ 2333537 w 10035679"/>
              <a:gd name="connsiteY4421" fmla="*/ 872427 h 5893281"/>
              <a:gd name="connsiteX4422" fmla="*/ 2314821 w 10035679"/>
              <a:gd name="connsiteY4422" fmla="*/ 872427 h 5893281"/>
              <a:gd name="connsiteX4423" fmla="*/ 2306973 w 10035679"/>
              <a:gd name="connsiteY4423" fmla="*/ 862164 h 5893281"/>
              <a:gd name="connsiteX4424" fmla="*/ 2300935 w 10035679"/>
              <a:gd name="connsiteY4424" fmla="*/ 847674 h 5893281"/>
              <a:gd name="connsiteX4425" fmla="*/ 2294898 w 10035679"/>
              <a:gd name="connsiteY4425" fmla="*/ 833183 h 5893281"/>
              <a:gd name="connsiteX4426" fmla="*/ 2290670 w 10035679"/>
              <a:gd name="connsiteY4426" fmla="*/ 843448 h 5893281"/>
              <a:gd name="connsiteX4427" fmla="*/ 2286444 w 10035679"/>
              <a:gd name="connsiteY4427" fmla="*/ 851900 h 5893281"/>
              <a:gd name="connsiteX4428" fmla="*/ 2282822 w 10035679"/>
              <a:gd name="connsiteY4428" fmla="*/ 856126 h 5893281"/>
              <a:gd name="connsiteX4429" fmla="*/ 2276784 w 10035679"/>
              <a:gd name="connsiteY4429" fmla="*/ 856126 h 5893281"/>
              <a:gd name="connsiteX4430" fmla="*/ 2268332 w 10035679"/>
              <a:gd name="connsiteY4430" fmla="*/ 851900 h 5893281"/>
              <a:gd name="connsiteX4431" fmla="*/ 2262295 w 10035679"/>
              <a:gd name="connsiteY4431" fmla="*/ 847674 h 5893281"/>
              <a:gd name="connsiteX4432" fmla="*/ 2258067 w 10035679"/>
              <a:gd name="connsiteY4432" fmla="*/ 843448 h 5893281"/>
              <a:gd name="connsiteX4433" fmla="*/ 2258067 w 10035679"/>
              <a:gd name="connsiteY4433" fmla="*/ 841635 h 5893281"/>
              <a:gd name="connsiteX4434" fmla="*/ 2258067 w 10035679"/>
              <a:gd name="connsiteY4434" fmla="*/ 837409 h 5893281"/>
              <a:gd name="connsiteX4435" fmla="*/ 2258067 w 10035679"/>
              <a:gd name="connsiteY4435" fmla="*/ 833183 h 5893281"/>
              <a:gd name="connsiteX4436" fmla="*/ 2258067 w 10035679"/>
              <a:gd name="connsiteY4436" fmla="*/ 828957 h 5893281"/>
              <a:gd name="connsiteX4437" fmla="*/ 2254446 w 10035679"/>
              <a:gd name="connsiteY4437" fmla="*/ 827146 h 5893281"/>
              <a:gd name="connsiteX4438" fmla="*/ 2252030 w 10035679"/>
              <a:gd name="connsiteY4438" fmla="*/ 827146 h 5893281"/>
              <a:gd name="connsiteX4439" fmla="*/ 2248407 w 10035679"/>
              <a:gd name="connsiteY4439" fmla="*/ 828957 h 5893281"/>
              <a:gd name="connsiteX4440" fmla="*/ 2239955 w 10035679"/>
              <a:gd name="connsiteY4440" fmla="*/ 828957 h 5893281"/>
              <a:gd name="connsiteX4441" fmla="*/ 2229690 w 10035679"/>
              <a:gd name="connsiteY4441" fmla="*/ 833183 h 5893281"/>
              <a:gd name="connsiteX4442" fmla="*/ 2223653 w 10035679"/>
              <a:gd name="connsiteY4442" fmla="*/ 833183 h 5893281"/>
              <a:gd name="connsiteX4443" fmla="*/ 2211578 w 10035679"/>
              <a:gd name="connsiteY4443" fmla="*/ 837409 h 5893281"/>
              <a:gd name="connsiteX4444" fmla="*/ 2209767 w 10035679"/>
              <a:gd name="connsiteY4444" fmla="*/ 833183 h 5893281"/>
              <a:gd name="connsiteX4445" fmla="*/ 2205541 w 10035679"/>
              <a:gd name="connsiteY4445" fmla="*/ 833183 h 5893281"/>
              <a:gd name="connsiteX4446" fmla="*/ 2197692 w 10035679"/>
              <a:gd name="connsiteY4446" fmla="*/ 828957 h 5893281"/>
              <a:gd name="connsiteX4447" fmla="*/ 2195276 w 10035679"/>
              <a:gd name="connsiteY4447" fmla="*/ 827146 h 5893281"/>
              <a:gd name="connsiteX4448" fmla="*/ 2187427 w 10035679"/>
              <a:gd name="connsiteY4448" fmla="*/ 822920 h 5893281"/>
              <a:gd name="connsiteX4449" fmla="*/ 2183201 w 10035679"/>
              <a:gd name="connsiteY4449" fmla="*/ 818694 h 5893281"/>
              <a:gd name="connsiteX4450" fmla="*/ 2187427 w 10035679"/>
              <a:gd name="connsiteY4450" fmla="*/ 798165 h 5893281"/>
              <a:gd name="connsiteX4451" fmla="*/ 2183201 w 10035679"/>
              <a:gd name="connsiteY4451" fmla="*/ 783676 h 5893281"/>
              <a:gd name="connsiteX4452" fmla="*/ 2177164 w 10035679"/>
              <a:gd name="connsiteY4452" fmla="*/ 771601 h 5893281"/>
              <a:gd name="connsiteX4453" fmla="*/ 2169315 w 10035679"/>
              <a:gd name="connsiteY4453" fmla="*/ 755299 h 5893281"/>
              <a:gd name="connsiteX4454" fmla="*/ 2169315 w 10035679"/>
              <a:gd name="connsiteY4454" fmla="*/ 732356 h 5893281"/>
              <a:gd name="connsiteX4455" fmla="*/ 2134901 w 10035679"/>
              <a:gd name="connsiteY4455" fmla="*/ 730544 h 5893281"/>
              <a:gd name="connsiteX4456" fmla="*/ 2102297 w 10035679"/>
              <a:gd name="connsiteY4456" fmla="*/ 717865 h 5893281"/>
              <a:gd name="connsiteX4457" fmla="*/ 2073920 w 10035679"/>
              <a:gd name="connsiteY4457" fmla="*/ 707603 h 5893281"/>
              <a:gd name="connsiteX4458" fmla="*/ 2072109 w 10035679"/>
              <a:gd name="connsiteY4458" fmla="*/ 703980 h 5893281"/>
              <a:gd name="connsiteX4459" fmla="*/ 2072109 w 10035679"/>
              <a:gd name="connsiteY4459" fmla="*/ 701564 h 5893281"/>
              <a:gd name="connsiteX4460" fmla="*/ 2072109 w 10035679"/>
              <a:gd name="connsiteY4460" fmla="*/ 697338 h 5893281"/>
              <a:gd name="connsiteX4461" fmla="*/ 2067883 w 10035679"/>
              <a:gd name="connsiteY4461" fmla="*/ 693112 h 5893281"/>
              <a:gd name="connsiteX4462" fmla="*/ 2067883 w 10035679"/>
              <a:gd name="connsiteY4462" fmla="*/ 682847 h 5893281"/>
              <a:gd name="connsiteX4463" fmla="*/ 2082374 w 10035679"/>
              <a:gd name="connsiteY4463" fmla="*/ 679226 h 5893281"/>
              <a:gd name="connsiteX4464" fmla="*/ 2100486 w 10035679"/>
              <a:gd name="connsiteY4464" fmla="*/ 679226 h 5893281"/>
              <a:gd name="connsiteX4465" fmla="*/ 2120411 w 10035679"/>
              <a:gd name="connsiteY4465" fmla="*/ 674998 h 5893281"/>
              <a:gd name="connsiteX4466" fmla="*/ 2126447 w 10035679"/>
              <a:gd name="connsiteY4466" fmla="*/ 672585 h 5893281"/>
              <a:gd name="connsiteX4467" fmla="*/ 2134901 w 10035679"/>
              <a:gd name="connsiteY4467" fmla="*/ 672585 h 5893281"/>
              <a:gd name="connsiteX4468" fmla="*/ 1834833 w 10035679"/>
              <a:gd name="connsiteY4468" fmla="*/ 660510 h 5893281"/>
              <a:gd name="connsiteX4469" fmla="*/ 1849323 w 10035679"/>
              <a:gd name="connsiteY4469" fmla="*/ 668962 h 5893281"/>
              <a:gd name="connsiteX4470" fmla="*/ 1863210 w 10035679"/>
              <a:gd name="connsiteY4470" fmla="*/ 675000 h 5893281"/>
              <a:gd name="connsiteX4471" fmla="*/ 1869246 w 10035679"/>
              <a:gd name="connsiteY4471" fmla="*/ 687076 h 5893281"/>
              <a:gd name="connsiteX4472" fmla="*/ 1877701 w 10035679"/>
              <a:gd name="connsiteY4472" fmla="*/ 701564 h 5893281"/>
              <a:gd name="connsiteX4473" fmla="*/ 1879511 w 10035679"/>
              <a:gd name="connsiteY4473" fmla="*/ 716055 h 5893281"/>
              <a:gd name="connsiteX4474" fmla="*/ 1859586 w 10035679"/>
              <a:gd name="connsiteY4474" fmla="*/ 716055 h 5893281"/>
              <a:gd name="connsiteX4475" fmla="*/ 1859586 w 10035679"/>
              <a:gd name="connsiteY4475" fmla="*/ 707603 h 5893281"/>
              <a:gd name="connsiteX4476" fmla="*/ 1849323 w 10035679"/>
              <a:gd name="connsiteY4476" fmla="*/ 701564 h 5893281"/>
              <a:gd name="connsiteX4477" fmla="*/ 1845097 w 10035679"/>
              <a:gd name="connsiteY4477" fmla="*/ 693112 h 5893281"/>
              <a:gd name="connsiteX4478" fmla="*/ 1840869 w 10035679"/>
              <a:gd name="connsiteY4478" fmla="*/ 687076 h 5893281"/>
              <a:gd name="connsiteX4479" fmla="*/ 1837248 w 10035679"/>
              <a:gd name="connsiteY4479" fmla="*/ 675000 h 5893281"/>
              <a:gd name="connsiteX4480" fmla="*/ 1614463 w 10035679"/>
              <a:gd name="connsiteY4480" fmla="*/ 644210 h 5893281"/>
              <a:gd name="connsiteX4481" fmla="*/ 1632575 w 10035679"/>
              <a:gd name="connsiteY4481" fmla="*/ 646021 h 5893281"/>
              <a:gd name="connsiteX4482" fmla="*/ 1646463 w 10035679"/>
              <a:gd name="connsiteY4482" fmla="*/ 646021 h 5893281"/>
              <a:gd name="connsiteX4483" fmla="*/ 1660951 w 10035679"/>
              <a:gd name="connsiteY4483" fmla="*/ 650247 h 5893281"/>
              <a:gd name="connsiteX4484" fmla="*/ 1671216 w 10035679"/>
              <a:gd name="connsiteY4484" fmla="*/ 654475 h 5893281"/>
              <a:gd name="connsiteX4485" fmla="*/ 1665178 w 10035679"/>
              <a:gd name="connsiteY4485" fmla="*/ 664737 h 5893281"/>
              <a:gd name="connsiteX4486" fmla="*/ 1656725 w 10035679"/>
              <a:gd name="connsiteY4486" fmla="*/ 675002 h 5893281"/>
              <a:gd name="connsiteX4487" fmla="*/ 1650689 w 10035679"/>
              <a:gd name="connsiteY4487" fmla="*/ 682851 h 5893281"/>
              <a:gd name="connsiteX4488" fmla="*/ 1640424 w 10035679"/>
              <a:gd name="connsiteY4488" fmla="*/ 693114 h 5893281"/>
              <a:gd name="connsiteX4489" fmla="*/ 1628349 w 10035679"/>
              <a:gd name="connsiteY4489" fmla="*/ 701566 h 5893281"/>
              <a:gd name="connsiteX4490" fmla="*/ 1618086 w 10035679"/>
              <a:gd name="connsiteY4490" fmla="*/ 703982 h 5893281"/>
              <a:gd name="connsiteX4491" fmla="*/ 1612048 w 10035679"/>
              <a:gd name="connsiteY4491" fmla="*/ 703982 h 5893281"/>
              <a:gd name="connsiteX4492" fmla="*/ 1599972 w 10035679"/>
              <a:gd name="connsiteY4492" fmla="*/ 701566 h 5893281"/>
              <a:gd name="connsiteX4493" fmla="*/ 1593936 w 10035679"/>
              <a:gd name="connsiteY4493" fmla="*/ 693114 h 5893281"/>
              <a:gd name="connsiteX4494" fmla="*/ 1589710 w 10035679"/>
              <a:gd name="connsiteY4494" fmla="*/ 687077 h 5893281"/>
              <a:gd name="connsiteX4495" fmla="*/ 1586086 w 10035679"/>
              <a:gd name="connsiteY4495" fmla="*/ 679228 h 5893281"/>
              <a:gd name="connsiteX4496" fmla="*/ 1586086 w 10035679"/>
              <a:gd name="connsiteY4496" fmla="*/ 668964 h 5893281"/>
              <a:gd name="connsiteX4497" fmla="*/ 1599972 w 10035679"/>
              <a:gd name="connsiteY4497" fmla="*/ 658701 h 5893281"/>
              <a:gd name="connsiteX4498" fmla="*/ 2215805 w 10035679"/>
              <a:gd name="connsiteY4498" fmla="*/ 644210 h 5893281"/>
              <a:gd name="connsiteX4499" fmla="*/ 2248408 w 10035679"/>
              <a:gd name="connsiteY4499" fmla="*/ 644210 h 5893281"/>
              <a:gd name="connsiteX4500" fmla="*/ 2248408 w 10035679"/>
              <a:gd name="connsiteY4500" fmla="*/ 660513 h 5893281"/>
              <a:gd name="connsiteX4501" fmla="*/ 2215805 w 10035679"/>
              <a:gd name="connsiteY4501" fmla="*/ 660513 h 5893281"/>
              <a:gd name="connsiteX4502" fmla="*/ 2106525 w 10035679"/>
              <a:gd name="connsiteY4502" fmla="*/ 629719 h 5893281"/>
              <a:gd name="connsiteX4503" fmla="*/ 2116790 w 10035679"/>
              <a:gd name="connsiteY4503" fmla="*/ 629719 h 5893281"/>
              <a:gd name="connsiteX4504" fmla="*/ 2124638 w 10035679"/>
              <a:gd name="connsiteY4504" fmla="*/ 629719 h 5893281"/>
              <a:gd name="connsiteX4505" fmla="*/ 2130676 w 10035679"/>
              <a:gd name="connsiteY4505" fmla="*/ 629719 h 5893281"/>
              <a:gd name="connsiteX4506" fmla="*/ 2134903 w 10035679"/>
              <a:gd name="connsiteY4506" fmla="*/ 629719 h 5893281"/>
              <a:gd name="connsiteX4507" fmla="*/ 2140940 w 10035679"/>
              <a:gd name="connsiteY4507" fmla="*/ 629719 h 5893281"/>
              <a:gd name="connsiteX4508" fmla="*/ 2148789 w 10035679"/>
              <a:gd name="connsiteY4508" fmla="*/ 629719 h 5893281"/>
              <a:gd name="connsiteX4509" fmla="*/ 2159054 w 10035679"/>
              <a:gd name="connsiteY4509" fmla="*/ 629719 h 5893281"/>
              <a:gd name="connsiteX4510" fmla="*/ 2159054 w 10035679"/>
              <a:gd name="connsiteY4510" fmla="*/ 644211 h 5893281"/>
              <a:gd name="connsiteX4511" fmla="*/ 2112562 w 10035679"/>
              <a:gd name="connsiteY4511" fmla="*/ 654475 h 5893281"/>
              <a:gd name="connsiteX4512" fmla="*/ 1671217 w 10035679"/>
              <a:gd name="connsiteY4512" fmla="*/ 606777 h 5893281"/>
              <a:gd name="connsiteX4513" fmla="*/ 1685103 w 10035679"/>
              <a:gd name="connsiteY4513" fmla="*/ 611003 h 5893281"/>
              <a:gd name="connsiteX4514" fmla="*/ 1699594 w 10035679"/>
              <a:gd name="connsiteY4514" fmla="*/ 615229 h 5893281"/>
              <a:gd name="connsiteX4515" fmla="*/ 1711669 w 10035679"/>
              <a:gd name="connsiteY4515" fmla="*/ 621267 h 5893281"/>
              <a:gd name="connsiteX4516" fmla="*/ 1703215 w 10035679"/>
              <a:gd name="connsiteY4516" fmla="*/ 621267 h 5893281"/>
              <a:gd name="connsiteX4517" fmla="*/ 1685103 w 10035679"/>
              <a:gd name="connsiteY4517" fmla="*/ 629720 h 5893281"/>
              <a:gd name="connsiteX4518" fmla="*/ 1665179 w 10035679"/>
              <a:gd name="connsiteY4518" fmla="*/ 629720 h 5893281"/>
              <a:gd name="connsiteX4519" fmla="*/ 1640425 w 10035679"/>
              <a:gd name="connsiteY4519" fmla="*/ 629720 h 5893281"/>
              <a:gd name="connsiteX4520" fmla="*/ 1640425 w 10035679"/>
              <a:gd name="connsiteY4520" fmla="*/ 621267 h 5893281"/>
              <a:gd name="connsiteX4521" fmla="*/ 1646462 w 10035679"/>
              <a:gd name="connsiteY4521" fmla="*/ 621267 h 5893281"/>
              <a:gd name="connsiteX4522" fmla="*/ 1654916 w 10035679"/>
              <a:gd name="connsiteY4522" fmla="*/ 615229 h 5893281"/>
              <a:gd name="connsiteX4523" fmla="*/ 1665179 w 10035679"/>
              <a:gd name="connsiteY4523" fmla="*/ 611003 h 5893281"/>
              <a:gd name="connsiteX4524" fmla="*/ 6634703 w 10035679"/>
              <a:gd name="connsiteY4524" fmla="*/ 603153 h 5893281"/>
              <a:gd name="connsiteX4525" fmla="*/ 6669118 w 10035679"/>
              <a:gd name="connsiteY4525" fmla="*/ 606776 h 5893281"/>
              <a:gd name="connsiteX4526" fmla="*/ 6677570 w 10035679"/>
              <a:gd name="connsiteY4526" fmla="*/ 615228 h 5893281"/>
              <a:gd name="connsiteX4527" fmla="*/ 6681193 w 10035679"/>
              <a:gd name="connsiteY4527" fmla="*/ 621265 h 5893281"/>
              <a:gd name="connsiteX4528" fmla="*/ 6687230 w 10035679"/>
              <a:gd name="connsiteY4528" fmla="*/ 629719 h 5893281"/>
              <a:gd name="connsiteX4529" fmla="*/ 6683607 w 10035679"/>
              <a:gd name="connsiteY4529" fmla="*/ 635756 h 5893281"/>
              <a:gd name="connsiteX4530" fmla="*/ 6683607 w 10035679"/>
              <a:gd name="connsiteY4530" fmla="*/ 639982 h 5893281"/>
              <a:gd name="connsiteX4531" fmla="*/ 6681193 w 10035679"/>
              <a:gd name="connsiteY4531" fmla="*/ 644208 h 5893281"/>
              <a:gd name="connsiteX4532" fmla="*/ 6658853 w 10035679"/>
              <a:gd name="connsiteY4532" fmla="*/ 672585 h 5893281"/>
              <a:gd name="connsiteX4533" fmla="*/ 6630477 w 10035679"/>
              <a:gd name="connsiteY4533" fmla="*/ 693112 h 5893281"/>
              <a:gd name="connsiteX4534" fmla="*/ 6598479 w 10035679"/>
              <a:gd name="connsiteY4534" fmla="*/ 711829 h 5893281"/>
              <a:gd name="connsiteX4535" fmla="*/ 6559837 w 10035679"/>
              <a:gd name="connsiteY4535" fmla="*/ 726320 h 5893281"/>
              <a:gd name="connsiteX4536" fmla="*/ 6525424 w 10035679"/>
              <a:gd name="connsiteY4536" fmla="*/ 740811 h 5893281"/>
              <a:gd name="connsiteX4537" fmla="*/ 6492821 w 10035679"/>
              <a:gd name="connsiteY4537" fmla="*/ 755300 h 5893281"/>
              <a:gd name="connsiteX4538" fmla="*/ 6458405 w 10035679"/>
              <a:gd name="connsiteY4538" fmla="*/ 783677 h 5893281"/>
              <a:gd name="connsiteX4539" fmla="*/ 6417953 w 10035679"/>
              <a:gd name="connsiteY4539" fmla="*/ 827147 h 5893281"/>
              <a:gd name="connsiteX4540" fmla="*/ 6377503 w 10035679"/>
              <a:gd name="connsiteY4540" fmla="*/ 876656 h 5893281"/>
              <a:gd name="connsiteX4541" fmla="*/ 6337049 w 10035679"/>
              <a:gd name="connsiteY4541" fmla="*/ 934013 h 5893281"/>
              <a:gd name="connsiteX4542" fmla="*/ 6306861 w 10035679"/>
              <a:gd name="connsiteY4542" fmla="*/ 991974 h 5893281"/>
              <a:gd name="connsiteX4543" fmla="*/ 6284523 w 10035679"/>
              <a:gd name="connsiteY4543" fmla="*/ 1049331 h 5893281"/>
              <a:gd name="connsiteX4544" fmla="*/ 6274259 w 10035679"/>
              <a:gd name="connsiteY4544" fmla="*/ 1103066 h 5893281"/>
              <a:gd name="connsiteX4545" fmla="*/ 6278485 w 10035679"/>
              <a:gd name="connsiteY4545" fmla="*/ 1121180 h 5893281"/>
              <a:gd name="connsiteX4546" fmla="*/ 6292371 w 10035679"/>
              <a:gd name="connsiteY4546" fmla="*/ 1141709 h 5893281"/>
              <a:gd name="connsiteX4547" fmla="*/ 6308674 w 10035679"/>
              <a:gd name="connsiteY4547" fmla="*/ 1164653 h 5893281"/>
              <a:gd name="connsiteX4548" fmla="*/ 6331012 w 10035679"/>
              <a:gd name="connsiteY4548" fmla="*/ 1180952 h 5893281"/>
              <a:gd name="connsiteX4549" fmla="*/ 6331012 w 10035679"/>
              <a:gd name="connsiteY4549" fmla="*/ 1189406 h 5893281"/>
              <a:gd name="connsiteX4550" fmla="*/ 6320749 w 10035679"/>
              <a:gd name="connsiteY4550" fmla="*/ 1189406 h 5893281"/>
              <a:gd name="connsiteX4551" fmla="*/ 6312900 w 10035679"/>
              <a:gd name="connsiteY4551" fmla="*/ 1207518 h 5893281"/>
              <a:gd name="connsiteX4552" fmla="*/ 6284523 w 10035679"/>
              <a:gd name="connsiteY4552" fmla="*/ 1195443 h 5893281"/>
              <a:gd name="connsiteX4553" fmla="*/ 6251920 w 10035679"/>
              <a:gd name="connsiteY4553" fmla="*/ 1189406 h 5893281"/>
              <a:gd name="connsiteX4554" fmla="*/ 6241656 w 10035679"/>
              <a:gd name="connsiteY4554" fmla="*/ 1160424 h 5893281"/>
              <a:gd name="connsiteX4555" fmla="*/ 6223544 w 10035679"/>
              <a:gd name="connsiteY4555" fmla="*/ 1135671 h 5893281"/>
              <a:gd name="connsiteX4556" fmla="*/ 6207242 w 10035679"/>
              <a:gd name="connsiteY4556" fmla="*/ 1116954 h 5893281"/>
              <a:gd name="connsiteX4557" fmla="*/ 6189128 w 10035679"/>
              <a:gd name="connsiteY4557" fmla="*/ 1098840 h 5893281"/>
              <a:gd name="connsiteX4558" fmla="*/ 6175242 w 10035679"/>
              <a:gd name="connsiteY4558" fmla="*/ 1069861 h 5893281"/>
              <a:gd name="connsiteX4559" fmla="*/ 6195167 w 10035679"/>
              <a:gd name="connsiteY4559" fmla="*/ 1055369 h 5893281"/>
              <a:gd name="connsiteX4560" fmla="*/ 6207242 w 10035679"/>
              <a:gd name="connsiteY4560" fmla="*/ 1049331 h 5893281"/>
              <a:gd name="connsiteX4561" fmla="*/ 6207242 w 10035679"/>
              <a:gd name="connsiteY4561" fmla="*/ 1039068 h 5893281"/>
              <a:gd name="connsiteX4562" fmla="*/ 6203619 w 10035679"/>
              <a:gd name="connsiteY4562" fmla="*/ 1030616 h 5893281"/>
              <a:gd name="connsiteX4563" fmla="*/ 6199393 w 10035679"/>
              <a:gd name="connsiteY4563" fmla="*/ 1016125 h 5893281"/>
              <a:gd name="connsiteX4564" fmla="*/ 6203619 w 10035679"/>
              <a:gd name="connsiteY4564" fmla="*/ 1002239 h 5893281"/>
              <a:gd name="connsiteX4565" fmla="*/ 6213279 w 10035679"/>
              <a:gd name="connsiteY4565" fmla="*/ 983522 h 5893281"/>
              <a:gd name="connsiteX4566" fmla="*/ 6227770 w 10035679"/>
              <a:gd name="connsiteY4566" fmla="*/ 973257 h 5893281"/>
              <a:gd name="connsiteX4567" fmla="*/ 6241656 w 10035679"/>
              <a:gd name="connsiteY4567" fmla="*/ 958768 h 5893281"/>
              <a:gd name="connsiteX4568" fmla="*/ 6251920 w 10035679"/>
              <a:gd name="connsiteY4568" fmla="*/ 938239 h 5893281"/>
              <a:gd name="connsiteX4569" fmla="*/ 6245882 w 10035679"/>
              <a:gd name="connsiteY4569" fmla="*/ 934013 h 5893281"/>
              <a:gd name="connsiteX4570" fmla="*/ 6238033 w 10035679"/>
              <a:gd name="connsiteY4570" fmla="*/ 929787 h 5893281"/>
              <a:gd name="connsiteX4571" fmla="*/ 6238033 w 10035679"/>
              <a:gd name="connsiteY4571" fmla="*/ 927976 h 5893281"/>
              <a:gd name="connsiteX4572" fmla="*/ 6235619 w 10035679"/>
              <a:gd name="connsiteY4572" fmla="*/ 927976 h 5893281"/>
              <a:gd name="connsiteX4573" fmla="*/ 6235619 w 10035679"/>
              <a:gd name="connsiteY4573" fmla="*/ 923750 h 5893281"/>
              <a:gd name="connsiteX4574" fmla="*/ 6235619 w 10035679"/>
              <a:gd name="connsiteY4574" fmla="*/ 919524 h 5893281"/>
              <a:gd name="connsiteX4575" fmla="*/ 6251920 w 10035679"/>
              <a:gd name="connsiteY4575" fmla="*/ 901410 h 5893281"/>
              <a:gd name="connsiteX4576" fmla="*/ 6270032 w 10035679"/>
              <a:gd name="connsiteY4576" fmla="*/ 884505 h 5893281"/>
              <a:gd name="connsiteX4577" fmla="*/ 6280295 w 10035679"/>
              <a:gd name="connsiteY4577" fmla="*/ 857939 h 5893281"/>
              <a:gd name="connsiteX4578" fmla="*/ 6284523 w 10035679"/>
              <a:gd name="connsiteY4578" fmla="*/ 851903 h 5893281"/>
              <a:gd name="connsiteX4579" fmla="*/ 6280295 w 10035679"/>
              <a:gd name="connsiteY4579" fmla="*/ 841638 h 5893281"/>
              <a:gd name="connsiteX4580" fmla="*/ 6280295 w 10035679"/>
              <a:gd name="connsiteY4580" fmla="*/ 833186 h 5893281"/>
              <a:gd name="connsiteX4581" fmla="*/ 6278485 w 10035679"/>
              <a:gd name="connsiteY4581" fmla="*/ 828960 h 5893281"/>
              <a:gd name="connsiteX4582" fmla="*/ 6278485 w 10035679"/>
              <a:gd name="connsiteY4582" fmla="*/ 818695 h 5893281"/>
              <a:gd name="connsiteX4583" fmla="*/ 6278485 w 10035679"/>
              <a:gd name="connsiteY4583" fmla="*/ 812658 h 5893281"/>
              <a:gd name="connsiteX4584" fmla="*/ 6280295 w 10035679"/>
              <a:gd name="connsiteY4584" fmla="*/ 800583 h 5893281"/>
              <a:gd name="connsiteX4585" fmla="*/ 6308674 w 10035679"/>
              <a:gd name="connsiteY4585" fmla="*/ 769791 h 5893281"/>
              <a:gd name="connsiteX4586" fmla="*/ 6344898 w 10035679"/>
              <a:gd name="connsiteY4586" fmla="*/ 736585 h 5893281"/>
              <a:gd name="connsiteX4587" fmla="*/ 6389576 w 10035679"/>
              <a:gd name="connsiteY4587" fmla="*/ 703980 h 5893281"/>
              <a:gd name="connsiteX4588" fmla="*/ 6436067 w 10035679"/>
              <a:gd name="connsiteY4588" fmla="*/ 679226 h 5893281"/>
              <a:gd name="connsiteX4589" fmla="*/ 6474707 w 10035679"/>
              <a:gd name="connsiteY4589" fmla="*/ 660509 h 5893281"/>
              <a:gd name="connsiteX4590" fmla="*/ 6539310 w 10035679"/>
              <a:gd name="connsiteY4590" fmla="*/ 660509 h 5893281"/>
              <a:gd name="connsiteX4591" fmla="*/ 6559837 w 10035679"/>
              <a:gd name="connsiteY4591" fmla="*/ 650247 h 5893281"/>
              <a:gd name="connsiteX4592" fmla="*/ 6574328 w 10035679"/>
              <a:gd name="connsiteY4592" fmla="*/ 639982 h 5893281"/>
              <a:gd name="connsiteX4593" fmla="*/ 6583988 w 10035679"/>
              <a:gd name="connsiteY4593" fmla="*/ 625491 h 5893281"/>
              <a:gd name="connsiteX4594" fmla="*/ 6596063 w 10035679"/>
              <a:gd name="connsiteY4594" fmla="*/ 617039 h 5893281"/>
              <a:gd name="connsiteX4595" fmla="*/ 6610554 w 10035679"/>
              <a:gd name="connsiteY4595" fmla="*/ 611002 h 5893281"/>
              <a:gd name="connsiteX4596" fmla="*/ 2035281 w 10035679"/>
              <a:gd name="connsiteY4596" fmla="*/ 549420 h 5893281"/>
              <a:gd name="connsiteX4597" fmla="*/ 2067886 w 10035679"/>
              <a:gd name="connsiteY4597" fmla="*/ 549420 h 5893281"/>
              <a:gd name="connsiteX4598" fmla="*/ 2078149 w 10035679"/>
              <a:gd name="connsiteY4598" fmla="*/ 563911 h 5893281"/>
              <a:gd name="connsiteX4599" fmla="*/ 2092034 w 10035679"/>
              <a:gd name="connsiteY4599" fmla="*/ 578400 h 5893281"/>
              <a:gd name="connsiteX4600" fmla="*/ 2106525 w 10035679"/>
              <a:gd name="connsiteY4600" fmla="*/ 588665 h 5893281"/>
              <a:gd name="connsiteX4601" fmla="*/ 2100489 w 10035679"/>
              <a:gd name="connsiteY4601" fmla="*/ 596515 h 5893281"/>
              <a:gd name="connsiteX4602" fmla="*/ 2096263 w 10035679"/>
              <a:gd name="connsiteY4602" fmla="*/ 600741 h 5893281"/>
              <a:gd name="connsiteX4603" fmla="*/ 2092034 w 10035679"/>
              <a:gd name="connsiteY4603" fmla="*/ 603156 h 5893281"/>
              <a:gd name="connsiteX4604" fmla="*/ 2088413 w 10035679"/>
              <a:gd name="connsiteY4604" fmla="*/ 611004 h 5893281"/>
              <a:gd name="connsiteX4605" fmla="*/ 2085998 w 10035679"/>
              <a:gd name="connsiteY4605" fmla="*/ 617043 h 5893281"/>
              <a:gd name="connsiteX4606" fmla="*/ 2082375 w 10035679"/>
              <a:gd name="connsiteY4606" fmla="*/ 629721 h 5893281"/>
              <a:gd name="connsiteX4607" fmla="*/ 2072112 w 10035679"/>
              <a:gd name="connsiteY4607" fmla="*/ 629721 h 5893281"/>
              <a:gd name="connsiteX4608" fmla="*/ 2057621 w 10035679"/>
              <a:gd name="connsiteY4608" fmla="*/ 629721 h 5893281"/>
              <a:gd name="connsiteX4609" fmla="*/ 2049772 w 10035679"/>
              <a:gd name="connsiteY4609" fmla="*/ 625495 h 5893281"/>
              <a:gd name="connsiteX4610" fmla="*/ 2039509 w 10035679"/>
              <a:gd name="connsiteY4610" fmla="*/ 625495 h 5893281"/>
              <a:gd name="connsiteX4611" fmla="*/ 2029244 w 10035679"/>
              <a:gd name="connsiteY4611" fmla="*/ 621269 h 5893281"/>
              <a:gd name="connsiteX4612" fmla="*/ 2029244 w 10035679"/>
              <a:gd name="connsiteY4612" fmla="*/ 606778 h 5893281"/>
              <a:gd name="connsiteX4613" fmla="*/ 2031660 w 10035679"/>
              <a:gd name="connsiteY4613" fmla="*/ 596515 h 5893281"/>
              <a:gd name="connsiteX4614" fmla="*/ 2035281 w 10035679"/>
              <a:gd name="connsiteY4614" fmla="*/ 582023 h 5893281"/>
              <a:gd name="connsiteX4615" fmla="*/ 2035281 w 10035679"/>
              <a:gd name="connsiteY4615" fmla="*/ 568137 h 5893281"/>
              <a:gd name="connsiteX4616" fmla="*/ 7636340 w 10035679"/>
              <a:gd name="connsiteY4616" fmla="*/ 516211 h 5893281"/>
              <a:gd name="connsiteX4617" fmla="*/ 7674981 w 10035679"/>
              <a:gd name="connsiteY4617" fmla="*/ 516211 h 5893281"/>
              <a:gd name="connsiteX4618" fmla="*/ 7682830 w 10035679"/>
              <a:gd name="connsiteY4618" fmla="*/ 526476 h 5893281"/>
              <a:gd name="connsiteX4619" fmla="*/ 7684641 w 10035679"/>
              <a:gd name="connsiteY4619" fmla="*/ 530702 h 5893281"/>
              <a:gd name="connsiteX4620" fmla="*/ 7688867 w 10035679"/>
              <a:gd name="connsiteY4620" fmla="*/ 536738 h 5893281"/>
              <a:gd name="connsiteX4621" fmla="*/ 7696716 w 10035679"/>
              <a:gd name="connsiteY4621" fmla="*/ 545191 h 5893281"/>
              <a:gd name="connsiteX4622" fmla="*/ 7698527 w 10035679"/>
              <a:gd name="connsiteY4622" fmla="*/ 555455 h 5893281"/>
              <a:gd name="connsiteX4623" fmla="*/ 7688264 w 10035679"/>
              <a:gd name="connsiteY4623" fmla="*/ 559681 h 5893281"/>
              <a:gd name="connsiteX4624" fmla="*/ 7684036 w 10035679"/>
              <a:gd name="connsiteY4624" fmla="*/ 561492 h 5893281"/>
              <a:gd name="connsiteX4625" fmla="*/ 7677999 w 10035679"/>
              <a:gd name="connsiteY4625" fmla="*/ 565720 h 5893281"/>
              <a:gd name="connsiteX4626" fmla="*/ 7673773 w 10035679"/>
              <a:gd name="connsiteY4626" fmla="*/ 571757 h 5893281"/>
              <a:gd name="connsiteX4627" fmla="*/ 7669547 w 10035679"/>
              <a:gd name="connsiteY4627" fmla="*/ 575983 h 5893281"/>
              <a:gd name="connsiteX4628" fmla="*/ 7667735 w 10035679"/>
              <a:gd name="connsiteY4628" fmla="*/ 586248 h 5893281"/>
              <a:gd name="connsiteX4629" fmla="*/ 7696111 w 10035679"/>
              <a:gd name="connsiteY4629" fmla="*/ 594700 h 5893281"/>
              <a:gd name="connsiteX4630" fmla="*/ 7709999 w 10035679"/>
              <a:gd name="connsiteY4630" fmla="*/ 600736 h 5893281"/>
              <a:gd name="connsiteX4631" fmla="*/ 7723885 w 10035679"/>
              <a:gd name="connsiteY4631" fmla="*/ 615227 h 5893281"/>
              <a:gd name="connsiteX4632" fmla="*/ 7737771 w 10035679"/>
              <a:gd name="connsiteY4632" fmla="*/ 633944 h 5893281"/>
              <a:gd name="connsiteX4633" fmla="*/ 7761922 w 10035679"/>
              <a:gd name="connsiteY4633" fmla="*/ 623679 h 5893281"/>
              <a:gd name="connsiteX4634" fmla="*/ 7786073 w 10035679"/>
              <a:gd name="connsiteY4634" fmla="*/ 619453 h 5893281"/>
              <a:gd name="connsiteX4635" fmla="*/ 7814449 w 10035679"/>
              <a:gd name="connsiteY4635" fmla="*/ 615227 h 5893281"/>
              <a:gd name="connsiteX4636" fmla="*/ 7847052 w 10035679"/>
              <a:gd name="connsiteY4636" fmla="*/ 604964 h 5893281"/>
              <a:gd name="connsiteX4637" fmla="*/ 7848863 w 10035679"/>
              <a:gd name="connsiteY4637" fmla="*/ 600736 h 5893281"/>
              <a:gd name="connsiteX4638" fmla="*/ 7853089 w 10035679"/>
              <a:gd name="connsiteY4638" fmla="*/ 604964 h 5893281"/>
              <a:gd name="connsiteX4639" fmla="*/ 7853089 w 10035679"/>
              <a:gd name="connsiteY4639" fmla="*/ 609190 h 5893281"/>
              <a:gd name="connsiteX4640" fmla="*/ 7853089 w 10035679"/>
              <a:gd name="connsiteY4640" fmla="*/ 613417 h 5893281"/>
              <a:gd name="connsiteX4641" fmla="*/ 7881466 w 10035679"/>
              <a:gd name="connsiteY4641" fmla="*/ 627905 h 5893281"/>
              <a:gd name="connsiteX4642" fmla="*/ 7903806 w 10035679"/>
              <a:gd name="connsiteY4642" fmla="*/ 644209 h 5893281"/>
              <a:gd name="connsiteX4643" fmla="*/ 7920107 w 10035679"/>
              <a:gd name="connsiteY4643" fmla="*/ 666547 h 5893281"/>
              <a:gd name="connsiteX4644" fmla="*/ 7938219 w 10035679"/>
              <a:gd name="connsiteY4644" fmla="*/ 691300 h 5893281"/>
              <a:gd name="connsiteX4645" fmla="*/ 7938219 w 10035679"/>
              <a:gd name="connsiteY4645" fmla="*/ 738394 h 5893281"/>
              <a:gd name="connsiteX4646" fmla="*/ 7914069 w 10035679"/>
              <a:gd name="connsiteY4646" fmla="*/ 757111 h 5893281"/>
              <a:gd name="connsiteX4647" fmla="*/ 7903806 w 10035679"/>
              <a:gd name="connsiteY4647" fmla="*/ 773412 h 5893281"/>
              <a:gd name="connsiteX4648" fmla="*/ 7895957 w 10035679"/>
              <a:gd name="connsiteY4648" fmla="*/ 792129 h 5893281"/>
              <a:gd name="connsiteX4649" fmla="*/ 7885692 w 10035679"/>
              <a:gd name="connsiteY4649" fmla="*/ 810846 h 5893281"/>
              <a:gd name="connsiteX4650" fmla="*/ 7857315 w 10035679"/>
              <a:gd name="connsiteY4650" fmla="*/ 827147 h 5893281"/>
              <a:gd name="connsiteX4651" fmla="*/ 7824712 w 10035679"/>
              <a:gd name="connsiteY4651" fmla="*/ 845862 h 5893281"/>
              <a:gd name="connsiteX4652" fmla="*/ 7792109 w 10035679"/>
              <a:gd name="connsiteY4652" fmla="*/ 868202 h 5893281"/>
              <a:gd name="connsiteX4653" fmla="*/ 7767959 w 10035679"/>
              <a:gd name="connsiteY4653" fmla="*/ 897182 h 5893281"/>
              <a:gd name="connsiteX4654" fmla="*/ 7775808 w 10035679"/>
              <a:gd name="connsiteY4654" fmla="*/ 897182 h 5893281"/>
              <a:gd name="connsiteX4655" fmla="*/ 7799959 w 10035679"/>
              <a:gd name="connsiteY4655" fmla="*/ 882693 h 5893281"/>
              <a:gd name="connsiteX4656" fmla="*/ 7828335 w 10035679"/>
              <a:gd name="connsiteY4656" fmla="*/ 878465 h 5893281"/>
              <a:gd name="connsiteX4657" fmla="*/ 7860938 w 10035679"/>
              <a:gd name="connsiteY4657" fmla="*/ 882693 h 5893281"/>
              <a:gd name="connsiteX4658" fmla="*/ 7860938 w 10035679"/>
              <a:gd name="connsiteY4658" fmla="*/ 888730 h 5893281"/>
              <a:gd name="connsiteX4659" fmla="*/ 7856712 w 10035679"/>
              <a:gd name="connsiteY4659" fmla="*/ 897182 h 5893281"/>
              <a:gd name="connsiteX4660" fmla="*/ 7856712 w 10035679"/>
              <a:gd name="connsiteY4660" fmla="*/ 898994 h 5893281"/>
              <a:gd name="connsiteX4661" fmla="*/ 7856712 w 10035679"/>
              <a:gd name="connsiteY4661" fmla="*/ 903221 h 5893281"/>
              <a:gd name="connsiteX4662" fmla="*/ 7856712 w 10035679"/>
              <a:gd name="connsiteY4662" fmla="*/ 907447 h 5893281"/>
              <a:gd name="connsiteX4663" fmla="*/ 7860938 w 10035679"/>
              <a:gd name="connsiteY4663" fmla="*/ 907447 h 5893281"/>
              <a:gd name="connsiteX4664" fmla="*/ 7866977 w 10035679"/>
              <a:gd name="connsiteY4664" fmla="*/ 911673 h 5893281"/>
              <a:gd name="connsiteX4665" fmla="*/ 7877240 w 10035679"/>
              <a:gd name="connsiteY4665" fmla="*/ 899597 h 5893281"/>
              <a:gd name="connsiteX4666" fmla="*/ 7891126 w 10035679"/>
              <a:gd name="connsiteY4666" fmla="*/ 889335 h 5893281"/>
              <a:gd name="connsiteX4667" fmla="*/ 7905013 w 10035679"/>
              <a:gd name="connsiteY4667" fmla="*/ 879070 h 5893281"/>
              <a:gd name="connsiteX4668" fmla="*/ 7923126 w 10035679"/>
              <a:gd name="connsiteY4668" fmla="*/ 870618 h 5893281"/>
              <a:gd name="connsiteX4669" fmla="*/ 7923126 w 10035679"/>
              <a:gd name="connsiteY4669" fmla="*/ 882693 h 5893281"/>
              <a:gd name="connsiteX4670" fmla="*/ 7917089 w 10035679"/>
              <a:gd name="connsiteY4670" fmla="*/ 892956 h 5893281"/>
              <a:gd name="connsiteX4671" fmla="*/ 7912861 w 10035679"/>
              <a:gd name="connsiteY4671" fmla="*/ 903221 h 5893281"/>
              <a:gd name="connsiteX4672" fmla="*/ 7908635 w 10035679"/>
              <a:gd name="connsiteY4672" fmla="*/ 917709 h 5893281"/>
              <a:gd name="connsiteX4673" fmla="*/ 7904409 w 10035679"/>
              <a:gd name="connsiteY4673" fmla="*/ 936426 h 5893281"/>
              <a:gd name="connsiteX4674" fmla="*/ 7908635 w 10035679"/>
              <a:gd name="connsiteY4674" fmla="*/ 940652 h 5893281"/>
              <a:gd name="connsiteX4675" fmla="*/ 7912861 w 10035679"/>
              <a:gd name="connsiteY4675" fmla="*/ 940652 h 5893281"/>
              <a:gd name="connsiteX4676" fmla="*/ 7912861 w 10035679"/>
              <a:gd name="connsiteY4676" fmla="*/ 942465 h 5893281"/>
              <a:gd name="connsiteX4677" fmla="*/ 7930975 w 10035679"/>
              <a:gd name="connsiteY4677" fmla="*/ 942465 h 5893281"/>
              <a:gd name="connsiteX4678" fmla="*/ 7930975 w 10035679"/>
              <a:gd name="connsiteY4678" fmla="*/ 917709 h 5893281"/>
              <a:gd name="connsiteX4679" fmla="*/ 7965388 w 10035679"/>
              <a:gd name="connsiteY4679" fmla="*/ 913483 h 5893281"/>
              <a:gd name="connsiteX4680" fmla="*/ 7997991 w 10035679"/>
              <a:gd name="connsiteY4680" fmla="*/ 913483 h 5893281"/>
              <a:gd name="connsiteX4681" fmla="*/ 8022142 w 10035679"/>
              <a:gd name="connsiteY4681" fmla="*/ 917709 h 5893281"/>
              <a:gd name="connsiteX4682" fmla="*/ 8046292 w 10035679"/>
              <a:gd name="connsiteY4682" fmla="*/ 936426 h 5893281"/>
              <a:gd name="connsiteX4683" fmla="*/ 8046292 w 10035679"/>
              <a:gd name="connsiteY4683" fmla="*/ 940652 h 5893281"/>
              <a:gd name="connsiteX4684" fmla="*/ 8046292 w 10035679"/>
              <a:gd name="connsiteY4684" fmla="*/ 950917 h 5893281"/>
              <a:gd name="connsiteX4685" fmla="*/ 8050519 w 10035679"/>
              <a:gd name="connsiteY4685" fmla="*/ 961182 h 5893281"/>
              <a:gd name="connsiteX4686" fmla="*/ 8050519 w 10035679"/>
              <a:gd name="connsiteY4686" fmla="*/ 971445 h 5893281"/>
              <a:gd name="connsiteX4687" fmla="*/ 8054745 w 10035679"/>
              <a:gd name="connsiteY4687" fmla="*/ 981709 h 5893281"/>
              <a:gd name="connsiteX4688" fmla="*/ 8156176 w 10035679"/>
              <a:gd name="connsiteY4688" fmla="*/ 990162 h 5893281"/>
              <a:gd name="connsiteX4689" fmla="*/ 8164026 w 10035679"/>
              <a:gd name="connsiteY4689" fmla="*/ 967821 h 5893281"/>
              <a:gd name="connsiteX4690" fmla="*/ 8164026 w 10035679"/>
              <a:gd name="connsiteY4690" fmla="*/ 961785 h 5893281"/>
              <a:gd name="connsiteX4691" fmla="*/ 8164026 w 10035679"/>
              <a:gd name="connsiteY4691" fmla="*/ 957559 h 5893281"/>
              <a:gd name="connsiteX4692" fmla="*/ 8164026 w 10035679"/>
              <a:gd name="connsiteY4692" fmla="*/ 951520 h 5893281"/>
              <a:gd name="connsiteX4693" fmla="*/ 8164026 w 10035679"/>
              <a:gd name="connsiteY4693" fmla="*/ 941257 h 5893281"/>
              <a:gd name="connsiteX4694" fmla="*/ 8164026 w 10035679"/>
              <a:gd name="connsiteY4694" fmla="*/ 929182 h 5893281"/>
              <a:gd name="connsiteX4695" fmla="*/ 8170062 w 10035679"/>
              <a:gd name="connsiteY4695" fmla="*/ 927371 h 5893281"/>
              <a:gd name="connsiteX4696" fmla="*/ 8174290 w 10035679"/>
              <a:gd name="connsiteY4696" fmla="*/ 927371 h 5893281"/>
              <a:gd name="connsiteX4697" fmla="*/ 8174290 w 10035679"/>
              <a:gd name="connsiteY4697" fmla="*/ 923143 h 5893281"/>
              <a:gd name="connsiteX4698" fmla="*/ 8178514 w 10035679"/>
              <a:gd name="connsiteY4698" fmla="*/ 918917 h 5893281"/>
              <a:gd name="connsiteX4699" fmla="*/ 8199044 w 10035679"/>
              <a:gd name="connsiteY4699" fmla="*/ 929182 h 5893281"/>
              <a:gd name="connsiteX4700" fmla="*/ 8221382 w 10035679"/>
              <a:gd name="connsiteY4700" fmla="*/ 941257 h 5893281"/>
              <a:gd name="connsiteX4701" fmla="*/ 8241910 w 10035679"/>
              <a:gd name="connsiteY4701" fmla="*/ 951520 h 5893281"/>
              <a:gd name="connsiteX4702" fmla="*/ 8264250 w 10035679"/>
              <a:gd name="connsiteY4702" fmla="*/ 932805 h 5893281"/>
              <a:gd name="connsiteX4703" fmla="*/ 8288400 w 10035679"/>
              <a:gd name="connsiteY4703" fmla="*/ 922540 h 5893281"/>
              <a:gd name="connsiteX4704" fmla="*/ 8327040 w 10035679"/>
              <a:gd name="connsiteY4704" fmla="*/ 918314 h 5893281"/>
              <a:gd name="connsiteX4705" fmla="*/ 8327040 w 10035679"/>
              <a:gd name="connsiteY4705" fmla="*/ 928577 h 5893281"/>
              <a:gd name="connsiteX4706" fmla="*/ 8333078 w 10035679"/>
              <a:gd name="connsiteY4706" fmla="*/ 928577 h 5893281"/>
              <a:gd name="connsiteX4707" fmla="*/ 8351190 w 10035679"/>
              <a:gd name="connsiteY4707" fmla="*/ 1000426 h 5893281"/>
              <a:gd name="connsiteX4708" fmla="*/ 8327040 w 10035679"/>
              <a:gd name="connsiteY4708" fmla="*/ 1025180 h 5893281"/>
              <a:gd name="connsiteX4709" fmla="*/ 8313154 w 10035679"/>
              <a:gd name="connsiteY4709" fmla="*/ 1062009 h 5893281"/>
              <a:gd name="connsiteX4710" fmla="*/ 8317380 w 10035679"/>
              <a:gd name="connsiteY4710" fmla="*/ 1068046 h 5893281"/>
              <a:gd name="connsiteX4711" fmla="*/ 8321606 w 10035679"/>
              <a:gd name="connsiteY4711" fmla="*/ 1076500 h 5893281"/>
              <a:gd name="connsiteX4712" fmla="*/ 8321606 w 10035679"/>
              <a:gd name="connsiteY4712" fmla="*/ 1082537 h 5893281"/>
              <a:gd name="connsiteX4713" fmla="*/ 8323417 w 10035679"/>
              <a:gd name="connsiteY4713" fmla="*/ 1090989 h 5893281"/>
              <a:gd name="connsiteX4714" fmla="*/ 8327645 w 10035679"/>
              <a:gd name="connsiteY4714" fmla="*/ 1101253 h 5893281"/>
              <a:gd name="connsiteX4715" fmla="*/ 8345757 w 10035679"/>
              <a:gd name="connsiteY4715" fmla="*/ 1119972 h 5893281"/>
              <a:gd name="connsiteX4716" fmla="*/ 8369907 w 10035679"/>
              <a:gd name="connsiteY4716" fmla="*/ 1134460 h 5893281"/>
              <a:gd name="connsiteX4717" fmla="*/ 8390435 w 10035679"/>
              <a:gd name="connsiteY4717" fmla="*/ 1148951 h 5893281"/>
              <a:gd name="connsiteX4718" fmla="*/ 8394661 w 10035679"/>
              <a:gd name="connsiteY4718" fmla="*/ 1144725 h 5893281"/>
              <a:gd name="connsiteX4719" fmla="*/ 8398887 w 10035679"/>
              <a:gd name="connsiteY4719" fmla="*/ 1140499 h 5893281"/>
              <a:gd name="connsiteX4720" fmla="*/ 8409152 w 10035679"/>
              <a:gd name="connsiteY4720" fmla="*/ 1124198 h 5893281"/>
              <a:gd name="connsiteX4721" fmla="*/ 8417001 w 10035679"/>
              <a:gd name="connsiteY4721" fmla="*/ 1101856 h 5893281"/>
              <a:gd name="connsiteX4722" fmla="*/ 8423038 w 10035679"/>
              <a:gd name="connsiteY4722" fmla="*/ 1081329 h 5893281"/>
              <a:gd name="connsiteX4723" fmla="*/ 8436924 w 10035679"/>
              <a:gd name="connsiteY4723" fmla="*/ 1062612 h 5893281"/>
              <a:gd name="connsiteX4724" fmla="*/ 8436924 w 10035679"/>
              <a:gd name="connsiteY4724" fmla="*/ 1081329 h 5893281"/>
              <a:gd name="connsiteX4725" fmla="*/ 8441150 w 10035679"/>
              <a:gd name="connsiteY4725" fmla="*/ 1095819 h 5893281"/>
              <a:gd name="connsiteX4726" fmla="*/ 8447188 w 10035679"/>
              <a:gd name="connsiteY4726" fmla="*/ 1106086 h 5893281"/>
              <a:gd name="connsiteX4727" fmla="*/ 8459264 w 10035679"/>
              <a:gd name="connsiteY4727" fmla="*/ 1112122 h 5893281"/>
              <a:gd name="connsiteX4728" fmla="*/ 8473150 w 10035679"/>
              <a:gd name="connsiteY4728" fmla="*/ 1116348 h 5893281"/>
              <a:gd name="connsiteX4729" fmla="*/ 8489451 w 10035679"/>
              <a:gd name="connsiteY4729" fmla="*/ 1120574 h 5893281"/>
              <a:gd name="connsiteX4730" fmla="*/ 8516017 w 10035679"/>
              <a:gd name="connsiteY4730" fmla="*/ 1077103 h 5893281"/>
              <a:gd name="connsiteX4731" fmla="*/ 8526280 w 10035679"/>
              <a:gd name="connsiteY4731" fmla="*/ 1087367 h 5893281"/>
              <a:gd name="connsiteX4732" fmla="*/ 8536545 w 10035679"/>
              <a:gd name="connsiteY4732" fmla="*/ 1095819 h 5893281"/>
              <a:gd name="connsiteX4733" fmla="*/ 8542582 w 10035679"/>
              <a:gd name="connsiteY4733" fmla="*/ 1106086 h 5893281"/>
              <a:gd name="connsiteX4734" fmla="*/ 8554657 w 10035679"/>
              <a:gd name="connsiteY4734" fmla="*/ 1112122 h 5893281"/>
              <a:gd name="connsiteX4735" fmla="*/ 8568543 w 10035679"/>
              <a:gd name="connsiteY4735" fmla="*/ 1120574 h 5893281"/>
              <a:gd name="connsiteX4736" fmla="*/ 8574582 w 10035679"/>
              <a:gd name="connsiteY4736" fmla="*/ 1112122 h 5893281"/>
              <a:gd name="connsiteX4737" fmla="*/ 8582431 w 10035679"/>
              <a:gd name="connsiteY4737" fmla="*/ 1106086 h 5893281"/>
              <a:gd name="connsiteX4738" fmla="*/ 8588468 w 10035679"/>
              <a:gd name="connsiteY4738" fmla="*/ 1106086 h 5893281"/>
              <a:gd name="connsiteX4739" fmla="*/ 8592694 w 10035679"/>
              <a:gd name="connsiteY4739" fmla="*/ 1106086 h 5893281"/>
              <a:gd name="connsiteX4740" fmla="*/ 8602958 w 10035679"/>
              <a:gd name="connsiteY4740" fmla="*/ 1106086 h 5893281"/>
              <a:gd name="connsiteX4741" fmla="*/ 8610808 w 10035679"/>
              <a:gd name="connsiteY4741" fmla="*/ 1110312 h 5893281"/>
              <a:gd name="connsiteX4742" fmla="*/ 8624694 w 10035679"/>
              <a:gd name="connsiteY4742" fmla="*/ 1110312 h 5893281"/>
              <a:gd name="connsiteX4743" fmla="*/ 8620467 w 10035679"/>
              <a:gd name="connsiteY4743" fmla="*/ 1073479 h 5893281"/>
              <a:gd name="connsiteX4744" fmla="*/ 8612618 w 10035679"/>
              <a:gd name="connsiteY4744" fmla="*/ 1048725 h 5893281"/>
              <a:gd name="connsiteX4745" fmla="*/ 8606581 w 10035679"/>
              <a:gd name="connsiteY4745" fmla="*/ 1015520 h 5893281"/>
              <a:gd name="connsiteX4746" fmla="*/ 8630732 w 10035679"/>
              <a:gd name="connsiteY4746" fmla="*/ 1009481 h 5893281"/>
              <a:gd name="connsiteX4747" fmla="*/ 8653070 w 10035679"/>
              <a:gd name="connsiteY4747" fmla="*/ 1001029 h 5893281"/>
              <a:gd name="connsiteX4748" fmla="*/ 8687484 w 10035679"/>
              <a:gd name="connsiteY4748" fmla="*/ 1001029 h 5893281"/>
              <a:gd name="connsiteX4749" fmla="*/ 8726125 w 10035679"/>
              <a:gd name="connsiteY4749" fmla="*/ 1005255 h 5893281"/>
              <a:gd name="connsiteX4750" fmla="*/ 8764765 w 10035679"/>
              <a:gd name="connsiteY4750" fmla="*/ 1015520 h 5893281"/>
              <a:gd name="connsiteX4751" fmla="*/ 8800991 w 10035679"/>
              <a:gd name="connsiteY4751" fmla="*/ 1025783 h 5893281"/>
              <a:gd name="connsiteX4752" fmla="*/ 8833594 w 10035679"/>
              <a:gd name="connsiteY4752" fmla="*/ 1037858 h 5893281"/>
              <a:gd name="connsiteX4753" fmla="*/ 8847482 w 10035679"/>
              <a:gd name="connsiteY4753" fmla="*/ 1048123 h 5893281"/>
              <a:gd name="connsiteX4754" fmla="*/ 8853518 w 10035679"/>
              <a:gd name="connsiteY4754" fmla="*/ 1054159 h 5893281"/>
              <a:gd name="connsiteX4755" fmla="*/ 8857744 w 10035679"/>
              <a:gd name="connsiteY4755" fmla="*/ 1066235 h 5893281"/>
              <a:gd name="connsiteX4756" fmla="*/ 8857744 w 10035679"/>
              <a:gd name="connsiteY4756" fmla="*/ 1072274 h 5893281"/>
              <a:gd name="connsiteX4757" fmla="*/ 8861970 w 10035679"/>
              <a:gd name="connsiteY4757" fmla="*/ 1076500 h 5893281"/>
              <a:gd name="connsiteX4758" fmla="*/ 8861970 w 10035679"/>
              <a:gd name="connsiteY4758" fmla="*/ 1082537 h 5893281"/>
              <a:gd name="connsiteX4759" fmla="*/ 8868009 w 10035679"/>
              <a:gd name="connsiteY4759" fmla="*/ 1086762 h 5893281"/>
              <a:gd name="connsiteX4760" fmla="*/ 8875856 w 10035679"/>
              <a:gd name="connsiteY4760" fmla="*/ 1090989 h 5893281"/>
              <a:gd name="connsiteX4761" fmla="*/ 8886121 w 10035679"/>
              <a:gd name="connsiteY4761" fmla="*/ 1095217 h 5893281"/>
              <a:gd name="connsiteX4762" fmla="*/ 8906649 w 10035679"/>
              <a:gd name="connsiteY4762" fmla="*/ 1086762 h 5893281"/>
              <a:gd name="connsiteX4763" fmla="*/ 8930799 w 10035679"/>
              <a:gd name="connsiteY4763" fmla="*/ 1086762 h 5893281"/>
              <a:gd name="connsiteX4764" fmla="*/ 8957365 w 10035679"/>
              <a:gd name="connsiteY4764" fmla="*/ 1086762 h 5893281"/>
              <a:gd name="connsiteX4765" fmla="*/ 8967628 w 10035679"/>
              <a:gd name="connsiteY4765" fmla="*/ 1109104 h 5893281"/>
              <a:gd name="connsiteX4766" fmla="*/ 8981514 w 10035679"/>
              <a:gd name="connsiteY4766" fmla="*/ 1129632 h 5893281"/>
              <a:gd name="connsiteX4767" fmla="*/ 9002044 w 10035679"/>
              <a:gd name="connsiteY4767" fmla="*/ 1148348 h 5893281"/>
              <a:gd name="connsiteX4768" fmla="*/ 9028608 w 10035679"/>
              <a:gd name="connsiteY4768" fmla="*/ 1158611 h 5893281"/>
              <a:gd name="connsiteX4769" fmla="*/ 9052758 w 10035679"/>
              <a:gd name="connsiteY4769" fmla="*/ 1148348 h 5893281"/>
              <a:gd name="connsiteX4770" fmla="*/ 9087172 w 10035679"/>
              <a:gd name="connsiteY4770" fmla="*/ 1148348 h 5893281"/>
              <a:gd name="connsiteX4771" fmla="*/ 9119777 w 10035679"/>
              <a:gd name="connsiteY4771" fmla="*/ 1152575 h 5893281"/>
              <a:gd name="connsiteX4772" fmla="*/ 9152380 w 10035679"/>
              <a:gd name="connsiteY4772" fmla="*/ 1158611 h 5893281"/>
              <a:gd name="connsiteX4773" fmla="*/ 9176530 w 10035679"/>
              <a:gd name="connsiteY4773" fmla="*/ 1164650 h 5893281"/>
              <a:gd name="connsiteX4774" fmla="*/ 9186793 w 10035679"/>
              <a:gd name="connsiteY4774" fmla="*/ 1197855 h 5893281"/>
              <a:gd name="connsiteX4775" fmla="*/ 9191019 w 10035679"/>
              <a:gd name="connsiteY4775" fmla="*/ 1226837 h 5893281"/>
              <a:gd name="connsiteX4776" fmla="*/ 9197058 w 10035679"/>
              <a:gd name="connsiteY4776" fmla="*/ 1251591 h 5893281"/>
              <a:gd name="connsiteX4777" fmla="*/ 9204905 w 10035679"/>
              <a:gd name="connsiteY4777" fmla="*/ 1255817 h 5893281"/>
              <a:gd name="connsiteX4778" fmla="*/ 9209133 w 10035679"/>
              <a:gd name="connsiteY4778" fmla="*/ 1264270 h 5893281"/>
              <a:gd name="connsiteX4779" fmla="*/ 9215170 w 10035679"/>
              <a:gd name="connsiteY4779" fmla="*/ 1266082 h 5893281"/>
              <a:gd name="connsiteX4780" fmla="*/ 9282188 w 10035679"/>
              <a:gd name="connsiteY4780" fmla="*/ 1260043 h 5893281"/>
              <a:gd name="connsiteX4781" fmla="*/ 9349204 w 10035679"/>
              <a:gd name="connsiteY4781" fmla="*/ 1260043 h 5893281"/>
              <a:gd name="connsiteX4782" fmla="*/ 9418033 w 10035679"/>
              <a:gd name="connsiteY4782" fmla="*/ 1260043 h 5893281"/>
              <a:gd name="connsiteX4783" fmla="*/ 9424070 w 10035679"/>
              <a:gd name="connsiteY4783" fmla="*/ 1274535 h 5893281"/>
              <a:gd name="connsiteX4784" fmla="*/ 9434335 w 10035679"/>
              <a:gd name="connsiteY4784" fmla="*/ 1284799 h 5893281"/>
              <a:gd name="connsiteX4785" fmla="*/ 9446410 w 10035679"/>
              <a:gd name="connsiteY4785" fmla="*/ 1299288 h 5893281"/>
              <a:gd name="connsiteX4786" fmla="*/ 9456673 w 10035679"/>
              <a:gd name="connsiteY4786" fmla="*/ 1307739 h 5893281"/>
              <a:gd name="connsiteX4787" fmla="*/ 9470559 w 10035679"/>
              <a:gd name="connsiteY4787" fmla="*/ 1318004 h 5893281"/>
              <a:gd name="connsiteX4788" fmla="*/ 9470559 w 10035679"/>
              <a:gd name="connsiteY4788" fmla="*/ 1307739 h 5893281"/>
              <a:gd name="connsiteX4789" fmla="*/ 9474787 w 10035679"/>
              <a:gd name="connsiteY4789" fmla="*/ 1303513 h 5893281"/>
              <a:gd name="connsiteX4790" fmla="*/ 9476597 w 10035679"/>
              <a:gd name="connsiteY4790" fmla="*/ 1295061 h 5893281"/>
              <a:gd name="connsiteX4791" fmla="*/ 9476597 w 10035679"/>
              <a:gd name="connsiteY4791" fmla="*/ 1289025 h 5893281"/>
              <a:gd name="connsiteX4792" fmla="*/ 9480823 w 10035679"/>
              <a:gd name="connsiteY4792" fmla="*/ 1278760 h 5893281"/>
              <a:gd name="connsiteX4793" fmla="*/ 9474787 w 10035679"/>
              <a:gd name="connsiteY4793" fmla="*/ 1266685 h 5893281"/>
              <a:gd name="connsiteX4794" fmla="*/ 9470559 w 10035679"/>
              <a:gd name="connsiteY4794" fmla="*/ 1260648 h 5893281"/>
              <a:gd name="connsiteX4795" fmla="*/ 9466335 w 10035679"/>
              <a:gd name="connsiteY4795" fmla="*/ 1256422 h 5893281"/>
              <a:gd name="connsiteX4796" fmla="*/ 9466335 w 10035679"/>
              <a:gd name="connsiteY4796" fmla="*/ 1250383 h 5893281"/>
              <a:gd name="connsiteX4797" fmla="*/ 9470559 w 10035679"/>
              <a:gd name="connsiteY4797" fmla="*/ 1241930 h 5893281"/>
              <a:gd name="connsiteX4798" fmla="*/ 9470559 w 10035679"/>
              <a:gd name="connsiteY4798" fmla="*/ 1231666 h 5893281"/>
              <a:gd name="connsiteX4799" fmla="*/ 9470559 w 10035679"/>
              <a:gd name="connsiteY4799" fmla="*/ 1221404 h 5893281"/>
              <a:gd name="connsiteX4800" fmla="*/ 9504974 w 10035679"/>
              <a:gd name="connsiteY4800" fmla="*/ 1227440 h 5893281"/>
              <a:gd name="connsiteX4801" fmla="*/ 9529125 w 10035679"/>
              <a:gd name="connsiteY4801" fmla="*/ 1241930 h 5893281"/>
              <a:gd name="connsiteX4802" fmla="*/ 9557502 w 10035679"/>
              <a:gd name="connsiteY4802" fmla="*/ 1252194 h 5893281"/>
              <a:gd name="connsiteX4803" fmla="*/ 9569577 w 10035679"/>
              <a:gd name="connsiteY4803" fmla="*/ 1252194 h 5893281"/>
              <a:gd name="connsiteX4804" fmla="*/ 9579840 w 10035679"/>
              <a:gd name="connsiteY4804" fmla="*/ 1252194 h 5893281"/>
              <a:gd name="connsiteX4805" fmla="*/ 9590104 w 10035679"/>
              <a:gd name="connsiteY4805" fmla="*/ 1250383 h 5893281"/>
              <a:gd name="connsiteX4806" fmla="*/ 9597952 w 10035679"/>
              <a:gd name="connsiteY4806" fmla="*/ 1241930 h 5893281"/>
              <a:gd name="connsiteX4807" fmla="*/ 9603990 w 10035679"/>
              <a:gd name="connsiteY4807" fmla="*/ 1237704 h 5893281"/>
              <a:gd name="connsiteX4808" fmla="*/ 9611840 w 10035679"/>
              <a:gd name="connsiteY4808" fmla="*/ 1235891 h 5893281"/>
              <a:gd name="connsiteX4809" fmla="*/ 9727157 w 10035679"/>
              <a:gd name="connsiteY4809" fmla="*/ 1285402 h 5893281"/>
              <a:gd name="connsiteX4810" fmla="*/ 9791760 w 10035679"/>
              <a:gd name="connsiteY4810" fmla="*/ 1353022 h 5893281"/>
              <a:gd name="connsiteX4811" fmla="*/ 9802023 w 10035679"/>
              <a:gd name="connsiteY4811" fmla="*/ 1361474 h 5893281"/>
              <a:gd name="connsiteX4812" fmla="*/ 9812287 w 10035679"/>
              <a:gd name="connsiteY4812" fmla="*/ 1361474 h 5893281"/>
              <a:gd name="connsiteX4813" fmla="*/ 9822552 w 10035679"/>
              <a:gd name="connsiteY4813" fmla="*/ 1363285 h 5893281"/>
              <a:gd name="connsiteX4814" fmla="*/ 9834625 w 10035679"/>
              <a:gd name="connsiteY4814" fmla="*/ 1363285 h 5893281"/>
              <a:gd name="connsiteX4815" fmla="*/ 9844890 w 10035679"/>
              <a:gd name="connsiteY4815" fmla="*/ 1371739 h 5893281"/>
              <a:gd name="connsiteX4816" fmla="*/ 9865417 w 10035679"/>
              <a:gd name="connsiteY4816" fmla="*/ 1390457 h 5893281"/>
              <a:gd name="connsiteX4817" fmla="*/ 9879303 w 10035679"/>
              <a:gd name="connsiteY4817" fmla="*/ 1410985 h 5893281"/>
              <a:gd name="connsiteX4818" fmla="*/ 9893191 w 10035679"/>
              <a:gd name="connsiteY4818" fmla="*/ 1429702 h 5893281"/>
              <a:gd name="connsiteX4819" fmla="*/ 9911303 w 10035679"/>
              <a:gd name="connsiteY4819" fmla="*/ 1444191 h 5893281"/>
              <a:gd name="connsiteX4820" fmla="*/ 9945719 w 10035679"/>
              <a:gd name="connsiteY4820" fmla="*/ 1450228 h 5893281"/>
              <a:gd name="connsiteX4821" fmla="*/ 9949943 w 10035679"/>
              <a:gd name="connsiteY4821" fmla="*/ 1448416 h 5893281"/>
              <a:gd name="connsiteX4822" fmla="*/ 9954169 w 10035679"/>
              <a:gd name="connsiteY4822" fmla="*/ 1448416 h 5893281"/>
              <a:gd name="connsiteX4823" fmla="*/ 9958397 w 10035679"/>
              <a:gd name="connsiteY4823" fmla="*/ 1444191 h 5893281"/>
              <a:gd name="connsiteX4824" fmla="*/ 9960208 w 10035679"/>
              <a:gd name="connsiteY4824" fmla="*/ 1444191 h 5893281"/>
              <a:gd name="connsiteX4825" fmla="*/ 9968057 w 10035679"/>
              <a:gd name="connsiteY4825" fmla="*/ 1444191 h 5893281"/>
              <a:gd name="connsiteX4826" fmla="*/ 9988585 w 10035679"/>
              <a:gd name="connsiteY4826" fmla="*/ 1468945 h 5893281"/>
              <a:gd name="connsiteX4827" fmla="*/ 10010923 w 10035679"/>
              <a:gd name="connsiteY4827" fmla="*/ 1493701 h 5893281"/>
              <a:gd name="connsiteX4828" fmla="*/ 10029037 w 10035679"/>
              <a:gd name="connsiteY4828" fmla="*/ 1520264 h 5893281"/>
              <a:gd name="connsiteX4829" fmla="*/ 10035679 w 10035679"/>
              <a:gd name="connsiteY4829" fmla="*/ 1551661 h 5893281"/>
              <a:gd name="connsiteX4830" fmla="*/ 9965039 w 10035679"/>
              <a:gd name="connsiteY4830" fmla="*/ 1551661 h 5893281"/>
              <a:gd name="connsiteX4831" fmla="*/ 9960813 w 10035679"/>
              <a:gd name="connsiteY4831" fmla="*/ 1557697 h 5893281"/>
              <a:gd name="connsiteX4832" fmla="*/ 9954774 w 10035679"/>
              <a:gd name="connsiteY4832" fmla="*/ 1566150 h 5893281"/>
              <a:gd name="connsiteX4833" fmla="*/ 9950548 w 10035679"/>
              <a:gd name="connsiteY4833" fmla="*/ 1570376 h 5893281"/>
              <a:gd name="connsiteX4834" fmla="*/ 9946322 w 10035679"/>
              <a:gd name="connsiteY4834" fmla="*/ 1580640 h 5893281"/>
              <a:gd name="connsiteX4835" fmla="*/ 9942096 w 10035679"/>
              <a:gd name="connsiteY4835" fmla="*/ 1590904 h 5893281"/>
              <a:gd name="connsiteX4836" fmla="*/ 9949943 w 10035679"/>
              <a:gd name="connsiteY4836" fmla="*/ 1595130 h 5893281"/>
              <a:gd name="connsiteX4837" fmla="*/ 9954169 w 10035679"/>
              <a:gd name="connsiteY4837" fmla="*/ 1599356 h 5893281"/>
              <a:gd name="connsiteX4838" fmla="*/ 9955982 w 10035679"/>
              <a:gd name="connsiteY4838" fmla="*/ 1601167 h 5893281"/>
              <a:gd name="connsiteX4839" fmla="*/ 9960208 w 10035679"/>
              <a:gd name="connsiteY4839" fmla="*/ 1609619 h 5893281"/>
              <a:gd name="connsiteX4840" fmla="*/ 9960208 w 10035679"/>
              <a:gd name="connsiteY4840" fmla="*/ 1613845 h 5893281"/>
              <a:gd name="connsiteX4841" fmla="*/ 9955982 w 10035679"/>
              <a:gd name="connsiteY4841" fmla="*/ 1619884 h 5893281"/>
              <a:gd name="connsiteX4842" fmla="*/ 9949943 w 10035679"/>
              <a:gd name="connsiteY4842" fmla="*/ 1630148 h 5893281"/>
              <a:gd name="connsiteX4843" fmla="*/ 9945719 w 10035679"/>
              <a:gd name="connsiteY4843" fmla="*/ 1634374 h 5893281"/>
              <a:gd name="connsiteX4844" fmla="*/ 9939681 w 10035679"/>
              <a:gd name="connsiteY4844" fmla="*/ 1638600 h 5893281"/>
              <a:gd name="connsiteX4845" fmla="*/ 9931831 w 10035679"/>
              <a:gd name="connsiteY4845" fmla="*/ 1638600 h 5893281"/>
              <a:gd name="connsiteX4846" fmla="*/ 9925795 w 10035679"/>
              <a:gd name="connsiteY4846" fmla="*/ 1638600 h 5893281"/>
              <a:gd name="connsiteX4847" fmla="*/ 9911907 w 10035679"/>
              <a:gd name="connsiteY4847" fmla="*/ 1638600 h 5893281"/>
              <a:gd name="connsiteX4848" fmla="*/ 9898021 w 10035679"/>
              <a:gd name="connsiteY4848" fmla="*/ 1616261 h 5893281"/>
              <a:gd name="connsiteX4849" fmla="*/ 9875683 w 10035679"/>
              <a:gd name="connsiteY4849" fmla="*/ 1605998 h 5893281"/>
              <a:gd name="connsiteX4850" fmla="*/ 9847305 w 10035679"/>
              <a:gd name="connsiteY4850" fmla="*/ 1599959 h 5893281"/>
              <a:gd name="connsiteX4851" fmla="*/ 9847305 w 10035679"/>
              <a:gd name="connsiteY4851" fmla="*/ 1573396 h 5893281"/>
              <a:gd name="connsiteX4852" fmla="*/ 9841267 w 10035679"/>
              <a:gd name="connsiteY4852" fmla="*/ 1571583 h 5893281"/>
              <a:gd name="connsiteX4853" fmla="*/ 9833418 w 10035679"/>
              <a:gd name="connsiteY4853" fmla="*/ 1567357 h 5893281"/>
              <a:gd name="connsiteX4854" fmla="*/ 9831607 w 10035679"/>
              <a:gd name="connsiteY4854" fmla="*/ 1563131 h 5893281"/>
              <a:gd name="connsiteX4855" fmla="*/ 9823758 w 10035679"/>
              <a:gd name="connsiteY4855" fmla="*/ 1558905 h 5893281"/>
              <a:gd name="connsiteX4856" fmla="*/ 9809872 w 10035679"/>
              <a:gd name="connsiteY4856" fmla="*/ 1558905 h 5893281"/>
              <a:gd name="connsiteX4857" fmla="*/ 9805646 w 10035679"/>
              <a:gd name="connsiteY4857" fmla="*/ 1558905 h 5893281"/>
              <a:gd name="connsiteX4858" fmla="*/ 9803835 w 10035679"/>
              <a:gd name="connsiteY4858" fmla="*/ 1563131 h 5893281"/>
              <a:gd name="connsiteX4859" fmla="*/ 9799607 w 10035679"/>
              <a:gd name="connsiteY4859" fmla="*/ 1563131 h 5893281"/>
              <a:gd name="connsiteX4860" fmla="*/ 9795381 w 10035679"/>
              <a:gd name="connsiteY4860" fmla="*/ 1563131 h 5893281"/>
              <a:gd name="connsiteX4861" fmla="*/ 9789345 w 10035679"/>
              <a:gd name="connsiteY4861" fmla="*/ 1567357 h 5893281"/>
              <a:gd name="connsiteX4862" fmla="*/ 9781495 w 10035679"/>
              <a:gd name="connsiteY4862" fmla="*/ 1552869 h 5893281"/>
              <a:gd name="connsiteX4863" fmla="*/ 9771233 w 10035679"/>
              <a:gd name="connsiteY4863" fmla="*/ 1538378 h 5893281"/>
              <a:gd name="connsiteX4864" fmla="*/ 9763383 w 10035679"/>
              <a:gd name="connsiteY4864" fmla="*/ 1528113 h 5893281"/>
              <a:gd name="connsiteX4865" fmla="*/ 9763383 w 10035679"/>
              <a:gd name="connsiteY4865" fmla="*/ 1552869 h 5893281"/>
              <a:gd name="connsiteX4866" fmla="*/ 9757345 w 10035679"/>
              <a:gd name="connsiteY4866" fmla="*/ 1581848 h 5893281"/>
              <a:gd name="connsiteX4867" fmla="*/ 9749497 w 10035679"/>
              <a:gd name="connsiteY4867" fmla="*/ 1606601 h 5893281"/>
              <a:gd name="connsiteX4868" fmla="*/ 9733194 w 10035679"/>
              <a:gd name="connsiteY4868" fmla="*/ 1621091 h 5893281"/>
              <a:gd name="connsiteX4869" fmla="*/ 9725347 w 10035679"/>
              <a:gd name="connsiteY4869" fmla="*/ 1625317 h 5893281"/>
              <a:gd name="connsiteX4870" fmla="*/ 9719308 w 10035679"/>
              <a:gd name="connsiteY4870" fmla="*/ 1625317 h 5893281"/>
              <a:gd name="connsiteX4871" fmla="*/ 9715082 w 10035679"/>
              <a:gd name="connsiteY4871" fmla="*/ 1625317 h 5893281"/>
              <a:gd name="connsiteX4872" fmla="*/ 9710856 w 10035679"/>
              <a:gd name="connsiteY4872" fmla="*/ 1625317 h 5893281"/>
              <a:gd name="connsiteX4873" fmla="*/ 9706630 w 10035679"/>
              <a:gd name="connsiteY4873" fmla="*/ 1621091 h 5893281"/>
              <a:gd name="connsiteX4874" fmla="*/ 9704819 w 10035679"/>
              <a:gd name="connsiteY4874" fmla="*/ 1621091 h 5893281"/>
              <a:gd name="connsiteX4875" fmla="*/ 9700591 w 10035679"/>
              <a:gd name="connsiteY4875" fmla="*/ 1621091 h 5893281"/>
              <a:gd name="connsiteX4876" fmla="*/ 9696365 w 10035679"/>
              <a:gd name="connsiteY4876" fmla="*/ 1625317 h 5893281"/>
              <a:gd name="connsiteX4877" fmla="*/ 9692139 w 10035679"/>
              <a:gd name="connsiteY4877" fmla="*/ 1629543 h 5893281"/>
              <a:gd name="connsiteX4878" fmla="*/ 9686102 w 10035679"/>
              <a:gd name="connsiteY4878" fmla="*/ 1639808 h 5893281"/>
              <a:gd name="connsiteX4879" fmla="*/ 9706630 w 10035679"/>
              <a:gd name="connsiteY4879" fmla="*/ 1664561 h 5893281"/>
              <a:gd name="connsiteX4880" fmla="*/ 9728967 w 10035679"/>
              <a:gd name="connsiteY4880" fmla="*/ 1708030 h 5893281"/>
              <a:gd name="connsiteX4881" fmla="*/ 9739233 w 10035679"/>
              <a:gd name="connsiteY4881" fmla="*/ 1757539 h 5893281"/>
              <a:gd name="connsiteX4882" fmla="*/ 9733194 w 10035679"/>
              <a:gd name="connsiteY4882" fmla="*/ 1757539 h 5893281"/>
              <a:gd name="connsiteX4883" fmla="*/ 9728967 w 10035679"/>
              <a:gd name="connsiteY4883" fmla="*/ 1761765 h 5893281"/>
              <a:gd name="connsiteX4884" fmla="*/ 9721119 w 10035679"/>
              <a:gd name="connsiteY4884" fmla="*/ 1761765 h 5893281"/>
              <a:gd name="connsiteX4885" fmla="*/ 9710856 w 10035679"/>
              <a:gd name="connsiteY4885" fmla="*/ 1765992 h 5893281"/>
              <a:gd name="connsiteX4886" fmla="*/ 9696970 w 10035679"/>
              <a:gd name="connsiteY4886" fmla="*/ 1755727 h 5893281"/>
              <a:gd name="connsiteX4887" fmla="*/ 9686705 w 10035679"/>
              <a:gd name="connsiteY4887" fmla="*/ 1747275 h 5893281"/>
              <a:gd name="connsiteX4888" fmla="*/ 9672819 w 10035679"/>
              <a:gd name="connsiteY4888" fmla="*/ 1745464 h 5893281"/>
              <a:gd name="connsiteX4889" fmla="*/ 9654705 w 10035679"/>
              <a:gd name="connsiteY4889" fmla="*/ 1741238 h 5893281"/>
              <a:gd name="connsiteX4890" fmla="*/ 9644443 w 10035679"/>
              <a:gd name="connsiteY4890" fmla="*/ 1770218 h 5893281"/>
              <a:gd name="connsiteX4891" fmla="*/ 9623915 w 10035679"/>
              <a:gd name="connsiteY4891" fmla="*/ 1784709 h 5893281"/>
              <a:gd name="connsiteX4892" fmla="*/ 9597349 w 10035679"/>
              <a:gd name="connsiteY4892" fmla="*/ 1794972 h 5893281"/>
              <a:gd name="connsiteX4893" fmla="*/ 9568972 w 10035679"/>
              <a:gd name="connsiteY4893" fmla="*/ 1805237 h 5893281"/>
              <a:gd name="connsiteX4894" fmla="*/ 9567161 w 10035679"/>
              <a:gd name="connsiteY4894" fmla="*/ 1834217 h 5893281"/>
              <a:gd name="connsiteX4895" fmla="*/ 9559312 w 10035679"/>
              <a:gd name="connsiteY4895" fmla="*/ 1856558 h 5893281"/>
              <a:gd name="connsiteX4896" fmla="*/ 9545426 w 10035679"/>
              <a:gd name="connsiteY4896" fmla="*/ 1877086 h 5893281"/>
              <a:gd name="connsiteX4897" fmla="*/ 9517049 w 10035679"/>
              <a:gd name="connsiteY4897" fmla="*/ 1881312 h 5893281"/>
              <a:gd name="connsiteX4898" fmla="*/ 9496522 w 10035679"/>
              <a:gd name="connsiteY4898" fmla="*/ 1887349 h 5893281"/>
              <a:gd name="connsiteX4899" fmla="*/ 9482634 w 10035679"/>
              <a:gd name="connsiteY4899" fmla="*/ 1895802 h 5893281"/>
              <a:gd name="connsiteX4900" fmla="*/ 9468748 w 10035679"/>
              <a:gd name="connsiteY4900" fmla="*/ 1900029 h 5893281"/>
              <a:gd name="connsiteX4901" fmla="*/ 9458485 w 10035679"/>
              <a:gd name="connsiteY4901" fmla="*/ 1891577 h 5893281"/>
              <a:gd name="connsiteX4902" fmla="*/ 9446410 w 10035679"/>
              <a:gd name="connsiteY4902" fmla="*/ 1881312 h 5893281"/>
              <a:gd name="connsiteX4903" fmla="*/ 9440371 w 10035679"/>
              <a:gd name="connsiteY4903" fmla="*/ 1871047 h 5893281"/>
              <a:gd name="connsiteX4904" fmla="*/ 9426485 w 10035679"/>
              <a:gd name="connsiteY4904" fmla="*/ 1872860 h 5893281"/>
              <a:gd name="connsiteX4905" fmla="*/ 9408373 w 10035679"/>
              <a:gd name="connsiteY4905" fmla="*/ 1877086 h 5893281"/>
              <a:gd name="connsiteX4906" fmla="*/ 9394485 w 10035679"/>
              <a:gd name="connsiteY4906" fmla="*/ 1885538 h 5893281"/>
              <a:gd name="connsiteX4907" fmla="*/ 9384223 w 10035679"/>
              <a:gd name="connsiteY4907" fmla="*/ 1891577 h 5893281"/>
              <a:gd name="connsiteX4908" fmla="*/ 9384223 w 10035679"/>
              <a:gd name="connsiteY4908" fmla="*/ 1906065 h 5893281"/>
              <a:gd name="connsiteX4909" fmla="*/ 9373958 w 10035679"/>
              <a:gd name="connsiteY4909" fmla="*/ 1910292 h 5893281"/>
              <a:gd name="connsiteX4910" fmla="*/ 9355846 w 10035679"/>
              <a:gd name="connsiteY4910" fmla="*/ 1910292 h 5893281"/>
              <a:gd name="connsiteX4911" fmla="*/ 9331695 w 10035679"/>
              <a:gd name="connsiteY4911" fmla="*/ 1910292 h 5893281"/>
              <a:gd name="connsiteX4912" fmla="*/ 9309357 w 10035679"/>
              <a:gd name="connsiteY4912" fmla="*/ 1914519 h 5893281"/>
              <a:gd name="connsiteX4913" fmla="*/ 9299092 w 10035679"/>
              <a:gd name="connsiteY4913" fmla="*/ 1916330 h 5893281"/>
              <a:gd name="connsiteX4914" fmla="*/ 9280978 w 10035679"/>
              <a:gd name="connsiteY4914" fmla="*/ 1959802 h 5893281"/>
              <a:gd name="connsiteX4915" fmla="*/ 9279168 w 10035679"/>
              <a:gd name="connsiteY4915" fmla="*/ 2006893 h 5893281"/>
              <a:gd name="connsiteX4916" fmla="*/ 9279168 w 10035679"/>
              <a:gd name="connsiteY4916" fmla="*/ 2060626 h 5893281"/>
              <a:gd name="connsiteX4917" fmla="*/ 9285206 w 10035679"/>
              <a:gd name="connsiteY4917" fmla="*/ 2107721 h 5893281"/>
              <a:gd name="connsiteX4918" fmla="*/ 9274942 w 10035679"/>
              <a:gd name="connsiteY4918" fmla="*/ 2107721 h 5893281"/>
              <a:gd name="connsiteX4919" fmla="*/ 9270716 w 10035679"/>
              <a:gd name="connsiteY4919" fmla="*/ 2107721 h 5893281"/>
              <a:gd name="connsiteX4920" fmla="*/ 9266490 w 10035679"/>
              <a:gd name="connsiteY4920" fmla="*/ 2107721 h 5893281"/>
              <a:gd name="connsiteX4921" fmla="*/ 9264679 w 10035679"/>
              <a:gd name="connsiteY4921" fmla="*/ 2111946 h 5893281"/>
              <a:gd name="connsiteX4922" fmla="*/ 9260453 w 10035679"/>
              <a:gd name="connsiteY4922" fmla="*/ 2113758 h 5893281"/>
              <a:gd name="connsiteX4923" fmla="*/ 9256225 w 10035679"/>
              <a:gd name="connsiteY4923" fmla="*/ 2125834 h 5893281"/>
              <a:gd name="connsiteX4924" fmla="*/ 9251999 w 10035679"/>
              <a:gd name="connsiteY4924" fmla="*/ 2136096 h 5893281"/>
              <a:gd name="connsiteX4925" fmla="*/ 9251999 w 10035679"/>
              <a:gd name="connsiteY4925" fmla="*/ 2150587 h 5893281"/>
              <a:gd name="connsiteX4926" fmla="*/ 9251999 w 10035679"/>
              <a:gd name="connsiteY4926" fmla="*/ 2166885 h 5893281"/>
              <a:gd name="connsiteX4927" fmla="*/ 9227848 w 10035679"/>
              <a:gd name="connsiteY4927" fmla="*/ 2166885 h 5893281"/>
              <a:gd name="connsiteX4928" fmla="*/ 9213962 w 10035679"/>
              <a:gd name="connsiteY4928" fmla="*/ 2189223 h 5893281"/>
              <a:gd name="connsiteX4929" fmla="*/ 9203699 w 10035679"/>
              <a:gd name="connsiteY4929" fmla="*/ 2203714 h 5893281"/>
              <a:gd name="connsiteX4930" fmla="*/ 9199471 w 10035679"/>
              <a:gd name="connsiteY4930" fmla="*/ 2218204 h 5893281"/>
              <a:gd name="connsiteX4931" fmla="*/ 9195245 w 10035679"/>
              <a:gd name="connsiteY4931" fmla="*/ 2247182 h 5893281"/>
              <a:gd name="connsiteX4932" fmla="*/ 9189209 w 10035679"/>
              <a:gd name="connsiteY4932" fmla="*/ 2247182 h 5893281"/>
              <a:gd name="connsiteX4933" fmla="*/ 9181359 w 10035679"/>
              <a:gd name="connsiteY4933" fmla="*/ 2247182 h 5893281"/>
              <a:gd name="connsiteX4934" fmla="*/ 9179549 w 10035679"/>
              <a:gd name="connsiteY4934" fmla="*/ 2247182 h 5893281"/>
              <a:gd name="connsiteX4935" fmla="*/ 9175321 w 10035679"/>
              <a:gd name="connsiteY4935" fmla="*/ 2247182 h 5893281"/>
              <a:gd name="connsiteX4936" fmla="*/ 9167473 w 10035679"/>
              <a:gd name="connsiteY4936" fmla="*/ 2247182 h 5893281"/>
              <a:gd name="connsiteX4937" fmla="*/ 9153585 w 10035679"/>
              <a:gd name="connsiteY4937" fmla="*/ 2276167 h 5893281"/>
              <a:gd name="connsiteX4938" fmla="*/ 9143323 w 10035679"/>
              <a:gd name="connsiteY4938" fmla="*/ 2311185 h 5893281"/>
              <a:gd name="connsiteX4939" fmla="*/ 9119172 w 10035679"/>
              <a:gd name="connsiteY4939" fmla="*/ 2311185 h 5893281"/>
              <a:gd name="connsiteX4940" fmla="*/ 9111323 w 10035679"/>
              <a:gd name="connsiteY4940" fmla="*/ 2350426 h 5893281"/>
              <a:gd name="connsiteX4941" fmla="*/ 9099247 w 10035679"/>
              <a:gd name="connsiteY4941" fmla="*/ 2350426 h 5893281"/>
              <a:gd name="connsiteX4942" fmla="*/ 9099247 w 10035679"/>
              <a:gd name="connsiteY4942" fmla="*/ 2340164 h 5893281"/>
              <a:gd name="connsiteX4943" fmla="*/ 9070872 w 10035679"/>
              <a:gd name="connsiteY4943" fmla="*/ 2300923 h 5893281"/>
              <a:gd name="connsiteX4944" fmla="*/ 9052758 w 10035679"/>
              <a:gd name="connsiteY4944" fmla="*/ 2253824 h 5893281"/>
              <a:gd name="connsiteX4945" fmla="*/ 9048532 w 10035679"/>
              <a:gd name="connsiteY4945" fmla="*/ 2200090 h 5893281"/>
              <a:gd name="connsiteX4946" fmla="*/ 9052758 w 10035679"/>
              <a:gd name="connsiteY4946" fmla="*/ 2136096 h 5893281"/>
              <a:gd name="connsiteX4947" fmla="*/ 9063023 w 10035679"/>
              <a:gd name="connsiteY4947" fmla="*/ 2127644 h 5893281"/>
              <a:gd name="connsiteX4948" fmla="*/ 9070872 w 10035679"/>
              <a:gd name="connsiteY4948" fmla="*/ 2121605 h 5893281"/>
              <a:gd name="connsiteX4949" fmla="*/ 9081135 w 10035679"/>
              <a:gd name="connsiteY4949" fmla="*/ 2113153 h 5893281"/>
              <a:gd name="connsiteX4950" fmla="*/ 9085361 w 10035679"/>
              <a:gd name="connsiteY4950" fmla="*/ 2102891 h 5893281"/>
              <a:gd name="connsiteX4951" fmla="*/ 9091400 w 10035679"/>
              <a:gd name="connsiteY4951" fmla="*/ 2088400 h 5893281"/>
              <a:gd name="connsiteX4952" fmla="*/ 9081135 w 10035679"/>
              <a:gd name="connsiteY4952" fmla="*/ 2069683 h 5893281"/>
              <a:gd name="connsiteX4953" fmla="*/ 9076909 w 10035679"/>
              <a:gd name="connsiteY4953" fmla="*/ 2044930 h 5893281"/>
              <a:gd name="connsiteX4954" fmla="*/ 9090795 w 10035679"/>
              <a:gd name="connsiteY4954" fmla="*/ 2015948 h 5893281"/>
              <a:gd name="connsiteX4955" fmla="*/ 9104681 w 10035679"/>
              <a:gd name="connsiteY4955" fmla="*/ 2005685 h 5893281"/>
              <a:gd name="connsiteX4956" fmla="*/ 9122795 w 10035679"/>
              <a:gd name="connsiteY4956" fmla="*/ 1997233 h 5893281"/>
              <a:gd name="connsiteX4957" fmla="*/ 9143323 w 10035679"/>
              <a:gd name="connsiteY4957" fmla="*/ 1991194 h 5893281"/>
              <a:gd name="connsiteX4958" fmla="*/ 9157209 w 10035679"/>
              <a:gd name="connsiteY4958" fmla="*/ 1976703 h 5893281"/>
              <a:gd name="connsiteX4959" fmla="*/ 9185585 w 10035679"/>
              <a:gd name="connsiteY4959" fmla="*/ 1933234 h 5893281"/>
              <a:gd name="connsiteX4960" fmla="*/ 9213962 w 10035679"/>
              <a:gd name="connsiteY4960" fmla="*/ 1889763 h 5893281"/>
              <a:gd name="connsiteX4961" fmla="*/ 9236302 w 10035679"/>
              <a:gd name="connsiteY4961" fmla="*/ 1871047 h 5893281"/>
              <a:gd name="connsiteX4962" fmla="*/ 9260453 w 10035679"/>
              <a:gd name="connsiteY4962" fmla="*/ 1854745 h 5893281"/>
              <a:gd name="connsiteX4963" fmla="*/ 9284602 w 10035679"/>
              <a:gd name="connsiteY4963" fmla="*/ 1836030 h 5893281"/>
              <a:gd name="connsiteX4964" fmla="*/ 9294866 w 10035679"/>
              <a:gd name="connsiteY4964" fmla="*/ 1811274 h 5893281"/>
              <a:gd name="connsiteX4965" fmla="*/ 9302716 w 10035679"/>
              <a:gd name="connsiteY4965" fmla="*/ 1782293 h 5893281"/>
              <a:gd name="connsiteX4966" fmla="*/ 9312978 w 10035679"/>
              <a:gd name="connsiteY4966" fmla="*/ 1755727 h 5893281"/>
              <a:gd name="connsiteX4967" fmla="*/ 9312978 w 10035679"/>
              <a:gd name="connsiteY4967" fmla="*/ 1753916 h 5893281"/>
              <a:gd name="connsiteX4968" fmla="*/ 9308752 w 10035679"/>
              <a:gd name="connsiteY4968" fmla="*/ 1753916 h 5893281"/>
              <a:gd name="connsiteX4969" fmla="*/ 9308752 w 10035679"/>
              <a:gd name="connsiteY4969" fmla="*/ 1749690 h 5893281"/>
              <a:gd name="connsiteX4970" fmla="*/ 9304526 w 10035679"/>
              <a:gd name="connsiteY4970" fmla="*/ 1745464 h 5893281"/>
              <a:gd name="connsiteX4971" fmla="*/ 9298488 w 10035679"/>
              <a:gd name="connsiteY4971" fmla="*/ 1749690 h 5893281"/>
              <a:gd name="connsiteX4972" fmla="*/ 9294261 w 10035679"/>
              <a:gd name="connsiteY4972" fmla="*/ 1753916 h 5893281"/>
              <a:gd name="connsiteX4973" fmla="*/ 9292451 w 10035679"/>
              <a:gd name="connsiteY4973" fmla="*/ 1755727 h 5893281"/>
              <a:gd name="connsiteX4974" fmla="*/ 9274339 w 10035679"/>
              <a:gd name="connsiteY4974" fmla="*/ 1782293 h 5893281"/>
              <a:gd name="connsiteX4975" fmla="*/ 9256225 w 10035679"/>
              <a:gd name="connsiteY4975" fmla="*/ 1811274 h 5893281"/>
              <a:gd name="connsiteX4976" fmla="*/ 9238113 w 10035679"/>
              <a:gd name="connsiteY4976" fmla="*/ 1836030 h 5893281"/>
              <a:gd name="connsiteX4977" fmla="*/ 9213962 w 10035679"/>
              <a:gd name="connsiteY4977" fmla="*/ 1854745 h 5893281"/>
              <a:gd name="connsiteX4978" fmla="*/ 9181359 w 10035679"/>
              <a:gd name="connsiteY4978" fmla="*/ 1869236 h 5893281"/>
              <a:gd name="connsiteX4979" fmla="*/ 9179549 w 10035679"/>
              <a:gd name="connsiteY4979" fmla="*/ 1857161 h 5893281"/>
              <a:gd name="connsiteX4980" fmla="*/ 9179549 w 10035679"/>
              <a:gd name="connsiteY4980" fmla="*/ 1855350 h 5893281"/>
              <a:gd name="connsiteX4981" fmla="*/ 9175321 w 10035679"/>
              <a:gd name="connsiteY4981" fmla="*/ 1846898 h 5893281"/>
              <a:gd name="connsiteX4982" fmla="*/ 9175321 w 10035679"/>
              <a:gd name="connsiteY4982" fmla="*/ 1836633 h 5893281"/>
              <a:gd name="connsiteX4983" fmla="*/ 9179549 w 10035679"/>
              <a:gd name="connsiteY4983" fmla="*/ 1832407 h 5893281"/>
              <a:gd name="connsiteX4984" fmla="*/ 9179549 w 10035679"/>
              <a:gd name="connsiteY4984" fmla="*/ 1828181 h 5893281"/>
              <a:gd name="connsiteX4985" fmla="*/ 9179549 w 10035679"/>
              <a:gd name="connsiteY4985" fmla="*/ 1826368 h 5893281"/>
              <a:gd name="connsiteX4986" fmla="*/ 9181359 w 10035679"/>
              <a:gd name="connsiteY4986" fmla="*/ 1817915 h 5893281"/>
              <a:gd name="connsiteX4987" fmla="*/ 9181359 w 10035679"/>
              <a:gd name="connsiteY4987" fmla="*/ 1811879 h 5893281"/>
              <a:gd name="connsiteX4988" fmla="*/ 9171095 w 10035679"/>
              <a:gd name="connsiteY4988" fmla="*/ 1803426 h 5893281"/>
              <a:gd name="connsiteX4989" fmla="*/ 9160832 w 10035679"/>
              <a:gd name="connsiteY4989" fmla="*/ 1799198 h 5893281"/>
              <a:gd name="connsiteX4990" fmla="*/ 9152982 w 10035679"/>
              <a:gd name="connsiteY4990" fmla="*/ 1797388 h 5893281"/>
              <a:gd name="connsiteX4991" fmla="*/ 9142720 w 10035679"/>
              <a:gd name="connsiteY4991" fmla="*/ 1793161 h 5893281"/>
              <a:gd name="connsiteX4992" fmla="*/ 9136681 w 10035679"/>
              <a:gd name="connsiteY4992" fmla="*/ 1797388 h 5893281"/>
              <a:gd name="connsiteX4993" fmla="*/ 9118569 w 10035679"/>
              <a:gd name="connsiteY4993" fmla="*/ 1807652 h 5893281"/>
              <a:gd name="connsiteX4994" fmla="*/ 9094418 w 10035679"/>
              <a:gd name="connsiteY4994" fmla="*/ 1828181 h 5893281"/>
              <a:gd name="connsiteX4995" fmla="*/ 9072078 w 10035679"/>
              <a:gd name="connsiteY4995" fmla="*/ 1854745 h 5893281"/>
              <a:gd name="connsiteX4996" fmla="*/ 9051551 w 10035679"/>
              <a:gd name="connsiteY4996" fmla="*/ 1879501 h 5893281"/>
              <a:gd name="connsiteX4997" fmla="*/ 9041288 w 10035679"/>
              <a:gd name="connsiteY4997" fmla="*/ 1898217 h 5893281"/>
              <a:gd name="connsiteX4998" fmla="*/ 9041288 w 10035679"/>
              <a:gd name="connsiteY4998" fmla="*/ 1904255 h 5893281"/>
              <a:gd name="connsiteX4999" fmla="*/ 9041288 w 10035679"/>
              <a:gd name="connsiteY4999" fmla="*/ 1912707 h 5893281"/>
              <a:gd name="connsiteX5000" fmla="*/ 9043099 w 10035679"/>
              <a:gd name="connsiteY5000" fmla="*/ 1918747 h 5893281"/>
              <a:gd name="connsiteX5001" fmla="*/ 9047325 w 10035679"/>
              <a:gd name="connsiteY5001" fmla="*/ 1929007 h 5893281"/>
              <a:gd name="connsiteX5002" fmla="*/ 9051551 w 10035679"/>
              <a:gd name="connsiteY5002" fmla="*/ 1937460 h 5893281"/>
              <a:gd name="connsiteX5003" fmla="*/ 9051551 w 10035679"/>
              <a:gd name="connsiteY5003" fmla="*/ 1943499 h 5893281"/>
              <a:gd name="connsiteX5004" fmla="*/ 9029213 w 10035679"/>
              <a:gd name="connsiteY5004" fmla="*/ 1953762 h 5893281"/>
              <a:gd name="connsiteX5005" fmla="*/ 9005062 w 10035679"/>
              <a:gd name="connsiteY5005" fmla="*/ 1957991 h 5893281"/>
              <a:gd name="connsiteX5006" fmla="*/ 8972459 w 10035679"/>
              <a:gd name="connsiteY5006" fmla="*/ 1962217 h 5893281"/>
              <a:gd name="connsiteX5007" fmla="*/ 8942270 w 10035679"/>
              <a:gd name="connsiteY5007" fmla="*/ 1962217 h 5893281"/>
              <a:gd name="connsiteX5008" fmla="*/ 8942270 w 10035679"/>
              <a:gd name="connsiteY5008" fmla="*/ 1922972 h 5893281"/>
              <a:gd name="connsiteX5009" fmla="*/ 8909667 w 10035679"/>
              <a:gd name="connsiteY5009" fmla="*/ 1929007 h 5893281"/>
              <a:gd name="connsiteX5010" fmla="*/ 8881290 w 10035679"/>
              <a:gd name="connsiteY5010" fmla="*/ 1941083 h 5893281"/>
              <a:gd name="connsiteX5011" fmla="*/ 8857141 w 10035679"/>
              <a:gd name="connsiteY5011" fmla="*/ 1936857 h 5893281"/>
              <a:gd name="connsiteX5012" fmla="*/ 8839027 w 10035679"/>
              <a:gd name="connsiteY5012" fmla="*/ 1914519 h 5893281"/>
              <a:gd name="connsiteX5013" fmla="*/ 8768388 w 10035679"/>
              <a:gd name="connsiteY5013" fmla="*/ 1904255 h 5893281"/>
              <a:gd name="connsiteX5014" fmla="*/ 8744237 w 10035679"/>
              <a:gd name="connsiteY5014" fmla="*/ 1929007 h 5893281"/>
              <a:gd name="connsiteX5015" fmla="*/ 8715861 w 10035679"/>
              <a:gd name="connsiteY5015" fmla="*/ 1947725 h 5893281"/>
              <a:gd name="connsiteX5016" fmla="*/ 8691710 w 10035679"/>
              <a:gd name="connsiteY5016" fmla="*/ 1968254 h 5893281"/>
              <a:gd name="connsiteX5017" fmla="*/ 8677824 w 10035679"/>
              <a:gd name="connsiteY5017" fmla="*/ 1994818 h 5893281"/>
              <a:gd name="connsiteX5018" fmla="*/ 8663938 w 10035679"/>
              <a:gd name="connsiteY5018" fmla="*/ 2019571 h 5893281"/>
              <a:gd name="connsiteX5019" fmla="*/ 8650052 w 10035679"/>
              <a:gd name="connsiteY5019" fmla="*/ 2044325 h 5893281"/>
              <a:gd name="connsiteX5020" fmla="*/ 8631938 w 10035679"/>
              <a:gd name="connsiteY5020" fmla="*/ 2063041 h 5893281"/>
              <a:gd name="connsiteX5021" fmla="*/ 8575186 w 10035679"/>
              <a:gd name="connsiteY5021" fmla="*/ 2081758 h 5893281"/>
              <a:gd name="connsiteX5022" fmla="*/ 8561298 w 10035679"/>
              <a:gd name="connsiteY5022" fmla="*/ 2096249 h 5893281"/>
              <a:gd name="connsiteX5023" fmla="*/ 8551036 w 10035679"/>
              <a:gd name="connsiteY5023" fmla="*/ 2112551 h 5893281"/>
              <a:gd name="connsiteX5024" fmla="*/ 8540771 w 10035679"/>
              <a:gd name="connsiteY5024" fmla="*/ 2127039 h 5893281"/>
              <a:gd name="connsiteX5025" fmla="*/ 8516620 w 10035679"/>
              <a:gd name="connsiteY5025" fmla="*/ 2145756 h 5893281"/>
              <a:gd name="connsiteX5026" fmla="*/ 8516620 w 10035679"/>
              <a:gd name="connsiteY5026" fmla="*/ 2166279 h 5893281"/>
              <a:gd name="connsiteX5027" fmla="*/ 8546808 w 10035679"/>
              <a:gd name="connsiteY5027" fmla="*/ 2166279 h 5893281"/>
              <a:gd name="connsiteX5028" fmla="*/ 8551036 w 10035679"/>
              <a:gd name="connsiteY5028" fmla="*/ 2178354 h 5893281"/>
              <a:gd name="connsiteX5029" fmla="*/ 8555262 w 10035679"/>
              <a:gd name="connsiteY5029" fmla="*/ 2184393 h 5893281"/>
              <a:gd name="connsiteX5030" fmla="*/ 8557072 w 10035679"/>
              <a:gd name="connsiteY5030" fmla="*/ 2192846 h 5893281"/>
              <a:gd name="connsiteX5031" fmla="*/ 8564922 w 10035679"/>
              <a:gd name="connsiteY5031" fmla="*/ 2198885 h 5893281"/>
              <a:gd name="connsiteX5032" fmla="*/ 8570958 w 10035679"/>
              <a:gd name="connsiteY5032" fmla="*/ 2203111 h 5893281"/>
              <a:gd name="connsiteX5033" fmla="*/ 8584846 w 10035679"/>
              <a:gd name="connsiteY5033" fmla="*/ 2207336 h 5893281"/>
              <a:gd name="connsiteX5034" fmla="*/ 8592694 w 10035679"/>
              <a:gd name="connsiteY5034" fmla="*/ 2198885 h 5893281"/>
              <a:gd name="connsiteX5035" fmla="*/ 8598732 w 10035679"/>
              <a:gd name="connsiteY5035" fmla="*/ 2194656 h 5893281"/>
              <a:gd name="connsiteX5036" fmla="*/ 8610808 w 10035679"/>
              <a:gd name="connsiteY5036" fmla="*/ 2192846 h 5893281"/>
              <a:gd name="connsiteX5037" fmla="*/ 8621070 w 10035679"/>
              <a:gd name="connsiteY5037" fmla="*/ 2192846 h 5893281"/>
              <a:gd name="connsiteX5038" fmla="*/ 8639184 w 10035679"/>
              <a:gd name="connsiteY5038" fmla="*/ 2192846 h 5893281"/>
              <a:gd name="connsiteX5039" fmla="*/ 8653070 w 10035679"/>
              <a:gd name="connsiteY5039" fmla="*/ 2209148 h 5893281"/>
              <a:gd name="connsiteX5040" fmla="*/ 8663335 w 10035679"/>
              <a:gd name="connsiteY5040" fmla="*/ 2223638 h 5893281"/>
              <a:gd name="connsiteX5041" fmla="*/ 8669372 w 10035679"/>
              <a:gd name="connsiteY5041" fmla="*/ 2242353 h 5893281"/>
              <a:gd name="connsiteX5042" fmla="*/ 8677221 w 10035679"/>
              <a:gd name="connsiteY5042" fmla="*/ 2271335 h 5893281"/>
              <a:gd name="connsiteX5043" fmla="*/ 8681447 w 10035679"/>
              <a:gd name="connsiteY5043" fmla="*/ 2290054 h 5893281"/>
              <a:gd name="connsiteX5044" fmla="*/ 8677221 w 10035679"/>
              <a:gd name="connsiteY5044" fmla="*/ 2300318 h 5893281"/>
              <a:gd name="connsiteX5045" fmla="*/ 8666956 w 10035679"/>
              <a:gd name="connsiteY5045" fmla="*/ 2310581 h 5893281"/>
              <a:gd name="connsiteX5046" fmla="*/ 8662730 w 10035679"/>
              <a:gd name="connsiteY5046" fmla="*/ 2329297 h 5893281"/>
              <a:gd name="connsiteX5047" fmla="*/ 8662730 w 10035679"/>
              <a:gd name="connsiteY5047" fmla="*/ 2349823 h 5893281"/>
              <a:gd name="connsiteX5048" fmla="*/ 8668769 w 10035679"/>
              <a:gd name="connsiteY5048" fmla="*/ 2368539 h 5893281"/>
              <a:gd name="connsiteX5049" fmla="*/ 8676616 w 10035679"/>
              <a:gd name="connsiteY5049" fmla="*/ 2387255 h 5893281"/>
              <a:gd name="connsiteX5050" fmla="*/ 8682655 w 10035679"/>
              <a:gd name="connsiteY5050" fmla="*/ 2412009 h 5893281"/>
              <a:gd name="connsiteX5051" fmla="*/ 8662127 w 10035679"/>
              <a:gd name="connsiteY5051" fmla="*/ 2434347 h 5893281"/>
              <a:gd name="connsiteX5052" fmla="*/ 8648241 w 10035679"/>
              <a:gd name="connsiteY5052" fmla="*/ 2459103 h 5893281"/>
              <a:gd name="connsiteX5053" fmla="*/ 8637977 w 10035679"/>
              <a:gd name="connsiteY5053" fmla="*/ 2483857 h 5893281"/>
              <a:gd name="connsiteX5054" fmla="*/ 8624091 w 10035679"/>
              <a:gd name="connsiteY5054" fmla="*/ 2517063 h 5893281"/>
              <a:gd name="connsiteX5055" fmla="*/ 8616241 w 10035679"/>
              <a:gd name="connsiteY5055" fmla="*/ 2523101 h 5893281"/>
              <a:gd name="connsiteX5056" fmla="*/ 8598127 w 10035679"/>
              <a:gd name="connsiteY5056" fmla="*/ 2545439 h 5893281"/>
              <a:gd name="connsiteX5057" fmla="*/ 8577600 w 10035679"/>
              <a:gd name="connsiteY5057" fmla="*/ 2570196 h 5893281"/>
              <a:gd name="connsiteX5058" fmla="*/ 8555262 w 10035679"/>
              <a:gd name="connsiteY5058" fmla="*/ 2599175 h 5893281"/>
              <a:gd name="connsiteX5059" fmla="*/ 8531111 w 10035679"/>
              <a:gd name="connsiteY5059" fmla="*/ 2623928 h 5893281"/>
              <a:gd name="connsiteX5060" fmla="*/ 8510584 w 10035679"/>
              <a:gd name="connsiteY5060" fmla="*/ 2648682 h 5893281"/>
              <a:gd name="connsiteX5061" fmla="*/ 8496698 w 10035679"/>
              <a:gd name="connsiteY5061" fmla="*/ 2667398 h 5893281"/>
              <a:gd name="connsiteX5062" fmla="*/ 8488848 w 10035679"/>
              <a:gd name="connsiteY5062" fmla="*/ 2675853 h 5893281"/>
              <a:gd name="connsiteX5063" fmla="*/ 8464698 w 10035679"/>
              <a:gd name="connsiteY5063" fmla="*/ 2681890 h 5893281"/>
              <a:gd name="connsiteX5064" fmla="*/ 8440547 w 10035679"/>
              <a:gd name="connsiteY5064" fmla="*/ 2677664 h 5893281"/>
              <a:gd name="connsiteX5065" fmla="*/ 8418209 w 10035679"/>
              <a:gd name="connsiteY5065" fmla="*/ 2677664 h 5893281"/>
              <a:gd name="connsiteX5066" fmla="*/ 8397681 w 10035679"/>
              <a:gd name="connsiteY5066" fmla="*/ 2681890 h 5893281"/>
              <a:gd name="connsiteX5067" fmla="*/ 8379567 w 10035679"/>
              <a:gd name="connsiteY5067" fmla="*/ 2700607 h 5893281"/>
              <a:gd name="connsiteX5068" fmla="*/ 8365681 w 10035679"/>
              <a:gd name="connsiteY5068" fmla="*/ 2721134 h 5893281"/>
              <a:gd name="connsiteX5069" fmla="*/ 8355417 w 10035679"/>
              <a:gd name="connsiteY5069" fmla="*/ 2743474 h 5893281"/>
              <a:gd name="connsiteX5070" fmla="*/ 8341531 w 10035679"/>
              <a:gd name="connsiteY5070" fmla="*/ 2764001 h 5893281"/>
              <a:gd name="connsiteX5071" fmla="*/ 8321003 w 10035679"/>
              <a:gd name="connsiteY5071" fmla="*/ 2778492 h 5893281"/>
              <a:gd name="connsiteX5072" fmla="*/ 8316777 w 10035679"/>
              <a:gd name="connsiteY5072" fmla="*/ 2778492 h 5893281"/>
              <a:gd name="connsiteX5073" fmla="*/ 8312551 w 10035679"/>
              <a:gd name="connsiteY5073" fmla="*/ 2782718 h 5893281"/>
              <a:gd name="connsiteX5074" fmla="*/ 8308323 w 10035679"/>
              <a:gd name="connsiteY5074" fmla="*/ 2782718 h 5893281"/>
              <a:gd name="connsiteX5075" fmla="*/ 8302286 w 10035679"/>
              <a:gd name="connsiteY5075" fmla="*/ 2782718 h 5893281"/>
              <a:gd name="connsiteX5076" fmla="*/ 8294437 w 10035679"/>
              <a:gd name="connsiteY5076" fmla="*/ 2786944 h 5893281"/>
              <a:gd name="connsiteX5077" fmla="*/ 8302286 w 10035679"/>
              <a:gd name="connsiteY5077" fmla="*/ 2807472 h 5893281"/>
              <a:gd name="connsiteX5078" fmla="*/ 8316172 w 10035679"/>
              <a:gd name="connsiteY5078" fmla="*/ 2829809 h 5893281"/>
              <a:gd name="connsiteX5079" fmla="*/ 8326437 w 10035679"/>
              <a:gd name="connsiteY5079" fmla="*/ 2854565 h 5893281"/>
              <a:gd name="connsiteX5080" fmla="*/ 8340323 w 10035679"/>
              <a:gd name="connsiteY5080" fmla="*/ 2879318 h 5893281"/>
              <a:gd name="connsiteX5081" fmla="*/ 8346362 w 10035679"/>
              <a:gd name="connsiteY5081" fmla="*/ 2901656 h 5893281"/>
              <a:gd name="connsiteX5082" fmla="*/ 8350588 w 10035679"/>
              <a:gd name="connsiteY5082" fmla="*/ 2926411 h 5893281"/>
              <a:gd name="connsiteX5083" fmla="*/ 8344549 w 10035679"/>
              <a:gd name="connsiteY5083" fmla="*/ 2942712 h 5893281"/>
              <a:gd name="connsiteX5084" fmla="*/ 8330663 w 10035679"/>
              <a:gd name="connsiteY5084" fmla="*/ 2957201 h 5893281"/>
              <a:gd name="connsiteX5085" fmla="*/ 8302286 w 10035679"/>
              <a:gd name="connsiteY5085" fmla="*/ 2969276 h 5893281"/>
              <a:gd name="connsiteX5086" fmla="*/ 8255797 w 10035679"/>
              <a:gd name="connsiteY5086" fmla="*/ 2975315 h 5893281"/>
              <a:gd name="connsiteX5087" fmla="*/ 8255797 w 10035679"/>
              <a:gd name="connsiteY5087" fmla="*/ 2956598 h 5893281"/>
              <a:gd name="connsiteX5088" fmla="*/ 8251569 w 10035679"/>
              <a:gd name="connsiteY5088" fmla="*/ 2940297 h 5893281"/>
              <a:gd name="connsiteX5089" fmla="*/ 8251569 w 10035679"/>
              <a:gd name="connsiteY5089" fmla="*/ 2915544 h 5893281"/>
              <a:gd name="connsiteX5090" fmla="*/ 8255797 w 10035679"/>
              <a:gd name="connsiteY5090" fmla="*/ 2886562 h 5893281"/>
              <a:gd name="connsiteX5091" fmla="*/ 8255797 w 10035679"/>
              <a:gd name="connsiteY5091" fmla="*/ 2864225 h 5893281"/>
              <a:gd name="connsiteX5092" fmla="*/ 8245533 w 10035679"/>
              <a:gd name="connsiteY5092" fmla="*/ 2864225 h 5893281"/>
              <a:gd name="connsiteX5093" fmla="*/ 8237683 w 10035679"/>
              <a:gd name="connsiteY5093" fmla="*/ 2864225 h 5893281"/>
              <a:gd name="connsiteX5094" fmla="*/ 8231647 w 10035679"/>
              <a:gd name="connsiteY5094" fmla="*/ 2864225 h 5893281"/>
              <a:gd name="connsiteX5095" fmla="*/ 8227421 w 10035679"/>
              <a:gd name="connsiteY5095" fmla="*/ 2864225 h 5893281"/>
              <a:gd name="connsiteX5096" fmla="*/ 8223195 w 10035679"/>
              <a:gd name="connsiteY5096" fmla="*/ 2859998 h 5893281"/>
              <a:gd name="connsiteX5097" fmla="*/ 8217156 w 10035679"/>
              <a:gd name="connsiteY5097" fmla="*/ 2858186 h 5893281"/>
              <a:gd name="connsiteX5098" fmla="*/ 8209307 w 10035679"/>
              <a:gd name="connsiteY5098" fmla="*/ 2846111 h 5893281"/>
              <a:gd name="connsiteX5099" fmla="*/ 8217156 w 10035679"/>
              <a:gd name="connsiteY5099" fmla="*/ 2835848 h 5893281"/>
              <a:gd name="connsiteX5100" fmla="*/ 8223195 w 10035679"/>
              <a:gd name="connsiteY5100" fmla="*/ 2825583 h 5893281"/>
              <a:gd name="connsiteX5101" fmla="*/ 8227421 w 10035679"/>
              <a:gd name="connsiteY5101" fmla="*/ 2815321 h 5893281"/>
              <a:gd name="connsiteX5102" fmla="*/ 8235268 w 10035679"/>
              <a:gd name="connsiteY5102" fmla="*/ 2800830 h 5893281"/>
              <a:gd name="connsiteX5103" fmla="*/ 8217156 w 10035679"/>
              <a:gd name="connsiteY5103" fmla="*/ 2800830 h 5893281"/>
              <a:gd name="connsiteX5104" fmla="*/ 8194818 w 10035679"/>
              <a:gd name="connsiteY5104" fmla="*/ 2796604 h 5893281"/>
              <a:gd name="connsiteX5105" fmla="*/ 8170667 w 10035679"/>
              <a:gd name="connsiteY5105" fmla="*/ 2802641 h 5893281"/>
              <a:gd name="connsiteX5106" fmla="*/ 8142290 w 10035679"/>
              <a:gd name="connsiteY5106" fmla="*/ 2814716 h 5893281"/>
              <a:gd name="connsiteX5107" fmla="*/ 8118140 w 10035679"/>
              <a:gd name="connsiteY5107" fmla="*/ 2824980 h 5893281"/>
              <a:gd name="connsiteX5108" fmla="*/ 8118140 w 10035679"/>
              <a:gd name="connsiteY5108" fmla="*/ 2816529 h 5893281"/>
              <a:gd name="connsiteX5109" fmla="*/ 8122366 w 10035679"/>
              <a:gd name="connsiteY5109" fmla="*/ 2806264 h 5893281"/>
              <a:gd name="connsiteX5110" fmla="*/ 8126592 w 10035679"/>
              <a:gd name="connsiteY5110" fmla="*/ 2800225 h 5893281"/>
              <a:gd name="connsiteX5111" fmla="*/ 8128404 w 10035679"/>
              <a:gd name="connsiteY5111" fmla="*/ 2788152 h 5893281"/>
              <a:gd name="connsiteX5112" fmla="*/ 8132630 w 10035679"/>
              <a:gd name="connsiteY5112" fmla="*/ 2782114 h 5893281"/>
              <a:gd name="connsiteX5113" fmla="*/ 8138667 w 10035679"/>
              <a:gd name="connsiteY5113" fmla="*/ 2767623 h 5893281"/>
              <a:gd name="connsiteX5114" fmla="*/ 8132630 w 10035679"/>
              <a:gd name="connsiteY5114" fmla="*/ 2767623 h 5893281"/>
              <a:gd name="connsiteX5115" fmla="*/ 8126592 w 10035679"/>
              <a:gd name="connsiteY5115" fmla="*/ 2763396 h 5893281"/>
              <a:gd name="connsiteX5116" fmla="*/ 8118743 w 10035679"/>
              <a:gd name="connsiteY5116" fmla="*/ 2763396 h 5893281"/>
              <a:gd name="connsiteX5117" fmla="*/ 8108480 w 10035679"/>
              <a:gd name="connsiteY5117" fmla="*/ 2759171 h 5893281"/>
              <a:gd name="connsiteX5118" fmla="*/ 8086142 w 10035679"/>
              <a:gd name="connsiteY5118" fmla="*/ 2781511 h 5893281"/>
              <a:gd name="connsiteX5119" fmla="*/ 8061991 w 10035679"/>
              <a:gd name="connsiteY5119" fmla="*/ 2800225 h 5893281"/>
              <a:gd name="connsiteX5120" fmla="*/ 8037840 w 10035679"/>
              <a:gd name="connsiteY5120" fmla="*/ 2820754 h 5893281"/>
              <a:gd name="connsiteX5121" fmla="*/ 8023952 w 10035679"/>
              <a:gd name="connsiteY5121" fmla="*/ 2845508 h 5893281"/>
              <a:gd name="connsiteX5122" fmla="*/ 8037840 w 10035679"/>
              <a:gd name="connsiteY5122" fmla="*/ 2853960 h 5893281"/>
              <a:gd name="connsiteX5123" fmla="*/ 8048103 w 10035679"/>
              <a:gd name="connsiteY5123" fmla="*/ 2859998 h 5893281"/>
              <a:gd name="connsiteX5124" fmla="*/ 8055952 w 10035679"/>
              <a:gd name="connsiteY5124" fmla="*/ 2868450 h 5893281"/>
              <a:gd name="connsiteX5125" fmla="*/ 8061991 w 10035679"/>
              <a:gd name="connsiteY5125" fmla="*/ 2874487 h 5893281"/>
              <a:gd name="connsiteX5126" fmla="*/ 8069838 w 10035679"/>
              <a:gd name="connsiteY5126" fmla="*/ 2886562 h 5893281"/>
              <a:gd name="connsiteX5127" fmla="*/ 8090366 w 10035679"/>
              <a:gd name="connsiteY5127" fmla="*/ 2874487 h 5893281"/>
              <a:gd name="connsiteX5128" fmla="*/ 8108480 w 10035679"/>
              <a:gd name="connsiteY5128" fmla="*/ 2868450 h 5893281"/>
              <a:gd name="connsiteX5129" fmla="*/ 8126592 w 10035679"/>
              <a:gd name="connsiteY5129" fmla="*/ 2868450 h 5893281"/>
              <a:gd name="connsiteX5130" fmla="*/ 8147119 w 10035679"/>
              <a:gd name="connsiteY5130" fmla="*/ 2878713 h 5893281"/>
              <a:gd name="connsiteX5131" fmla="*/ 8157384 w 10035679"/>
              <a:gd name="connsiteY5131" fmla="*/ 2878713 h 5893281"/>
              <a:gd name="connsiteX5132" fmla="*/ 8157384 w 10035679"/>
              <a:gd name="connsiteY5132" fmla="*/ 2903468 h 5893281"/>
              <a:gd name="connsiteX5133" fmla="*/ 8118743 w 10035679"/>
              <a:gd name="connsiteY5133" fmla="*/ 2903468 h 5893281"/>
              <a:gd name="connsiteX5134" fmla="*/ 8104857 w 10035679"/>
              <a:gd name="connsiteY5134" fmla="*/ 2922185 h 5893281"/>
              <a:gd name="connsiteX5135" fmla="*/ 8090971 w 10035679"/>
              <a:gd name="connsiteY5135" fmla="*/ 2936674 h 5893281"/>
              <a:gd name="connsiteX5136" fmla="*/ 8080706 w 10035679"/>
              <a:gd name="connsiteY5136" fmla="*/ 2951164 h 5893281"/>
              <a:gd name="connsiteX5137" fmla="*/ 8070443 w 10035679"/>
              <a:gd name="connsiteY5137" fmla="*/ 2975918 h 5893281"/>
              <a:gd name="connsiteX5138" fmla="*/ 8098820 w 10035679"/>
              <a:gd name="connsiteY5138" fmla="*/ 2994635 h 5893281"/>
              <a:gd name="connsiteX5139" fmla="*/ 8115121 w 10035679"/>
              <a:gd name="connsiteY5139" fmla="*/ 3023614 h 5893281"/>
              <a:gd name="connsiteX5140" fmla="*/ 8129007 w 10035679"/>
              <a:gd name="connsiteY5140" fmla="*/ 3062859 h 5893281"/>
              <a:gd name="connsiteX5141" fmla="*/ 8136857 w 10035679"/>
              <a:gd name="connsiteY5141" fmla="*/ 3102103 h 5893281"/>
              <a:gd name="connsiteX5142" fmla="*/ 8138667 w 10035679"/>
              <a:gd name="connsiteY5142" fmla="*/ 3145575 h 5893281"/>
              <a:gd name="connsiteX5143" fmla="*/ 8138667 w 10035679"/>
              <a:gd name="connsiteY5143" fmla="*/ 3183612 h 5893281"/>
              <a:gd name="connsiteX5144" fmla="*/ 8114517 w 10035679"/>
              <a:gd name="connsiteY5144" fmla="*/ 3199914 h 5893281"/>
              <a:gd name="connsiteX5145" fmla="*/ 8100631 w 10035679"/>
              <a:gd name="connsiteY5145" fmla="*/ 3228893 h 5893281"/>
              <a:gd name="connsiteX5146" fmla="*/ 8086745 w 10035679"/>
              <a:gd name="connsiteY5146" fmla="*/ 3255459 h 5893281"/>
              <a:gd name="connsiteX5147" fmla="*/ 8070443 w 10035679"/>
              <a:gd name="connsiteY5147" fmla="*/ 3284439 h 5893281"/>
              <a:gd name="connsiteX5148" fmla="*/ 8034217 w 10035679"/>
              <a:gd name="connsiteY5148" fmla="*/ 3323683 h 5893281"/>
              <a:gd name="connsiteX5149" fmla="*/ 7987728 w 10035679"/>
              <a:gd name="connsiteY5149" fmla="*/ 3352663 h 5893281"/>
              <a:gd name="connsiteX5150" fmla="*/ 7938824 w 10035679"/>
              <a:gd name="connsiteY5150" fmla="*/ 3373193 h 5893281"/>
              <a:gd name="connsiteX5151" fmla="*/ 7882071 w 10035679"/>
              <a:gd name="connsiteY5151" fmla="*/ 3391907 h 5893281"/>
              <a:gd name="connsiteX5152" fmla="*/ 7829543 w 10035679"/>
              <a:gd name="connsiteY5152" fmla="*/ 3402172 h 5893281"/>
              <a:gd name="connsiteX5153" fmla="*/ 7829543 w 10035679"/>
              <a:gd name="connsiteY5153" fmla="*/ 3416663 h 5893281"/>
              <a:gd name="connsiteX5154" fmla="*/ 7829543 w 10035679"/>
              <a:gd name="connsiteY5154" fmla="*/ 3425115 h 5893281"/>
              <a:gd name="connsiteX5155" fmla="*/ 7829543 w 10035679"/>
              <a:gd name="connsiteY5155" fmla="*/ 3431152 h 5893281"/>
              <a:gd name="connsiteX5156" fmla="*/ 7829543 w 10035679"/>
              <a:gd name="connsiteY5156" fmla="*/ 3435380 h 5893281"/>
              <a:gd name="connsiteX5157" fmla="*/ 7833769 w 10035679"/>
              <a:gd name="connsiteY5157" fmla="*/ 3439606 h 5893281"/>
              <a:gd name="connsiteX5158" fmla="*/ 7833769 w 10035679"/>
              <a:gd name="connsiteY5158" fmla="*/ 3449869 h 5893281"/>
              <a:gd name="connsiteX5159" fmla="*/ 7835582 w 10035679"/>
              <a:gd name="connsiteY5159" fmla="*/ 3460133 h 5893281"/>
              <a:gd name="connsiteX5160" fmla="*/ 7829543 w 10035679"/>
              <a:gd name="connsiteY5160" fmla="*/ 3468586 h 5893281"/>
              <a:gd name="connsiteX5161" fmla="*/ 7821694 w 10035679"/>
              <a:gd name="connsiteY5161" fmla="*/ 3474622 h 5893281"/>
              <a:gd name="connsiteX5162" fmla="*/ 7819883 w 10035679"/>
              <a:gd name="connsiteY5162" fmla="*/ 3478850 h 5893281"/>
              <a:gd name="connsiteX5163" fmla="*/ 7812034 w 10035679"/>
              <a:gd name="connsiteY5163" fmla="*/ 3484887 h 5893281"/>
              <a:gd name="connsiteX5164" fmla="*/ 7798148 w 10035679"/>
              <a:gd name="connsiteY5164" fmla="*/ 3493339 h 5893281"/>
              <a:gd name="connsiteX5165" fmla="*/ 7793922 w 10035679"/>
              <a:gd name="connsiteY5165" fmla="*/ 3493339 h 5893281"/>
              <a:gd name="connsiteX5166" fmla="*/ 7792109 w 10035679"/>
              <a:gd name="connsiteY5166" fmla="*/ 3497565 h 5893281"/>
              <a:gd name="connsiteX5167" fmla="*/ 7787883 w 10035679"/>
              <a:gd name="connsiteY5167" fmla="*/ 3497565 h 5893281"/>
              <a:gd name="connsiteX5168" fmla="*/ 7783657 w 10035679"/>
              <a:gd name="connsiteY5168" fmla="*/ 3497565 h 5893281"/>
              <a:gd name="connsiteX5169" fmla="*/ 7777619 w 10035679"/>
              <a:gd name="connsiteY5169" fmla="*/ 3499378 h 5893281"/>
              <a:gd name="connsiteX5170" fmla="*/ 7773392 w 10035679"/>
              <a:gd name="connsiteY5170" fmla="*/ 3489113 h 5893281"/>
              <a:gd name="connsiteX5171" fmla="*/ 7769166 w 10035679"/>
              <a:gd name="connsiteY5171" fmla="*/ 3478850 h 5893281"/>
              <a:gd name="connsiteX5172" fmla="*/ 7769166 w 10035679"/>
              <a:gd name="connsiteY5172" fmla="*/ 3468586 h 5893281"/>
              <a:gd name="connsiteX5173" fmla="*/ 7769166 w 10035679"/>
              <a:gd name="connsiteY5173" fmla="*/ 3449869 h 5893281"/>
              <a:gd name="connsiteX5174" fmla="*/ 7777016 w 10035679"/>
              <a:gd name="connsiteY5174" fmla="*/ 3445643 h 5893281"/>
              <a:gd name="connsiteX5175" fmla="*/ 7783054 w 10035679"/>
              <a:gd name="connsiteY5175" fmla="*/ 3445643 h 5893281"/>
              <a:gd name="connsiteX5176" fmla="*/ 7790902 w 10035679"/>
              <a:gd name="connsiteY5176" fmla="*/ 3441417 h 5893281"/>
              <a:gd name="connsiteX5177" fmla="*/ 7792714 w 10035679"/>
              <a:gd name="connsiteY5177" fmla="*/ 3435380 h 5893281"/>
              <a:gd name="connsiteX5178" fmla="*/ 7796940 w 10035679"/>
              <a:gd name="connsiteY5178" fmla="*/ 3426926 h 5893281"/>
              <a:gd name="connsiteX5179" fmla="*/ 7792714 w 10035679"/>
              <a:gd name="connsiteY5179" fmla="*/ 3420889 h 5893281"/>
              <a:gd name="connsiteX5180" fmla="*/ 7786676 w 10035679"/>
              <a:gd name="connsiteY5180" fmla="*/ 3410624 h 5893281"/>
              <a:gd name="connsiteX5181" fmla="*/ 7782449 w 10035679"/>
              <a:gd name="connsiteY5181" fmla="*/ 3402172 h 5893281"/>
              <a:gd name="connsiteX5182" fmla="*/ 7776413 w 10035679"/>
              <a:gd name="connsiteY5182" fmla="*/ 3397946 h 5893281"/>
              <a:gd name="connsiteX5183" fmla="*/ 7772187 w 10035679"/>
              <a:gd name="connsiteY5183" fmla="*/ 3397946 h 5893281"/>
              <a:gd name="connsiteX5184" fmla="*/ 7761922 w 10035679"/>
              <a:gd name="connsiteY5184" fmla="*/ 3396135 h 5893281"/>
              <a:gd name="connsiteX5185" fmla="*/ 7749847 w 10035679"/>
              <a:gd name="connsiteY5185" fmla="*/ 3396135 h 5893281"/>
              <a:gd name="connsiteX5186" fmla="*/ 7737771 w 10035679"/>
              <a:gd name="connsiteY5186" fmla="*/ 3412437 h 5893281"/>
              <a:gd name="connsiteX5187" fmla="*/ 7723885 w 10035679"/>
              <a:gd name="connsiteY5187" fmla="*/ 3424512 h 5893281"/>
              <a:gd name="connsiteX5188" fmla="*/ 7711810 w 10035679"/>
              <a:gd name="connsiteY5188" fmla="*/ 3434775 h 5893281"/>
              <a:gd name="connsiteX5189" fmla="*/ 7701545 w 10035679"/>
              <a:gd name="connsiteY5189" fmla="*/ 3453492 h 5893281"/>
              <a:gd name="connsiteX5190" fmla="*/ 7697319 w 10035679"/>
              <a:gd name="connsiteY5190" fmla="*/ 3482472 h 5893281"/>
              <a:gd name="connsiteX5191" fmla="*/ 7729924 w 10035679"/>
              <a:gd name="connsiteY5191" fmla="*/ 3513264 h 5893281"/>
              <a:gd name="connsiteX5192" fmla="*/ 7754073 w 10035679"/>
              <a:gd name="connsiteY5192" fmla="*/ 3546471 h 5893281"/>
              <a:gd name="connsiteX5193" fmla="*/ 7776413 w 10035679"/>
              <a:gd name="connsiteY5193" fmla="*/ 3581488 h 5893281"/>
              <a:gd name="connsiteX5194" fmla="*/ 7786676 w 10035679"/>
              <a:gd name="connsiteY5194" fmla="*/ 3628581 h 5893281"/>
              <a:gd name="connsiteX5195" fmla="*/ 7790902 w 10035679"/>
              <a:gd name="connsiteY5195" fmla="*/ 3685940 h 5893281"/>
              <a:gd name="connsiteX5196" fmla="*/ 7673170 w 10035679"/>
              <a:gd name="connsiteY5196" fmla="*/ 3782541 h 5893281"/>
              <a:gd name="connsiteX5197" fmla="*/ 7659283 w 10035679"/>
              <a:gd name="connsiteY5197" fmla="*/ 3782541 h 5893281"/>
              <a:gd name="connsiteX5198" fmla="*/ 7649020 w 10035679"/>
              <a:gd name="connsiteY5198" fmla="*/ 3743296 h 5893281"/>
              <a:gd name="connsiteX5199" fmla="*/ 7626680 w 10035679"/>
              <a:gd name="connsiteY5199" fmla="*/ 3714315 h 5893281"/>
              <a:gd name="connsiteX5200" fmla="*/ 7598303 w 10035679"/>
              <a:gd name="connsiteY5200" fmla="*/ 3689561 h 5893281"/>
              <a:gd name="connsiteX5201" fmla="*/ 7568116 w 10035679"/>
              <a:gd name="connsiteY5201" fmla="*/ 3664807 h 5893281"/>
              <a:gd name="connsiteX5202" fmla="*/ 7535513 w 10035679"/>
              <a:gd name="connsiteY5202" fmla="*/ 3638241 h 5893281"/>
              <a:gd name="connsiteX5203" fmla="*/ 7521627 w 10035679"/>
              <a:gd name="connsiteY5203" fmla="*/ 3695600 h 5893281"/>
              <a:gd name="connsiteX5204" fmla="*/ 7503513 w 10035679"/>
              <a:gd name="connsiteY5204" fmla="*/ 3742691 h 5893281"/>
              <a:gd name="connsiteX5205" fmla="*/ 7521627 w 10035679"/>
              <a:gd name="connsiteY5205" fmla="*/ 3752956 h 5893281"/>
              <a:gd name="connsiteX5206" fmla="*/ 7529474 w 10035679"/>
              <a:gd name="connsiteY5206" fmla="*/ 3767447 h 5893281"/>
              <a:gd name="connsiteX5207" fmla="*/ 7531287 w 10035679"/>
              <a:gd name="connsiteY5207" fmla="*/ 3786162 h 5893281"/>
              <a:gd name="connsiteX5208" fmla="*/ 7543362 w 10035679"/>
              <a:gd name="connsiteY5208" fmla="*/ 3806691 h 5893281"/>
              <a:gd name="connsiteX5209" fmla="*/ 7545173 w 10035679"/>
              <a:gd name="connsiteY5209" fmla="*/ 3810917 h 5893281"/>
              <a:gd name="connsiteX5210" fmla="*/ 7553022 w 10035679"/>
              <a:gd name="connsiteY5210" fmla="*/ 3810917 h 5893281"/>
              <a:gd name="connsiteX5211" fmla="*/ 7559059 w 10035679"/>
              <a:gd name="connsiteY5211" fmla="*/ 3810917 h 5893281"/>
              <a:gd name="connsiteX5212" fmla="*/ 7566908 w 10035679"/>
              <a:gd name="connsiteY5212" fmla="*/ 3810917 h 5893281"/>
              <a:gd name="connsiteX5213" fmla="*/ 7572946 w 10035679"/>
              <a:gd name="connsiteY5213" fmla="*/ 3815143 h 5893281"/>
              <a:gd name="connsiteX5214" fmla="*/ 7601321 w 10035679"/>
              <a:gd name="connsiteY5214" fmla="*/ 3844123 h 5893281"/>
              <a:gd name="connsiteX5215" fmla="*/ 7623661 w 10035679"/>
              <a:gd name="connsiteY5215" fmla="*/ 3887594 h 5893281"/>
              <a:gd name="connsiteX5216" fmla="*/ 7637547 w 10035679"/>
              <a:gd name="connsiteY5216" fmla="*/ 3937103 h 5893281"/>
              <a:gd name="connsiteX5217" fmla="*/ 7639360 w 10035679"/>
              <a:gd name="connsiteY5217" fmla="*/ 3988422 h 5893281"/>
              <a:gd name="connsiteX5218" fmla="*/ 7622253 w 10035679"/>
              <a:gd name="connsiteY5218" fmla="*/ 3988422 h 5893281"/>
              <a:gd name="connsiteX5219" fmla="*/ 7630303 w 10035679"/>
              <a:gd name="connsiteY5219" fmla="*/ 3998083 h 5893281"/>
              <a:gd name="connsiteX5220" fmla="*/ 7652641 w 10035679"/>
              <a:gd name="connsiteY5220" fmla="*/ 4028874 h 5893281"/>
              <a:gd name="connsiteX5221" fmla="*/ 7676792 w 10035679"/>
              <a:gd name="connsiteY5221" fmla="*/ 4065705 h 5893281"/>
              <a:gd name="connsiteX5222" fmla="*/ 7711205 w 10035679"/>
              <a:gd name="connsiteY5222" fmla="*/ 4094684 h 5893281"/>
              <a:gd name="connsiteX5223" fmla="*/ 7705169 w 10035679"/>
              <a:gd name="connsiteY5223" fmla="*/ 4129703 h 5893281"/>
              <a:gd name="connsiteX5224" fmla="*/ 7705169 w 10035679"/>
              <a:gd name="connsiteY5224" fmla="*/ 4172571 h 5893281"/>
              <a:gd name="connsiteX5225" fmla="*/ 7733545 w 10035679"/>
              <a:gd name="connsiteY5225" fmla="*/ 4176797 h 5893281"/>
              <a:gd name="connsiteX5226" fmla="*/ 7751657 w 10035679"/>
              <a:gd name="connsiteY5226" fmla="*/ 4182833 h 5893281"/>
              <a:gd name="connsiteX5227" fmla="*/ 7764338 w 10035679"/>
              <a:gd name="connsiteY5227" fmla="*/ 4195514 h 5893281"/>
              <a:gd name="connsiteX5228" fmla="*/ 7782450 w 10035679"/>
              <a:gd name="connsiteY5228" fmla="*/ 4205776 h 5893281"/>
              <a:gd name="connsiteX5229" fmla="*/ 7804788 w 10035679"/>
              <a:gd name="connsiteY5229" fmla="*/ 4205776 h 5893281"/>
              <a:gd name="connsiteX5230" fmla="*/ 7821091 w 10035679"/>
              <a:gd name="connsiteY5230" fmla="*/ 4197324 h 5893281"/>
              <a:gd name="connsiteX5231" fmla="*/ 7834977 w 10035679"/>
              <a:gd name="connsiteY5231" fmla="*/ 4191286 h 5893281"/>
              <a:gd name="connsiteX5232" fmla="*/ 7849468 w 10035679"/>
              <a:gd name="connsiteY5232" fmla="*/ 4187060 h 5893281"/>
              <a:gd name="connsiteX5233" fmla="*/ 7881466 w 10035679"/>
              <a:gd name="connsiteY5233" fmla="*/ 4197324 h 5893281"/>
              <a:gd name="connsiteX5234" fmla="*/ 7918295 w 10035679"/>
              <a:gd name="connsiteY5234" fmla="*/ 4211813 h 5893281"/>
              <a:gd name="connsiteX5235" fmla="*/ 7952710 w 10035679"/>
              <a:gd name="connsiteY5235" fmla="*/ 4230530 h 5893281"/>
              <a:gd name="connsiteX5236" fmla="*/ 7984708 w 10035679"/>
              <a:gd name="connsiteY5236" fmla="*/ 4245021 h 5893281"/>
              <a:gd name="connsiteX5237" fmla="*/ 7981087 w 10035679"/>
              <a:gd name="connsiteY5237" fmla="*/ 4245021 h 5893281"/>
              <a:gd name="connsiteX5238" fmla="*/ 7976861 w 10035679"/>
              <a:gd name="connsiteY5238" fmla="*/ 4249247 h 5893281"/>
              <a:gd name="connsiteX5239" fmla="*/ 7972635 w 10035679"/>
              <a:gd name="connsiteY5239" fmla="*/ 4249247 h 5893281"/>
              <a:gd name="connsiteX5240" fmla="*/ 7966596 w 10035679"/>
              <a:gd name="connsiteY5240" fmla="*/ 4252870 h 5893281"/>
              <a:gd name="connsiteX5241" fmla="*/ 7946671 w 10035679"/>
              <a:gd name="connsiteY5241" fmla="*/ 4259512 h 5893281"/>
              <a:gd name="connsiteX5242" fmla="*/ 7906221 w 10035679"/>
              <a:gd name="connsiteY5242" fmla="*/ 4259512 h 5893281"/>
              <a:gd name="connsiteX5243" fmla="*/ 7861541 w 10035679"/>
              <a:gd name="connsiteY5243" fmla="*/ 4252870 h 5893281"/>
              <a:gd name="connsiteX5244" fmla="*/ 7815052 w 10035679"/>
              <a:gd name="connsiteY5244" fmla="*/ 4240795 h 5893281"/>
              <a:gd name="connsiteX5245" fmla="*/ 7764338 w 10035679"/>
              <a:gd name="connsiteY5245" fmla="*/ 4230530 h 5893281"/>
              <a:gd name="connsiteX5246" fmla="*/ 7725696 w 10035679"/>
              <a:gd name="connsiteY5246" fmla="*/ 4220267 h 5893281"/>
              <a:gd name="connsiteX5247" fmla="*/ 7695509 w 10035679"/>
              <a:gd name="connsiteY5247" fmla="*/ 4205776 h 5893281"/>
              <a:gd name="connsiteX5248" fmla="*/ 7681018 w 10035679"/>
              <a:gd name="connsiteY5248" fmla="*/ 4197324 h 5893281"/>
              <a:gd name="connsiteX5249" fmla="*/ 7687057 w 10035679"/>
              <a:gd name="connsiteY5249" fmla="*/ 4191286 h 5893281"/>
              <a:gd name="connsiteX5250" fmla="*/ 7691283 w 10035679"/>
              <a:gd name="connsiteY5250" fmla="*/ 4187060 h 5893281"/>
              <a:gd name="connsiteX5251" fmla="*/ 7695509 w 10035679"/>
              <a:gd name="connsiteY5251" fmla="*/ 4181023 h 5893281"/>
              <a:gd name="connsiteX5252" fmla="*/ 7652641 w 10035679"/>
              <a:gd name="connsiteY5252" fmla="*/ 4168947 h 5893281"/>
              <a:gd name="connsiteX5253" fmla="*/ 7616417 w 10035679"/>
              <a:gd name="connsiteY5253" fmla="*/ 4148420 h 5893281"/>
              <a:gd name="connsiteX5254" fmla="*/ 7583812 w 10035679"/>
              <a:gd name="connsiteY5254" fmla="*/ 4115212 h 5893281"/>
              <a:gd name="connsiteX5255" fmla="*/ 7559664 w 10035679"/>
              <a:gd name="connsiteY5255" fmla="*/ 4080194 h 5893281"/>
              <a:gd name="connsiteX5256" fmla="*/ 7534908 w 10035679"/>
              <a:gd name="connsiteY5256" fmla="*/ 4040949 h 5893281"/>
              <a:gd name="connsiteX5257" fmla="*/ 7514985 w 10035679"/>
              <a:gd name="connsiteY5257" fmla="*/ 3999894 h 5893281"/>
              <a:gd name="connsiteX5258" fmla="*/ 7492645 w 10035679"/>
              <a:gd name="connsiteY5258" fmla="*/ 3969101 h 5893281"/>
              <a:gd name="connsiteX5259" fmla="*/ 7472118 w 10035679"/>
              <a:gd name="connsiteY5259" fmla="*/ 3942537 h 5893281"/>
              <a:gd name="connsiteX5260" fmla="*/ 7450383 w 10035679"/>
              <a:gd name="connsiteY5260" fmla="*/ 3925631 h 5893281"/>
              <a:gd name="connsiteX5261" fmla="*/ 7425629 w 10035679"/>
              <a:gd name="connsiteY5261" fmla="*/ 3903293 h 5893281"/>
              <a:gd name="connsiteX5262" fmla="*/ 7403289 w 10035679"/>
              <a:gd name="connsiteY5262" fmla="*/ 3882765 h 5893281"/>
              <a:gd name="connsiteX5263" fmla="*/ 7393629 w 10035679"/>
              <a:gd name="connsiteY5263" fmla="*/ 3849557 h 5893281"/>
              <a:gd name="connsiteX5264" fmla="*/ 7460043 w 10035679"/>
              <a:gd name="connsiteY5264" fmla="*/ 3858009 h 5893281"/>
              <a:gd name="connsiteX5265" fmla="*/ 7486609 w 10035679"/>
              <a:gd name="connsiteY5265" fmla="*/ 3888802 h 5893281"/>
              <a:gd name="connsiteX5266" fmla="*/ 7514985 w 10035679"/>
              <a:gd name="connsiteY5266" fmla="*/ 3907519 h 5893281"/>
              <a:gd name="connsiteX5267" fmla="*/ 7543362 w 10035679"/>
              <a:gd name="connsiteY5267" fmla="*/ 3925631 h 5893281"/>
              <a:gd name="connsiteX5268" fmla="*/ 7548358 w 10035679"/>
              <a:gd name="connsiteY5268" fmla="*/ 3928085 h 5893281"/>
              <a:gd name="connsiteX5269" fmla="*/ 7541549 w 10035679"/>
              <a:gd name="connsiteY5269" fmla="*/ 3911744 h 5893281"/>
              <a:gd name="connsiteX5270" fmla="*/ 7533702 w 10035679"/>
              <a:gd name="connsiteY5270" fmla="*/ 3878538 h 5893281"/>
              <a:gd name="connsiteX5271" fmla="*/ 7523437 w 10035679"/>
              <a:gd name="connsiteY5271" fmla="*/ 3849557 h 5893281"/>
              <a:gd name="connsiteX5272" fmla="*/ 7513173 w 10035679"/>
              <a:gd name="connsiteY5272" fmla="*/ 3820577 h 5893281"/>
              <a:gd name="connsiteX5273" fmla="*/ 7495061 w 10035679"/>
              <a:gd name="connsiteY5273" fmla="*/ 3795824 h 5893281"/>
              <a:gd name="connsiteX5274" fmla="*/ 7495061 w 10035679"/>
              <a:gd name="connsiteY5274" fmla="*/ 3789785 h 5893281"/>
              <a:gd name="connsiteX5275" fmla="*/ 7476949 w 10035679"/>
              <a:gd name="connsiteY5275" fmla="*/ 3795824 h 5893281"/>
              <a:gd name="connsiteX5276" fmla="*/ 7476949 w 10035679"/>
              <a:gd name="connsiteY5276" fmla="*/ 3789785 h 5893281"/>
              <a:gd name="connsiteX5277" fmla="*/ 7470910 w 10035679"/>
              <a:gd name="connsiteY5277" fmla="*/ 3760805 h 5893281"/>
              <a:gd name="connsiteX5278" fmla="*/ 7470910 w 10035679"/>
              <a:gd name="connsiteY5278" fmla="*/ 3723976 h 5893281"/>
              <a:gd name="connsiteX5279" fmla="*/ 7470910 w 10035679"/>
              <a:gd name="connsiteY5279" fmla="*/ 3684732 h 5893281"/>
              <a:gd name="connsiteX5280" fmla="*/ 7470910 w 10035679"/>
              <a:gd name="connsiteY5280" fmla="*/ 3641260 h 5893281"/>
              <a:gd name="connsiteX5281" fmla="*/ 7466684 w 10035679"/>
              <a:gd name="connsiteY5281" fmla="*/ 3602015 h 5893281"/>
              <a:gd name="connsiteX5282" fmla="*/ 7452798 w 10035679"/>
              <a:gd name="connsiteY5282" fmla="*/ 3568810 h 5893281"/>
              <a:gd name="connsiteX5283" fmla="*/ 7430458 w 10035679"/>
              <a:gd name="connsiteY5283" fmla="*/ 3544056 h 5893281"/>
              <a:gd name="connsiteX5284" fmla="*/ 7424421 w 10035679"/>
              <a:gd name="connsiteY5284" fmla="*/ 3550093 h 5893281"/>
              <a:gd name="connsiteX5285" fmla="*/ 7414156 w 10035679"/>
              <a:gd name="connsiteY5285" fmla="*/ 3558547 h 5893281"/>
              <a:gd name="connsiteX5286" fmla="*/ 7406307 w 10035679"/>
              <a:gd name="connsiteY5286" fmla="*/ 3562771 h 5893281"/>
              <a:gd name="connsiteX5287" fmla="*/ 7392421 w 10035679"/>
              <a:gd name="connsiteY5287" fmla="*/ 3564583 h 5893281"/>
              <a:gd name="connsiteX5288" fmla="*/ 7378535 w 10035679"/>
              <a:gd name="connsiteY5288" fmla="*/ 3564583 h 5893281"/>
              <a:gd name="connsiteX5289" fmla="*/ 7374309 w 10035679"/>
              <a:gd name="connsiteY5289" fmla="*/ 3564583 h 5893281"/>
              <a:gd name="connsiteX5290" fmla="*/ 7374309 w 10035679"/>
              <a:gd name="connsiteY5290" fmla="*/ 3562771 h 5893281"/>
              <a:gd name="connsiteX5291" fmla="*/ 7372497 w 10035679"/>
              <a:gd name="connsiteY5291" fmla="*/ 3562771 h 5893281"/>
              <a:gd name="connsiteX5292" fmla="*/ 7368270 w 10035679"/>
              <a:gd name="connsiteY5292" fmla="*/ 3558547 h 5893281"/>
              <a:gd name="connsiteX5293" fmla="*/ 7368270 w 10035679"/>
              <a:gd name="connsiteY5293" fmla="*/ 3515074 h 5893281"/>
              <a:gd name="connsiteX5294" fmla="*/ 7358008 w 10035679"/>
              <a:gd name="connsiteY5294" fmla="*/ 3480058 h 5893281"/>
              <a:gd name="connsiteX5295" fmla="*/ 7344122 w 10035679"/>
              <a:gd name="connsiteY5295" fmla="*/ 3451076 h 5893281"/>
              <a:gd name="connsiteX5296" fmla="*/ 7321782 w 10035679"/>
              <a:gd name="connsiteY5296" fmla="*/ 3424512 h 5893281"/>
              <a:gd name="connsiteX5297" fmla="*/ 7305480 w 10035679"/>
              <a:gd name="connsiteY5297" fmla="*/ 3395531 h 5893281"/>
              <a:gd name="connsiteX5298" fmla="*/ 7283142 w 10035679"/>
              <a:gd name="connsiteY5298" fmla="*/ 3360512 h 5893281"/>
              <a:gd name="connsiteX5299" fmla="*/ 7277103 w 10035679"/>
              <a:gd name="connsiteY5299" fmla="*/ 3366551 h 5893281"/>
              <a:gd name="connsiteX5300" fmla="*/ 7272877 w 10035679"/>
              <a:gd name="connsiteY5300" fmla="*/ 3370777 h 5893281"/>
              <a:gd name="connsiteX5301" fmla="*/ 7268651 w 10035679"/>
              <a:gd name="connsiteY5301" fmla="*/ 3379229 h 5893281"/>
              <a:gd name="connsiteX5302" fmla="*/ 7264425 w 10035679"/>
              <a:gd name="connsiteY5302" fmla="*/ 3381040 h 5893281"/>
              <a:gd name="connsiteX5303" fmla="*/ 7262613 w 10035679"/>
              <a:gd name="connsiteY5303" fmla="*/ 3385268 h 5893281"/>
              <a:gd name="connsiteX5304" fmla="*/ 7230010 w 10035679"/>
              <a:gd name="connsiteY5304" fmla="*/ 3389494 h 5893281"/>
              <a:gd name="connsiteX5305" fmla="*/ 7201633 w 10035679"/>
              <a:gd name="connsiteY5305" fmla="*/ 3385268 h 5893281"/>
              <a:gd name="connsiteX5306" fmla="*/ 7173256 w 10035679"/>
              <a:gd name="connsiteY5306" fmla="*/ 3385268 h 5893281"/>
              <a:gd name="connsiteX5307" fmla="*/ 7165409 w 10035679"/>
              <a:gd name="connsiteY5307" fmla="*/ 3414247 h 5893281"/>
              <a:gd name="connsiteX5308" fmla="*/ 7155144 w 10035679"/>
              <a:gd name="connsiteY5308" fmla="*/ 3428738 h 5893281"/>
              <a:gd name="connsiteX5309" fmla="*/ 7149106 w 10035679"/>
              <a:gd name="connsiteY5309" fmla="*/ 3432964 h 5893281"/>
              <a:gd name="connsiteX5310" fmla="*/ 7135220 w 10035679"/>
              <a:gd name="connsiteY5310" fmla="*/ 3432964 h 5893281"/>
              <a:gd name="connsiteX5311" fmla="*/ 7121334 w 10035679"/>
              <a:gd name="connsiteY5311" fmla="*/ 3437190 h 5893281"/>
              <a:gd name="connsiteX5312" fmla="*/ 7107448 w 10035679"/>
              <a:gd name="connsiteY5312" fmla="*/ 3447453 h 5893281"/>
              <a:gd name="connsiteX5313" fmla="*/ 7083297 w 10035679"/>
              <a:gd name="connsiteY5313" fmla="*/ 3511453 h 5893281"/>
              <a:gd name="connsiteX5314" fmla="*/ 7050694 w 10035679"/>
              <a:gd name="connsiteY5314" fmla="*/ 3511453 h 5893281"/>
              <a:gd name="connsiteX5315" fmla="*/ 7032582 w 10035679"/>
              <a:gd name="connsiteY5315" fmla="*/ 3525942 h 5893281"/>
              <a:gd name="connsiteX5316" fmla="*/ 7014468 w 10035679"/>
              <a:gd name="connsiteY5316" fmla="*/ 3544659 h 5893281"/>
              <a:gd name="connsiteX5317" fmla="*/ 6990317 w 10035679"/>
              <a:gd name="connsiteY5317" fmla="*/ 3559150 h 5893281"/>
              <a:gd name="connsiteX5318" fmla="*/ 6984281 w 10035679"/>
              <a:gd name="connsiteY5318" fmla="*/ 3630997 h 5893281"/>
              <a:gd name="connsiteX5319" fmla="*/ 6966169 w 10035679"/>
              <a:gd name="connsiteY5319" fmla="*/ 3692579 h 5893281"/>
              <a:gd name="connsiteX5320" fmla="*/ 6942018 w 10035679"/>
              <a:gd name="connsiteY5320" fmla="*/ 3742088 h 5893281"/>
              <a:gd name="connsiteX5321" fmla="*/ 6903377 w 10035679"/>
              <a:gd name="connsiteY5321" fmla="*/ 3789182 h 5893281"/>
              <a:gd name="connsiteX5322" fmla="*/ 6899150 w 10035679"/>
              <a:gd name="connsiteY5322" fmla="*/ 3789182 h 5893281"/>
              <a:gd name="connsiteX5323" fmla="*/ 6894924 w 10035679"/>
              <a:gd name="connsiteY5323" fmla="*/ 3784956 h 5893281"/>
              <a:gd name="connsiteX5324" fmla="*/ 6890698 w 10035679"/>
              <a:gd name="connsiteY5324" fmla="*/ 3784956 h 5893281"/>
              <a:gd name="connsiteX5325" fmla="*/ 6888886 w 10035679"/>
              <a:gd name="connsiteY5325" fmla="*/ 3780730 h 5893281"/>
              <a:gd name="connsiteX5326" fmla="*/ 6866548 w 10035679"/>
              <a:gd name="connsiteY5326" fmla="*/ 3755974 h 5893281"/>
              <a:gd name="connsiteX5327" fmla="*/ 6846020 w 10035679"/>
              <a:gd name="connsiteY5327" fmla="*/ 3716730 h 5893281"/>
              <a:gd name="connsiteX5328" fmla="*/ 6833945 w 10035679"/>
              <a:gd name="connsiteY5328" fmla="*/ 3683524 h 5893281"/>
              <a:gd name="connsiteX5329" fmla="*/ 6832132 w 10035679"/>
              <a:gd name="connsiteY5329" fmla="*/ 3677486 h 5893281"/>
              <a:gd name="connsiteX5330" fmla="*/ 6833945 w 10035679"/>
              <a:gd name="connsiteY5330" fmla="*/ 3669034 h 5893281"/>
              <a:gd name="connsiteX5331" fmla="*/ 6838171 w 10035679"/>
              <a:gd name="connsiteY5331" fmla="*/ 3662997 h 5893281"/>
              <a:gd name="connsiteX5332" fmla="*/ 6842397 w 10035679"/>
              <a:gd name="connsiteY5332" fmla="*/ 3658769 h 5893281"/>
              <a:gd name="connsiteX5333" fmla="*/ 6842397 w 10035679"/>
              <a:gd name="connsiteY5333" fmla="*/ 3654543 h 5893281"/>
              <a:gd name="connsiteX5334" fmla="*/ 6806173 w 10035679"/>
              <a:gd name="connsiteY5334" fmla="*/ 3600810 h 5893281"/>
              <a:gd name="connsiteX5335" fmla="*/ 6782022 w 10035679"/>
              <a:gd name="connsiteY5335" fmla="*/ 3543451 h 5893281"/>
              <a:gd name="connsiteX5336" fmla="*/ 6765719 w 10035679"/>
              <a:gd name="connsiteY5336" fmla="*/ 3481869 h 5893281"/>
              <a:gd name="connsiteX5337" fmla="*/ 6757872 w 10035679"/>
              <a:gd name="connsiteY5337" fmla="*/ 3407606 h 5893281"/>
              <a:gd name="connsiteX5338" fmla="*/ 6733721 w 10035679"/>
              <a:gd name="connsiteY5338" fmla="*/ 3409417 h 5893281"/>
              <a:gd name="connsiteX5339" fmla="*/ 6715609 w 10035679"/>
              <a:gd name="connsiteY5339" fmla="*/ 3409417 h 5893281"/>
              <a:gd name="connsiteX5340" fmla="*/ 6695079 w 10035679"/>
              <a:gd name="connsiteY5340" fmla="*/ 3407606 h 5893281"/>
              <a:gd name="connsiteX5341" fmla="*/ 6687230 w 10035679"/>
              <a:gd name="connsiteY5341" fmla="*/ 3399154 h 5893281"/>
              <a:gd name="connsiteX5342" fmla="*/ 6676967 w 10035679"/>
              <a:gd name="connsiteY5342" fmla="*/ 3393115 h 5893281"/>
              <a:gd name="connsiteX5343" fmla="*/ 6669118 w 10035679"/>
              <a:gd name="connsiteY5343" fmla="*/ 3384663 h 5893281"/>
              <a:gd name="connsiteX5344" fmla="*/ 6663081 w 10035679"/>
              <a:gd name="connsiteY5344" fmla="*/ 3378626 h 5893281"/>
              <a:gd name="connsiteX5345" fmla="*/ 6669118 w 10035679"/>
              <a:gd name="connsiteY5345" fmla="*/ 3352060 h 5893281"/>
              <a:gd name="connsiteX5346" fmla="*/ 6655232 w 10035679"/>
              <a:gd name="connsiteY5346" fmla="*/ 3331533 h 5893281"/>
              <a:gd name="connsiteX5347" fmla="*/ 6631081 w 10035679"/>
              <a:gd name="connsiteY5347" fmla="*/ 3312816 h 5893281"/>
              <a:gd name="connsiteX5348" fmla="*/ 6606931 w 10035679"/>
              <a:gd name="connsiteY5348" fmla="*/ 3296514 h 5893281"/>
              <a:gd name="connsiteX5349" fmla="*/ 6584593 w 10035679"/>
              <a:gd name="connsiteY5349" fmla="*/ 3274174 h 5893281"/>
              <a:gd name="connsiteX5350" fmla="*/ 6526028 w 10035679"/>
              <a:gd name="connsiteY5350" fmla="*/ 3282628 h 5893281"/>
              <a:gd name="connsiteX5351" fmla="*/ 6465049 w 10035679"/>
              <a:gd name="connsiteY5351" fmla="*/ 3282628 h 5893281"/>
              <a:gd name="connsiteX5352" fmla="*/ 6404067 w 10035679"/>
              <a:gd name="connsiteY5352" fmla="*/ 3278402 h 5893281"/>
              <a:gd name="connsiteX5353" fmla="*/ 6345503 w 10035679"/>
              <a:gd name="connsiteY5353" fmla="*/ 3274174 h 5893281"/>
              <a:gd name="connsiteX5354" fmla="*/ 6335240 w 10035679"/>
              <a:gd name="connsiteY5354" fmla="*/ 3253647 h 5893281"/>
              <a:gd name="connsiteX5355" fmla="*/ 6321353 w 10035679"/>
              <a:gd name="connsiteY5355" fmla="*/ 3227083 h 5893281"/>
              <a:gd name="connsiteX5356" fmla="*/ 6299014 w 10035679"/>
              <a:gd name="connsiteY5356" fmla="*/ 3235535 h 5893281"/>
              <a:gd name="connsiteX5357" fmla="*/ 6285128 w 10035679"/>
              <a:gd name="connsiteY5357" fmla="*/ 3239761 h 5893281"/>
              <a:gd name="connsiteX5358" fmla="*/ 6267014 w 10035679"/>
              <a:gd name="connsiteY5358" fmla="*/ 3241571 h 5893281"/>
              <a:gd name="connsiteX5359" fmla="*/ 6242864 w 10035679"/>
              <a:gd name="connsiteY5359" fmla="*/ 3241571 h 5893281"/>
              <a:gd name="connsiteX5360" fmla="*/ 6222336 w 10035679"/>
              <a:gd name="connsiteY5360" fmla="*/ 3227083 h 5893281"/>
              <a:gd name="connsiteX5361" fmla="*/ 6199998 w 10035679"/>
              <a:gd name="connsiteY5361" fmla="*/ 3216818 h 5893281"/>
              <a:gd name="connsiteX5362" fmla="*/ 6175847 w 10035679"/>
              <a:gd name="connsiteY5362" fmla="*/ 3202327 h 5893281"/>
              <a:gd name="connsiteX5363" fmla="*/ 6157735 w 10035679"/>
              <a:gd name="connsiteY5363" fmla="*/ 3187838 h 5893281"/>
              <a:gd name="connsiteX5364" fmla="*/ 6151697 w 10035679"/>
              <a:gd name="connsiteY5364" fmla="*/ 3167309 h 5893281"/>
              <a:gd name="connsiteX5365" fmla="*/ 6141434 w 10035679"/>
              <a:gd name="connsiteY5365" fmla="*/ 3148594 h 5893281"/>
              <a:gd name="connsiteX5366" fmla="*/ 6119094 w 10035679"/>
              <a:gd name="connsiteY5366" fmla="*/ 3129877 h 5893281"/>
              <a:gd name="connsiteX5367" fmla="*/ 6114868 w 10035679"/>
              <a:gd name="connsiteY5367" fmla="*/ 3129877 h 5893281"/>
              <a:gd name="connsiteX5368" fmla="*/ 6113057 w 10035679"/>
              <a:gd name="connsiteY5368" fmla="*/ 3129877 h 5893281"/>
              <a:gd name="connsiteX5369" fmla="*/ 6108829 w 10035679"/>
              <a:gd name="connsiteY5369" fmla="*/ 3129877 h 5893281"/>
              <a:gd name="connsiteX5370" fmla="*/ 6100982 w 10035679"/>
              <a:gd name="connsiteY5370" fmla="*/ 3129877 h 5893281"/>
              <a:gd name="connsiteX5371" fmla="*/ 6087094 w 10035679"/>
              <a:gd name="connsiteY5371" fmla="*/ 3129877 h 5893281"/>
              <a:gd name="connsiteX5372" fmla="*/ 6094943 w 10035679"/>
              <a:gd name="connsiteY5372" fmla="*/ 3158857 h 5893281"/>
              <a:gd name="connsiteX5373" fmla="*/ 6105208 w 10035679"/>
              <a:gd name="connsiteY5373" fmla="*/ 3192064 h 5893281"/>
              <a:gd name="connsiteX5374" fmla="*/ 6123320 w 10035679"/>
              <a:gd name="connsiteY5374" fmla="*/ 3225270 h 5893281"/>
              <a:gd name="connsiteX5375" fmla="*/ 6137206 w 10035679"/>
              <a:gd name="connsiteY5375" fmla="*/ 3254252 h 5893281"/>
              <a:gd name="connsiteX5376" fmla="*/ 6151094 w 10035679"/>
              <a:gd name="connsiteY5376" fmla="*/ 3274779 h 5893281"/>
              <a:gd name="connsiteX5377" fmla="*/ 6155320 w 10035679"/>
              <a:gd name="connsiteY5377" fmla="*/ 3264514 h 5893281"/>
              <a:gd name="connsiteX5378" fmla="*/ 6157131 w 10035679"/>
              <a:gd name="connsiteY5378" fmla="*/ 3260288 h 5893281"/>
              <a:gd name="connsiteX5379" fmla="*/ 6157131 w 10035679"/>
              <a:gd name="connsiteY5379" fmla="*/ 3256062 h 5893281"/>
              <a:gd name="connsiteX5380" fmla="*/ 6161357 w 10035679"/>
              <a:gd name="connsiteY5380" fmla="*/ 3256062 h 5893281"/>
              <a:gd name="connsiteX5381" fmla="*/ 6165583 w 10035679"/>
              <a:gd name="connsiteY5381" fmla="*/ 3256062 h 5893281"/>
              <a:gd name="connsiteX5382" fmla="*/ 6175847 w 10035679"/>
              <a:gd name="connsiteY5382" fmla="*/ 3260288 h 5893281"/>
              <a:gd name="connsiteX5383" fmla="*/ 6180074 w 10035679"/>
              <a:gd name="connsiteY5383" fmla="*/ 3270553 h 5893281"/>
              <a:gd name="connsiteX5384" fmla="*/ 6184300 w 10035679"/>
              <a:gd name="connsiteY5384" fmla="*/ 3282628 h 5893281"/>
              <a:gd name="connsiteX5385" fmla="*/ 6184300 w 10035679"/>
              <a:gd name="connsiteY5385" fmla="*/ 3292891 h 5893281"/>
              <a:gd name="connsiteX5386" fmla="*/ 6186110 w 10035679"/>
              <a:gd name="connsiteY5386" fmla="*/ 3303156 h 5893281"/>
              <a:gd name="connsiteX5387" fmla="*/ 6190338 w 10035679"/>
              <a:gd name="connsiteY5387" fmla="*/ 3313419 h 5893281"/>
              <a:gd name="connsiteX5388" fmla="*/ 6204224 w 10035679"/>
              <a:gd name="connsiteY5388" fmla="*/ 3311608 h 5893281"/>
              <a:gd name="connsiteX5389" fmla="*/ 6222336 w 10035679"/>
              <a:gd name="connsiteY5389" fmla="*/ 3307382 h 5893281"/>
              <a:gd name="connsiteX5390" fmla="*/ 6242864 w 10035679"/>
              <a:gd name="connsiteY5390" fmla="*/ 3307382 h 5893281"/>
              <a:gd name="connsiteX5391" fmla="*/ 6275469 w 10035679"/>
              <a:gd name="connsiteY5391" fmla="*/ 3270553 h 5893281"/>
              <a:gd name="connsiteX5392" fmla="*/ 6314108 w 10035679"/>
              <a:gd name="connsiteY5392" fmla="*/ 3241571 h 5893281"/>
              <a:gd name="connsiteX5393" fmla="*/ 6318334 w 10035679"/>
              <a:gd name="connsiteY5393" fmla="*/ 3278402 h 5893281"/>
              <a:gd name="connsiteX5394" fmla="*/ 6322560 w 10035679"/>
              <a:gd name="connsiteY5394" fmla="*/ 3307382 h 5893281"/>
              <a:gd name="connsiteX5395" fmla="*/ 6375088 w 10035679"/>
              <a:gd name="connsiteY5395" fmla="*/ 3336362 h 5893281"/>
              <a:gd name="connsiteX5396" fmla="*/ 6417350 w 10035679"/>
              <a:gd name="connsiteY5396" fmla="*/ 3371380 h 5893281"/>
              <a:gd name="connsiteX5397" fmla="*/ 6403464 w 10035679"/>
              <a:gd name="connsiteY5397" fmla="*/ 3390097 h 5893281"/>
              <a:gd name="connsiteX5398" fmla="*/ 6391389 w 10035679"/>
              <a:gd name="connsiteY5398" fmla="*/ 3408814 h 5893281"/>
              <a:gd name="connsiteX5399" fmla="*/ 6379314 w 10035679"/>
              <a:gd name="connsiteY5399" fmla="*/ 3423304 h 5893281"/>
              <a:gd name="connsiteX5400" fmla="*/ 6352748 w 10035679"/>
              <a:gd name="connsiteY5400" fmla="*/ 3433567 h 5893281"/>
              <a:gd name="connsiteX5401" fmla="*/ 6352748 w 10035679"/>
              <a:gd name="connsiteY5401" fmla="*/ 3472812 h 5893281"/>
              <a:gd name="connsiteX5402" fmla="*/ 6318334 w 10035679"/>
              <a:gd name="connsiteY5402" fmla="*/ 3495152 h 5893281"/>
              <a:gd name="connsiteX5403" fmla="*/ 6282108 w 10035679"/>
              <a:gd name="connsiteY5403" fmla="*/ 3519905 h 5893281"/>
              <a:gd name="connsiteX5404" fmla="*/ 6282108 w 10035679"/>
              <a:gd name="connsiteY5404" fmla="*/ 3537414 h 5893281"/>
              <a:gd name="connsiteX5405" fmla="*/ 6237430 w 10035679"/>
              <a:gd name="connsiteY5405" fmla="*/ 3537414 h 5893281"/>
              <a:gd name="connsiteX5406" fmla="*/ 6210866 w 10035679"/>
              <a:gd name="connsiteY5406" fmla="*/ 3551905 h 5893281"/>
              <a:gd name="connsiteX5407" fmla="*/ 6190338 w 10035679"/>
              <a:gd name="connsiteY5407" fmla="*/ 3574243 h 5893281"/>
              <a:gd name="connsiteX5408" fmla="*/ 6166188 w 10035679"/>
              <a:gd name="connsiteY5408" fmla="*/ 3592960 h 5893281"/>
              <a:gd name="connsiteX5409" fmla="*/ 6133585 w 10035679"/>
              <a:gd name="connsiteY5409" fmla="*/ 3607451 h 5893281"/>
              <a:gd name="connsiteX5410" fmla="*/ 6100982 w 10035679"/>
              <a:gd name="connsiteY5410" fmla="*/ 3613488 h 5893281"/>
              <a:gd name="connsiteX5411" fmla="*/ 6066566 w 10035679"/>
              <a:gd name="connsiteY5411" fmla="*/ 3623752 h 5893281"/>
              <a:gd name="connsiteX5412" fmla="*/ 6038190 w 10035679"/>
              <a:gd name="connsiteY5412" fmla="*/ 3635828 h 5893281"/>
              <a:gd name="connsiteX5413" fmla="*/ 6014039 w 10035679"/>
              <a:gd name="connsiteY5413" fmla="*/ 3650317 h 5893281"/>
              <a:gd name="connsiteX5414" fmla="*/ 5989890 w 10035679"/>
              <a:gd name="connsiteY5414" fmla="*/ 3656355 h 5893281"/>
              <a:gd name="connsiteX5415" fmla="*/ 5971776 w 10035679"/>
              <a:gd name="connsiteY5415" fmla="*/ 3656355 h 5893281"/>
              <a:gd name="connsiteX5416" fmla="*/ 5963927 w 10035679"/>
              <a:gd name="connsiteY5416" fmla="*/ 3652129 h 5893281"/>
              <a:gd name="connsiteX5417" fmla="*/ 5962116 w 10035679"/>
              <a:gd name="connsiteY5417" fmla="*/ 3652129 h 5893281"/>
              <a:gd name="connsiteX5418" fmla="*/ 5957890 w 10035679"/>
              <a:gd name="connsiteY5418" fmla="*/ 3650317 h 5893281"/>
              <a:gd name="connsiteX5419" fmla="*/ 5953664 w 10035679"/>
              <a:gd name="connsiteY5419" fmla="*/ 3646091 h 5893281"/>
              <a:gd name="connsiteX5420" fmla="*/ 5949438 w 10035679"/>
              <a:gd name="connsiteY5420" fmla="*/ 3637638 h 5893281"/>
              <a:gd name="connsiteX5421" fmla="*/ 5939173 w 10035679"/>
              <a:gd name="connsiteY5421" fmla="*/ 3617111 h 5893281"/>
              <a:gd name="connsiteX5422" fmla="*/ 5934947 w 10035679"/>
              <a:gd name="connsiteY5422" fmla="*/ 3594771 h 5893281"/>
              <a:gd name="connsiteX5423" fmla="*/ 5934947 w 10035679"/>
              <a:gd name="connsiteY5423" fmla="*/ 3574243 h 5893281"/>
              <a:gd name="connsiteX5424" fmla="*/ 5933137 w 10035679"/>
              <a:gd name="connsiteY5424" fmla="*/ 3551905 h 5893281"/>
              <a:gd name="connsiteX5425" fmla="*/ 5915023 w 10035679"/>
              <a:gd name="connsiteY5425" fmla="*/ 3516887 h 5893281"/>
              <a:gd name="connsiteX5426" fmla="*/ 5890874 w 10035679"/>
              <a:gd name="connsiteY5426" fmla="*/ 3483679 h 5893281"/>
              <a:gd name="connsiteX5427" fmla="*/ 5864308 w 10035679"/>
              <a:gd name="connsiteY5427" fmla="*/ 3454700 h 5893281"/>
              <a:gd name="connsiteX5428" fmla="*/ 5840157 w 10035679"/>
              <a:gd name="connsiteY5428" fmla="*/ 3425718 h 5893281"/>
              <a:gd name="connsiteX5429" fmla="*/ 5834121 w 10035679"/>
              <a:gd name="connsiteY5429" fmla="*/ 3405191 h 5893281"/>
              <a:gd name="connsiteX5430" fmla="*/ 5829892 w 10035679"/>
              <a:gd name="connsiteY5430" fmla="*/ 3380437 h 5893281"/>
              <a:gd name="connsiteX5431" fmla="*/ 5825666 w 10035679"/>
              <a:gd name="connsiteY5431" fmla="*/ 3353871 h 5893281"/>
              <a:gd name="connsiteX5432" fmla="*/ 5815404 w 10035679"/>
              <a:gd name="connsiteY5432" fmla="*/ 3333343 h 5893281"/>
              <a:gd name="connsiteX5433" fmla="*/ 5776762 w 10035679"/>
              <a:gd name="connsiteY5433" fmla="*/ 3308590 h 5893281"/>
              <a:gd name="connsiteX5434" fmla="*/ 5766499 w 10035679"/>
              <a:gd name="connsiteY5434" fmla="*/ 3283836 h 5893281"/>
              <a:gd name="connsiteX5435" fmla="*/ 5754424 w 10035679"/>
              <a:gd name="connsiteY5435" fmla="*/ 3257270 h 5893281"/>
              <a:gd name="connsiteX5436" fmla="*/ 5744159 w 10035679"/>
              <a:gd name="connsiteY5436" fmla="*/ 3232516 h 5893281"/>
              <a:gd name="connsiteX5437" fmla="*/ 5730273 w 10035679"/>
              <a:gd name="connsiteY5437" fmla="*/ 3211989 h 5893281"/>
              <a:gd name="connsiteX5438" fmla="*/ 5709746 w 10035679"/>
              <a:gd name="connsiteY5438" fmla="*/ 3197498 h 5893281"/>
              <a:gd name="connsiteX5439" fmla="*/ 5697671 w 10035679"/>
              <a:gd name="connsiteY5439" fmla="*/ 3193272 h 5893281"/>
              <a:gd name="connsiteX5440" fmla="*/ 5695860 w 10035679"/>
              <a:gd name="connsiteY5440" fmla="*/ 3184818 h 5893281"/>
              <a:gd name="connsiteX5441" fmla="*/ 5688011 w 10035679"/>
              <a:gd name="connsiteY5441" fmla="*/ 3183007 h 5893281"/>
              <a:gd name="connsiteX5442" fmla="*/ 5681972 w 10035679"/>
              <a:gd name="connsiteY5442" fmla="*/ 3178781 h 5893281"/>
              <a:gd name="connsiteX5443" fmla="*/ 5674123 w 10035679"/>
              <a:gd name="connsiteY5443" fmla="*/ 3174555 h 5893281"/>
              <a:gd name="connsiteX5444" fmla="*/ 5668086 w 10035679"/>
              <a:gd name="connsiteY5444" fmla="*/ 3168517 h 5893281"/>
              <a:gd name="connsiteX5445" fmla="*/ 5660237 w 10035679"/>
              <a:gd name="connsiteY5445" fmla="*/ 3156443 h 5893281"/>
              <a:gd name="connsiteX5446" fmla="*/ 5654200 w 10035679"/>
              <a:gd name="connsiteY5446" fmla="*/ 3141952 h 5893281"/>
              <a:gd name="connsiteX5447" fmla="*/ 5646351 w 10035679"/>
              <a:gd name="connsiteY5447" fmla="*/ 3141952 h 5893281"/>
              <a:gd name="connsiteX5448" fmla="*/ 5646351 w 10035679"/>
              <a:gd name="connsiteY5448" fmla="*/ 3156443 h 5893281"/>
              <a:gd name="connsiteX5449" fmla="*/ 5670501 w 10035679"/>
              <a:gd name="connsiteY5449" fmla="*/ 3189649 h 5893281"/>
              <a:gd name="connsiteX5450" fmla="*/ 5692840 w 10035679"/>
              <a:gd name="connsiteY5450" fmla="*/ 3226478 h 5893281"/>
              <a:gd name="connsiteX5451" fmla="*/ 5706727 w 10035679"/>
              <a:gd name="connsiteY5451" fmla="*/ 3269948 h 5893281"/>
              <a:gd name="connsiteX5452" fmla="*/ 5720613 w 10035679"/>
              <a:gd name="connsiteY5452" fmla="*/ 3309193 h 5893281"/>
              <a:gd name="connsiteX5453" fmla="*/ 5738726 w 10035679"/>
              <a:gd name="connsiteY5453" fmla="*/ 3348437 h 5893281"/>
              <a:gd name="connsiteX5454" fmla="*/ 5744764 w 10035679"/>
              <a:gd name="connsiteY5454" fmla="*/ 3354476 h 5893281"/>
              <a:gd name="connsiteX5455" fmla="*/ 5755027 w 10035679"/>
              <a:gd name="connsiteY5455" fmla="*/ 3362928 h 5893281"/>
              <a:gd name="connsiteX5456" fmla="*/ 5762876 w 10035679"/>
              <a:gd name="connsiteY5456" fmla="*/ 3368964 h 5893281"/>
              <a:gd name="connsiteX5457" fmla="*/ 5773141 w 10035679"/>
              <a:gd name="connsiteY5457" fmla="*/ 3377419 h 5893281"/>
              <a:gd name="connsiteX5458" fmla="*/ 5777367 w 10035679"/>
              <a:gd name="connsiteY5458" fmla="*/ 3387681 h 5893281"/>
              <a:gd name="connsiteX5459" fmla="*/ 5777367 w 10035679"/>
              <a:gd name="connsiteY5459" fmla="*/ 3459529 h 5893281"/>
              <a:gd name="connsiteX5460" fmla="*/ 5783404 w 10035679"/>
              <a:gd name="connsiteY5460" fmla="*/ 3467983 h 5893281"/>
              <a:gd name="connsiteX5461" fmla="*/ 5791253 w 10035679"/>
              <a:gd name="connsiteY5461" fmla="*/ 3478245 h 5893281"/>
              <a:gd name="connsiteX5462" fmla="*/ 5801518 w 10035679"/>
              <a:gd name="connsiteY5462" fmla="*/ 3484284 h 5893281"/>
              <a:gd name="connsiteX5463" fmla="*/ 5811780 w 10035679"/>
              <a:gd name="connsiteY5463" fmla="*/ 3492736 h 5893281"/>
              <a:gd name="connsiteX5464" fmla="*/ 5816007 w 10035679"/>
              <a:gd name="connsiteY5464" fmla="*/ 3498773 h 5893281"/>
              <a:gd name="connsiteX5465" fmla="*/ 5822045 w 10035679"/>
              <a:gd name="connsiteY5465" fmla="*/ 3521113 h 5893281"/>
              <a:gd name="connsiteX5466" fmla="*/ 5826271 w 10035679"/>
              <a:gd name="connsiteY5466" fmla="*/ 3537414 h 5893281"/>
              <a:gd name="connsiteX5467" fmla="*/ 5834121 w 10035679"/>
              <a:gd name="connsiteY5467" fmla="*/ 3559753 h 5893281"/>
              <a:gd name="connsiteX5468" fmla="*/ 5854648 w 10035679"/>
              <a:gd name="connsiteY5468" fmla="*/ 3584508 h 5893281"/>
              <a:gd name="connsiteX5469" fmla="*/ 5887251 w 10035679"/>
              <a:gd name="connsiteY5469" fmla="*/ 3606846 h 5893281"/>
              <a:gd name="connsiteX5470" fmla="*/ 5921664 w 10035679"/>
              <a:gd name="connsiteY5470" fmla="*/ 3627374 h 5893281"/>
              <a:gd name="connsiteX5471" fmla="*/ 5950041 w 10035679"/>
              <a:gd name="connsiteY5471" fmla="*/ 3649714 h 5893281"/>
              <a:gd name="connsiteX5472" fmla="*/ 5957890 w 10035679"/>
              <a:gd name="connsiteY5472" fmla="*/ 3659977 h 5893281"/>
              <a:gd name="connsiteX5473" fmla="*/ 5957890 w 10035679"/>
              <a:gd name="connsiteY5473" fmla="*/ 3674467 h 5893281"/>
              <a:gd name="connsiteX5474" fmla="*/ 5957890 w 10035679"/>
              <a:gd name="connsiteY5474" fmla="*/ 3684732 h 5893281"/>
              <a:gd name="connsiteX5475" fmla="*/ 5962116 w 10035679"/>
              <a:gd name="connsiteY5475" fmla="*/ 3694995 h 5893281"/>
              <a:gd name="connsiteX5476" fmla="*/ 5972381 w 10035679"/>
              <a:gd name="connsiteY5476" fmla="*/ 3707070 h 5893281"/>
              <a:gd name="connsiteX5477" fmla="*/ 6002569 w 10035679"/>
              <a:gd name="connsiteY5477" fmla="*/ 3708881 h 5893281"/>
              <a:gd name="connsiteX5478" fmla="*/ 6038795 w 10035679"/>
              <a:gd name="connsiteY5478" fmla="*/ 3692579 h 5893281"/>
              <a:gd name="connsiteX5479" fmla="*/ 6087699 w 10035679"/>
              <a:gd name="connsiteY5479" fmla="*/ 3680504 h 5893281"/>
              <a:gd name="connsiteX5480" fmla="*/ 6134188 w 10035679"/>
              <a:gd name="connsiteY5480" fmla="*/ 3670241 h 5893281"/>
              <a:gd name="connsiteX5481" fmla="*/ 6176450 w 10035679"/>
              <a:gd name="connsiteY5481" fmla="*/ 3664205 h 5893281"/>
              <a:gd name="connsiteX5482" fmla="*/ 6176450 w 10035679"/>
              <a:gd name="connsiteY5482" fmla="*/ 3670241 h 5893281"/>
              <a:gd name="connsiteX5483" fmla="*/ 6166188 w 10035679"/>
              <a:gd name="connsiteY5483" fmla="*/ 3688958 h 5893281"/>
              <a:gd name="connsiteX5484" fmla="*/ 6166188 w 10035679"/>
              <a:gd name="connsiteY5484" fmla="*/ 3710693 h 5893281"/>
              <a:gd name="connsiteX5485" fmla="*/ 6158338 w 10035679"/>
              <a:gd name="connsiteY5485" fmla="*/ 3735447 h 5893281"/>
              <a:gd name="connsiteX5486" fmla="*/ 6144452 w 10035679"/>
              <a:gd name="connsiteY5486" fmla="*/ 3772276 h 5893281"/>
              <a:gd name="connsiteX5487" fmla="*/ 6123925 w 10035679"/>
              <a:gd name="connsiteY5487" fmla="*/ 3815746 h 5893281"/>
              <a:gd name="connsiteX5488" fmla="*/ 6099774 w 10035679"/>
              <a:gd name="connsiteY5488" fmla="*/ 3859217 h 5893281"/>
              <a:gd name="connsiteX5489" fmla="*/ 6073208 w 10035679"/>
              <a:gd name="connsiteY5489" fmla="*/ 3894235 h 5893281"/>
              <a:gd name="connsiteX5490" fmla="*/ 6034568 w 10035679"/>
              <a:gd name="connsiteY5490" fmla="*/ 3933479 h 5893281"/>
              <a:gd name="connsiteX5491" fmla="*/ 5992304 w 10035679"/>
              <a:gd name="connsiteY5491" fmla="*/ 3970308 h 5893281"/>
              <a:gd name="connsiteX5492" fmla="*/ 5947626 w 10035679"/>
              <a:gd name="connsiteY5492" fmla="*/ 4005327 h 5893281"/>
              <a:gd name="connsiteX5493" fmla="*/ 5905363 w 10035679"/>
              <a:gd name="connsiteY5493" fmla="*/ 4046384 h 5893281"/>
              <a:gd name="connsiteX5494" fmla="*/ 5869137 w 10035679"/>
              <a:gd name="connsiteY5494" fmla="*/ 4089854 h 5893281"/>
              <a:gd name="connsiteX5495" fmla="*/ 5840762 w 10035679"/>
              <a:gd name="connsiteY5495" fmla="*/ 4139361 h 5893281"/>
              <a:gd name="connsiteX5496" fmla="*/ 5830497 w 10035679"/>
              <a:gd name="connsiteY5496" fmla="*/ 4186455 h 5893281"/>
              <a:gd name="connsiteX5497" fmla="*/ 5836534 w 10035679"/>
              <a:gd name="connsiteY5497" fmla="*/ 4229925 h 5893281"/>
              <a:gd name="connsiteX5498" fmla="*/ 5850422 w 10035679"/>
              <a:gd name="connsiteY5498" fmla="*/ 4273396 h 5893281"/>
              <a:gd name="connsiteX5499" fmla="*/ 5864308 w 10035679"/>
              <a:gd name="connsiteY5499" fmla="*/ 4312640 h 5893281"/>
              <a:gd name="connsiteX5500" fmla="*/ 5878194 w 10035679"/>
              <a:gd name="connsiteY5500" fmla="*/ 4356111 h 5893281"/>
              <a:gd name="connsiteX5501" fmla="*/ 5890269 w 10035679"/>
              <a:gd name="connsiteY5501" fmla="*/ 4399581 h 5893281"/>
              <a:gd name="connsiteX5502" fmla="*/ 5886043 w 10035679"/>
              <a:gd name="connsiteY5502" fmla="*/ 4443053 h 5893281"/>
              <a:gd name="connsiteX5503" fmla="*/ 5863705 w 10035679"/>
              <a:gd name="connsiteY5503" fmla="*/ 4488335 h 5893281"/>
              <a:gd name="connsiteX5504" fmla="*/ 5833516 w 10035679"/>
              <a:gd name="connsiteY5504" fmla="*/ 4510673 h 5893281"/>
              <a:gd name="connsiteX5505" fmla="*/ 5797290 w 10035679"/>
              <a:gd name="connsiteY5505" fmla="*/ 4526974 h 5893281"/>
              <a:gd name="connsiteX5506" fmla="*/ 5762876 w 10035679"/>
              <a:gd name="connsiteY5506" fmla="*/ 4545691 h 5893281"/>
              <a:gd name="connsiteX5507" fmla="*/ 5734499 w 10035679"/>
              <a:gd name="connsiteY5507" fmla="*/ 4570447 h 5893281"/>
              <a:gd name="connsiteX5508" fmla="*/ 5716387 w 10035679"/>
              <a:gd name="connsiteY5508" fmla="*/ 4607275 h 5893281"/>
              <a:gd name="connsiteX5509" fmla="*/ 5734499 w 10035679"/>
              <a:gd name="connsiteY5509" fmla="*/ 4627803 h 5893281"/>
              <a:gd name="connsiteX5510" fmla="*/ 5748385 w 10035679"/>
              <a:gd name="connsiteY5510" fmla="*/ 4661011 h 5893281"/>
              <a:gd name="connsiteX5511" fmla="*/ 5754424 w 10035679"/>
              <a:gd name="connsiteY5511" fmla="*/ 4700255 h 5893281"/>
              <a:gd name="connsiteX5512" fmla="*/ 5744159 w 10035679"/>
              <a:gd name="connsiteY5512" fmla="*/ 4708707 h 5893281"/>
              <a:gd name="connsiteX5513" fmla="*/ 5738123 w 10035679"/>
              <a:gd name="connsiteY5513" fmla="*/ 4714744 h 5893281"/>
              <a:gd name="connsiteX5514" fmla="*/ 5733897 w 10035679"/>
              <a:gd name="connsiteY5514" fmla="*/ 4718970 h 5893281"/>
              <a:gd name="connsiteX5515" fmla="*/ 5726047 w 10035679"/>
              <a:gd name="connsiteY5515" fmla="*/ 4725009 h 5893281"/>
              <a:gd name="connsiteX5516" fmla="*/ 5724235 w 10035679"/>
              <a:gd name="connsiteY5516" fmla="*/ 4733461 h 5893281"/>
              <a:gd name="connsiteX5517" fmla="*/ 5716387 w 10035679"/>
              <a:gd name="connsiteY5517" fmla="*/ 4739498 h 5893281"/>
              <a:gd name="connsiteX5518" fmla="*/ 5677746 w 10035679"/>
              <a:gd name="connsiteY5518" fmla="*/ 4747952 h 5893281"/>
              <a:gd name="connsiteX5519" fmla="*/ 5667483 w 10035679"/>
              <a:gd name="connsiteY5519" fmla="*/ 4772705 h 5893281"/>
              <a:gd name="connsiteX5520" fmla="*/ 5663255 w 10035679"/>
              <a:gd name="connsiteY5520" fmla="*/ 4801685 h 5893281"/>
              <a:gd name="connsiteX5521" fmla="*/ 5659029 w 10035679"/>
              <a:gd name="connsiteY5521" fmla="*/ 4830666 h 5893281"/>
              <a:gd name="connsiteX5522" fmla="*/ 5652992 w 10035679"/>
              <a:gd name="connsiteY5522" fmla="*/ 4859646 h 5893281"/>
              <a:gd name="connsiteX5523" fmla="*/ 5606504 w 10035679"/>
              <a:gd name="connsiteY5523" fmla="*/ 4898891 h 5893281"/>
              <a:gd name="connsiteX5524" fmla="*/ 5592616 w 10035679"/>
              <a:gd name="connsiteY5524" fmla="*/ 4932098 h 5893281"/>
              <a:gd name="connsiteX5525" fmla="*/ 5574504 w 10035679"/>
              <a:gd name="connsiteY5525" fmla="*/ 4965304 h 5893281"/>
              <a:gd name="connsiteX5526" fmla="*/ 5540088 w 10035679"/>
              <a:gd name="connsiteY5526" fmla="*/ 4996096 h 5893281"/>
              <a:gd name="connsiteX5527" fmla="*/ 5497825 w 10035679"/>
              <a:gd name="connsiteY5527" fmla="*/ 5022662 h 5893281"/>
              <a:gd name="connsiteX5528" fmla="*/ 5445300 w 10035679"/>
              <a:gd name="connsiteY5528" fmla="*/ 5037151 h 5893281"/>
              <a:gd name="connsiteX5529" fmla="*/ 5392772 w 10035679"/>
              <a:gd name="connsiteY5529" fmla="*/ 5051642 h 5893281"/>
              <a:gd name="connsiteX5530" fmla="*/ 5337830 w 10035679"/>
              <a:gd name="connsiteY5530" fmla="*/ 5061907 h 5893281"/>
              <a:gd name="connsiteX5531" fmla="*/ 5288925 w 10035679"/>
              <a:gd name="connsiteY5531" fmla="*/ 5072169 h 5893281"/>
              <a:gd name="connsiteX5532" fmla="*/ 5278661 w 10035679"/>
              <a:gd name="connsiteY5532" fmla="*/ 5066133 h 5893281"/>
              <a:gd name="connsiteX5533" fmla="*/ 5270813 w 10035679"/>
              <a:gd name="connsiteY5533" fmla="*/ 5057679 h 5893281"/>
              <a:gd name="connsiteX5534" fmla="*/ 5264775 w 10035679"/>
              <a:gd name="connsiteY5534" fmla="*/ 5053453 h 5893281"/>
              <a:gd name="connsiteX5535" fmla="*/ 5256927 w 10035679"/>
              <a:gd name="connsiteY5535" fmla="*/ 5043190 h 5893281"/>
              <a:gd name="connsiteX5536" fmla="*/ 5250889 w 10035679"/>
              <a:gd name="connsiteY5536" fmla="*/ 5037151 h 5893281"/>
              <a:gd name="connsiteX5537" fmla="*/ 5246663 w 10035679"/>
              <a:gd name="connsiteY5537" fmla="*/ 5018434 h 5893281"/>
              <a:gd name="connsiteX5538" fmla="*/ 5246663 w 10035679"/>
              <a:gd name="connsiteY5538" fmla="*/ 4996096 h 5893281"/>
              <a:gd name="connsiteX5539" fmla="*/ 5246663 w 10035679"/>
              <a:gd name="connsiteY5539" fmla="*/ 4971343 h 5893281"/>
              <a:gd name="connsiteX5540" fmla="*/ 5242436 w 10035679"/>
              <a:gd name="connsiteY5540" fmla="*/ 4946587 h 5893281"/>
              <a:gd name="connsiteX5541" fmla="*/ 5221909 w 10035679"/>
              <a:gd name="connsiteY5541" fmla="*/ 4911571 h 5893281"/>
              <a:gd name="connsiteX5542" fmla="*/ 5193532 w 10035679"/>
              <a:gd name="connsiteY5542" fmla="*/ 4878363 h 5893281"/>
              <a:gd name="connsiteX5543" fmla="*/ 5165155 w 10035679"/>
              <a:gd name="connsiteY5543" fmla="*/ 4841534 h 5893281"/>
              <a:gd name="connsiteX5544" fmla="*/ 5147041 w 10035679"/>
              <a:gd name="connsiteY5544" fmla="*/ 4806516 h 5893281"/>
              <a:gd name="connsiteX5545" fmla="*/ 5154891 w 10035679"/>
              <a:gd name="connsiteY5545" fmla="*/ 4781762 h 5893281"/>
              <a:gd name="connsiteX5546" fmla="*/ 5154891 w 10035679"/>
              <a:gd name="connsiteY5546" fmla="*/ 4777536 h 5893281"/>
              <a:gd name="connsiteX5547" fmla="*/ 5147041 w 10035679"/>
              <a:gd name="connsiteY5547" fmla="*/ 4769082 h 5893281"/>
              <a:gd name="connsiteX5548" fmla="*/ 5141005 w 10035679"/>
              <a:gd name="connsiteY5548" fmla="*/ 4767271 h 5893281"/>
              <a:gd name="connsiteX5549" fmla="*/ 5136779 w 10035679"/>
              <a:gd name="connsiteY5549" fmla="*/ 4758819 h 5893281"/>
              <a:gd name="connsiteX5550" fmla="*/ 5132553 w 10035679"/>
              <a:gd name="connsiteY5550" fmla="*/ 4758819 h 5893281"/>
              <a:gd name="connsiteX5551" fmla="*/ 5128327 w 10035679"/>
              <a:gd name="connsiteY5551" fmla="*/ 4748555 h 5893281"/>
              <a:gd name="connsiteX5552" fmla="*/ 5132553 w 10035679"/>
              <a:gd name="connsiteY5552" fmla="*/ 4738292 h 5893281"/>
              <a:gd name="connsiteX5553" fmla="*/ 5132553 w 10035679"/>
              <a:gd name="connsiteY5553" fmla="*/ 4729838 h 5893281"/>
              <a:gd name="connsiteX5554" fmla="*/ 5136779 w 10035679"/>
              <a:gd name="connsiteY5554" fmla="*/ 4723801 h 5893281"/>
              <a:gd name="connsiteX5555" fmla="*/ 5141005 w 10035679"/>
              <a:gd name="connsiteY5555" fmla="*/ 4715349 h 5893281"/>
              <a:gd name="connsiteX5556" fmla="*/ 5127119 w 10035679"/>
              <a:gd name="connsiteY5556" fmla="*/ 4709310 h 5893281"/>
              <a:gd name="connsiteX5557" fmla="*/ 5127119 w 10035679"/>
              <a:gd name="connsiteY5557" fmla="*/ 4700858 h 5893281"/>
              <a:gd name="connsiteX5558" fmla="*/ 5127119 w 10035679"/>
              <a:gd name="connsiteY5558" fmla="*/ 4694819 h 5893281"/>
              <a:gd name="connsiteX5559" fmla="*/ 5128929 w 10035679"/>
              <a:gd name="connsiteY5559" fmla="*/ 4684556 h 5893281"/>
              <a:gd name="connsiteX5560" fmla="*/ 5133156 w 10035679"/>
              <a:gd name="connsiteY5560" fmla="*/ 4676104 h 5893281"/>
              <a:gd name="connsiteX5561" fmla="*/ 5133156 w 10035679"/>
              <a:gd name="connsiteY5561" fmla="*/ 4665840 h 5893281"/>
              <a:gd name="connsiteX5562" fmla="*/ 5133156 w 10035679"/>
              <a:gd name="connsiteY5562" fmla="*/ 4655575 h 5893281"/>
              <a:gd name="connsiteX5563" fmla="*/ 5119270 w 10035679"/>
              <a:gd name="connsiteY5563" fmla="*/ 4626595 h 5893281"/>
              <a:gd name="connsiteX5564" fmla="*/ 5098742 w 10035679"/>
              <a:gd name="connsiteY5564" fmla="*/ 4593389 h 5893281"/>
              <a:gd name="connsiteX5565" fmla="*/ 5076402 w 10035679"/>
              <a:gd name="connsiteY5565" fmla="*/ 4564408 h 5893281"/>
              <a:gd name="connsiteX5566" fmla="*/ 5062516 w 10035679"/>
              <a:gd name="connsiteY5566" fmla="*/ 4535428 h 5893281"/>
              <a:gd name="connsiteX5567" fmla="*/ 5058290 w 10035679"/>
              <a:gd name="connsiteY5567" fmla="*/ 4500410 h 5893281"/>
              <a:gd name="connsiteX5568" fmla="*/ 5066139 w 10035679"/>
              <a:gd name="connsiteY5568" fmla="*/ 4459355 h 5893281"/>
              <a:gd name="connsiteX5569" fmla="*/ 5080025 w 10035679"/>
              <a:gd name="connsiteY5569" fmla="*/ 4424337 h 5893281"/>
              <a:gd name="connsiteX5570" fmla="*/ 5100553 w 10035679"/>
              <a:gd name="connsiteY5570" fmla="*/ 4385092 h 5893281"/>
              <a:gd name="connsiteX5571" fmla="*/ 5114439 w 10035679"/>
              <a:gd name="connsiteY5571" fmla="*/ 4351885 h 5893281"/>
              <a:gd name="connsiteX5572" fmla="*/ 5126514 w 10035679"/>
              <a:gd name="connsiteY5572" fmla="*/ 4322905 h 5893281"/>
              <a:gd name="connsiteX5573" fmla="*/ 5112628 w 10035679"/>
              <a:gd name="connsiteY5573" fmla="*/ 4293923 h 5893281"/>
              <a:gd name="connsiteX5574" fmla="*/ 5108402 w 10035679"/>
              <a:gd name="connsiteY5574" fmla="*/ 4269170 h 5893281"/>
              <a:gd name="connsiteX5575" fmla="*/ 5108402 w 10035679"/>
              <a:gd name="connsiteY5575" fmla="*/ 4244416 h 5893281"/>
              <a:gd name="connsiteX5576" fmla="*/ 5100553 w 10035679"/>
              <a:gd name="connsiteY5576" fmla="*/ 4211208 h 5893281"/>
              <a:gd name="connsiteX5577" fmla="*/ 5080025 w 10035679"/>
              <a:gd name="connsiteY5577" fmla="*/ 4167738 h 5893281"/>
              <a:gd name="connsiteX5578" fmla="*/ 5047436 w 10035679"/>
              <a:gd name="connsiteY5578" fmla="*/ 4124268 h 5893281"/>
              <a:gd name="connsiteX5579" fmla="*/ 5017253 w 10035679"/>
              <a:gd name="connsiteY5579" fmla="*/ 4085023 h 5893281"/>
              <a:gd name="connsiteX5580" fmla="*/ 4984649 w 10035679"/>
              <a:gd name="connsiteY5580" fmla="*/ 4051817 h 5893281"/>
              <a:gd name="connsiteX5581" fmla="*/ 4994914 w 10035679"/>
              <a:gd name="connsiteY5581" fmla="*/ 4008347 h 5893281"/>
              <a:gd name="connsiteX5582" fmla="*/ 5005179 w 10035679"/>
              <a:gd name="connsiteY5582" fmla="*/ 3969103 h 5893281"/>
              <a:gd name="connsiteX5583" fmla="*/ 5017253 w 10035679"/>
              <a:gd name="connsiteY5583" fmla="*/ 3925632 h 5893281"/>
              <a:gd name="connsiteX5584" fmla="*/ 5005179 w 10035679"/>
              <a:gd name="connsiteY5584" fmla="*/ 3919593 h 5893281"/>
              <a:gd name="connsiteX5585" fmla="*/ 4999138 w 10035679"/>
              <a:gd name="connsiteY5585" fmla="*/ 3915367 h 5893281"/>
              <a:gd name="connsiteX5586" fmla="*/ 4991290 w 10035679"/>
              <a:gd name="connsiteY5586" fmla="*/ 3906915 h 5893281"/>
              <a:gd name="connsiteX5587" fmla="*/ 4985253 w 10035679"/>
              <a:gd name="connsiteY5587" fmla="*/ 3905103 h 5893281"/>
              <a:gd name="connsiteX5588" fmla="*/ 4974988 w 10035679"/>
              <a:gd name="connsiteY5588" fmla="*/ 3905103 h 5893281"/>
              <a:gd name="connsiteX5589" fmla="*/ 4961103 w 10035679"/>
              <a:gd name="connsiteY5589" fmla="*/ 3900877 h 5893281"/>
              <a:gd name="connsiteX5590" fmla="*/ 4953254 w 10035679"/>
              <a:gd name="connsiteY5590" fmla="*/ 3906915 h 5893281"/>
              <a:gd name="connsiteX5591" fmla="*/ 4949028 w 10035679"/>
              <a:gd name="connsiteY5591" fmla="*/ 3911141 h 5893281"/>
              <a:gd name="connsiteX5592" fmla="*/ 4938764 w 10035679"/>
              <a:gd name="connsiteY5592" fmla="*/ 3915367 h 5893281"/>
              <a:gd name="connsiteX5593" fmla="*/ 4928500 w 10035679"/>
              <a:gd name="connsiteY5593" fmla="*/ 3915367 h 5893281"/>
              <a:gd name="connsiteX5594" fmla="*/ 4914614 w 10035679"/>
              <a:gd name="connsiteY5594" fmla="*/ 3915367 h 5893281"/>
              <a:gd name="connsiteX5595" fmla="*/ 4875973 w 10035679"/>
              <a:gd name="connsiteY5595" fmla="*/ 3853783 h 5893281"/>
              <a:gd name="connsiteX5596" fmla="*/ 4849408 w 10035679"/>
              <a:gd name="connsiteY5596" fmla="*/ 3849557 h 5893281"/>
              <a:gd name="connsiteX5597" fmla="*/ 4825258 w 10035679"/>
              <a:gd name="connsiteY5597" fmla="*/ 3847746 h 5893281"/>
              <a:gd name="connsiteX5598" fmla="*/ 4796881 w 10035679"/>
              <a:gd name="connsiteY5598" fmla="*/ 3843520 h 5893281"/>
              <a:gd name="connsiteX5599" fmla="*/ 4762465 w 10035679"/>
              <a:gd name="connsiteY5599" fmla="*/ 3858011 h 5893281"/>
              <a:gd name="connsiteX5600" fmla="*/ 4726239 w 10035679"/>
              <a:gd name="connsiteY5600" fmla="*/ 3872500 h 5893281"/>
              <a:gd name="connsiteX5601" fmla="*/ 4697864 w 10035679"/>
              <a:gd name="connsiteY5601" fmla="*/ 3882765 h 5893281"/>
              <a:gd name="connsiteX5602" fmla="*/ 4629033 w 10035679"/>
              <a:gd name="connsiteY5602" fmla="*/ 3868274 h 5893281"/>
              <a:gd name="connsiteX5603" fmla="*/ 4621186 w 10035679"/>
              <a:gd name="connsiteY5603" fmla="*/ 3893027 h 5893281"/>
              <a:gd name="connsiteX5604" fmla="*/ 4597035 w 10035679"/>
              <a:gd name="connsiteY5604" fmla="*/ 3893027 h 5893281"/>
              <a:gd name="connsiteX5605" fmla="*/ 4574697 w 10035679"/>
              <a:gd name="connsiteY5605" fmla="*/ 3886991 h 5893281"/>
              <a:gd name="connsiteX5606" fmla="*/ 4558396 w 10035679"/>
              <a:gd name="connsiteY5606" fmla="*/ 3882765 h 5893281"/>
              <a:gd name="connsiteX5607" fmla="*/ 4550547 w 10035679"/>
              <a:gd name="connsiteY5607" fmla="*/ 3886991 h 5893281"/>
              <a:gd name="connsiteX5608" fmla="*/ 4544509 w 10035679"/>
              <a:gd name="connsiteY5608" fmla="*/ 3893027 h 5893281"/>
              <a:gd name="connsiteX5609" fmla="*/ 4532435 w 10035679"/>
              <a:gd name="connsiteY5609" fmla="*/ 3897255 h 5893281"/>
              <a:gd name="connsiteX5610" fmla="*/ 4518548 w 10035679"/>
              <a:gd name="connsiteY5610" fmla="*/ 3901481 h 5893281"/>
              <a:gd name="connsiteX5611" fmla="*/ 4498019 w 10035679"/>
              <a:gd name="connsiteY5611" fmla="*/ 3876726 h 5893281"/>
              <a:gd name="connsiteX5612" fmla="*/ 4469643 w 10035679"/>
              <a:gd name="connsiteY5612" fmla="*/ 3862237 h 5893281"/>
              <a:gd name="connsiteX5613" fmla="*/ 4441267 w 10035679"/>
              <a:gd name="connsiteY5613" fmla="*/ 3847746 h 5893281"/>
              <a:gd name="connsiteX5614" fmla="*/ 4412890 w 10035679"/>
              <a:gd name="connsiteY5614" fmla="*/ 3833255 h 5893281"/>
              <a:gd name="connsiteX5615" fmla="*/ 4388741 w 10035679"/>
              <a:gd name="connsiteY5615" fmla="*/ 3814539 h 5893281"/>
              <a:gd name="connsiteX5616" fmla="*/ 4370627 w 10035679"/>
              <a:gd name="connsiteY5616" fmla="*/ 3767447 h 5893281"/>
              <a:gd name="connsiteX5617" fmla="*/ 4350099 w 10035679"/>
              <a:gd name="connsiteY5617" fmla="*/ 3742691 h 5893281"/>
              <a:gd name="connsiteX5618" fmla="*/ 4317498 w 10035679"/>
              <a:gd name="connsiteY5618" fmla="*/ 3717938 h 5893281"/>
              <a:gd name="connsiteX5619" fmla="*/ 4289121 w 10035679"/>
              <a:gd name="connsiteY5619" fmla="*/ 3693184 h 5893281"/>
              <a:gd name="connsiteX5620" fmla="*/ 4271009 w 10035679"/>
              <a:gd name="connsiteY5620" fmla="*/ 3670844 h 5893281"/>
              <a:gd name="connsiteX5621" fmla="*/ 4271009 w 10035679"/>
              <a:gd name="connsiteY5621" fmla="*/ 3623752 h 5893281"/>
              <a:gd name="connsiteX5622" fmla="*/ 4264970 w 10035679"/>
              <a:gd name="connsiteY5622" fmla="*/ 3603223 h 5893281"/>
              <a:gd name="connsiteX5623" fmla="*/ 4266782 w 10035679"/>
              <a:gd name="connsiteY5623" fmla="*/ 3570017 h 5893281"/>
              <a:gd name="connsiteX5624" fmla="*/ 4274631 w 10035679"/>
              <a:gd name="connsiteY5624" fmla="*/ 3541038 h 5893281"/>
              <a:gd name="connsiteX5625" fmla="*/ 4280668 w 10035679"/>
              <a:gd name="connsiteY5625" fmla="*/ 3516282 h 5893281"/>
              <a:gd name="connsiteX5626" fmla="*/ 4284895 w 10035679"/>
              <a:gd name="connsiteY5626" fmla="*/ 3497565 h 5893281"/>
              <a:gd name="connsiteX5627" fmla="*/ 4284895 w 10035679"/>
              <a:gd name="connsiteY5627" fmla="*/ 3468586 h 5893281"/>
              <a:gd name="connsiteX5628" fmla="*/ 4278856 w 10035679"/>
              <a:gd name="connsiteY5628" fmla="*/ 3452284 h 5893281"/>
              <a:gd name="connsiteX5629" fmla="*/ 4266782 w 10035679"/>
              <a:gd name="connsiteY5629" fmla="*/ 3433567 h 5893281"/>
              <a:gd name="connsiteX5630" fmla="*/ 4260744 w 10035679"/>
              <a:gd name="connsiteY5630" fmla="*/ 3419076 h 5893281"/>
              <a:gd name="connsiteX5631" fmla="*/ 4260744 w 10035679"/>
              <a:gd name="connsiteY5631" fmla="*/ 3396738 h 5893281"/>
              <a:gd name="connsiteX5632" fmla="*/ 4266782 w 10035679"/>
              <a:gd name="connsiteY5632" fmla="*/ 3367759 h 5893281"/>
              <a:gd name="connsiteX5633" fmla="*/ 4280668 w 10035679"/>
              <a:gd name="connsiteY5633" fmla="*/ 3336966 h 5893281"/>
              <a:gd name="connsiteX5634" fmla="*/ 4294555 w 10035679"/>
              <a:gd name="connsiteY5634" fmla="*/ 3300138 h 5893281"/>
              <a:gd name="connsiteX5635" fmla="*/ 4308441 w 10035679"/>
              <a:gd name="connsiteY5635" fmla="*/ 3269345 h 5893281"/>
              <a:gd name="connsiteX5636" fmla="*/ 4322329 w 10035679"/>
              <a:gd name="connsiteY5636" fmla="*/ 3242779 h 5893281"/>
              <a:gd name="connsiteX5637" fmla="*/ 4330176 w 10035679"/>
              <a:gd name="connsiteY5637" fmla="*/ 3228290 h 5893281"/>
              <a:gd name="connsiteX5638" fmla="*/ 4354326 w 10035679"/>
              <a:gd name="connsiteY5638" fmla="*/ 3207761 h 5893281"/>
              <a:gd name="connsiteX5639" fmla="*/ 4382702 w 10035679"/>
              <a:gd name="connsiteY5639" fmla="*/ 3189046 h 5893281"/>
              <a:gd name="connsiteX5640" fmla="*/ 4411079 w 10035679"/>
              <a:gd name="connsiteY5640" fmla="*/ 3174555 h 5893281"/>
              <a:gd name="connsiteX5641" fmla="*/ 4439455 w 10035679"/>
              <a:gd name="connsiteY5641" fmla="*/ 3155838 h 5893281"/>
              <a:gd name="connsiteX5642" fmla="*/ 4445492 w 10035679"/>
              <a:gd name="connsiteY5642" fmla="*/ 3139537 h 5893281"/>
              <a:gd name="connsiteX5643" fmla="*/ 4445492 w 10035679"/>
              <a:gd name="connsiteY5643" fmla="*/ 3117199 h 5893281"/>
              <a:gd name="connsiteX5644" fmla="*/ 4443682 w 10035679"/>
              <a:gd name="connsiteY5644" fmla="*/ 3092443 h 5893281"/>
              <a:gd name="connsiteX5645" fmla="*/ 4445492 w 10035679"/>
              <a:gd name="connsiteY5645" fmla="*/ 3071916 h 5893281"/>
              <a:gd name="connsiteX5646" fmla="*/ 4463607 w 10035679"/>
              <a:gd name="connsiteY5646" fmla="*/ 3042936 h 5893281"/>
              <a:gd name="connsiteX5647" fmla="*/ 4487756 w 10035679"/>
              <a:gd name="connsiteY5647" fmla="*/ 3020596 h 5893281"/>
              <a:gd name="connsiteX5648" fmla="*/ 4514322 w 10035679"/>
              <a:gd name="connsiteY5648" fmla="*/ 3000068 h 5893281"/>
              <a:gd name="connsiteX5649" fmla="*/ 4538472 w 10035679"/>
              <a:gd name="connsiteY5649" fmla="*/ 2977730 h 5893281"/>
              <a:gd name="connsiteX5650" fmla="*/ 4558999 w 10035679"/>
              <a:gd name="connsiteY5650" fmla="*/ 2952975 h 5893281"/>
              <a:gd name="connsiteX5651" fmla="*/ 4571074 w 10035679"/>
              <a:gd name="connsiteY5651" fmla="*/ 2919770 h 5893281"/>
              <a:gd name="connsiteX5652" fmla="*/ 4571074 w 10035679"/>
              <a:gd name="connsiteY5652" fmla="*/ 2917957 h 5893281"/>
              <a:gd name="connsiteX5653" fmla="*/ 4566849 w 10035679"/>
              <a:gd name="connsiteY5653" fmla="*/ 2917957 h 5893281"/>
              <a:gd name="connsiteX5654" fmla="*/ 4566849 w 10035679"/>
              <a:gd name="connsiteY5654" fmla="*/ 2913731 h 5893281"/>
              <a:gd name="connsiteX5655" fmla="*/ 4566849 w 10035679"/>
              <a:gd name="connsiteY5655" fmla="*/ 2909505 h 5893281"/>
              <a:gd name="connsiteX5656" fmla="*/ 4562622 w 10035679"/>
              <a:gd name="connsiteY5656" fmla="*/ 2905279 h 5893281"/>
              <a:gd name="connsiteX5657" fmla="*/ 4556584 w 10035679"/>
              <a:gd name="connsiteY5657" fmla="*/ 2903468 h 5893281"/>
              <a:gd name="connsiteX5658" fmla="*/ 4548737 w 10035679"/>
              <a:gd name="connsiteY5658" fmla="*/ 2899242 h 5893281"/>
              <a:gd name="connsiteX5659" fmla="*/ 4542697 w 10035679"/>
              <a:gd name="connsiteY5659" fmla="*/ 2899242 h 5893281"/>
              <a:gd name="connsiteX5660" fmla="*/ 4530622 w 10035679"/>
              <a:gd name="connsiteY5660" fmla="*/ 2895016 h 5893281"/>
              <a:gd name="connsiteX5661" fmla="*/ 4524584 w 10035679"/>
              <a:gd name="connsiteY5661" fmla="*/ 2903468 h 5893281"/>
              <a:gd name="connsiteX5662" fmla="*/ 4516736 w 10035679"/>
              <a:gd name="connsiteY5662" fmla="*/ 2903468 h 5893281"/>
              <a:gd name="connsiteX5663" fmla="*/ 4506471 w 10035679"/>
              <a:gd name="connsiteY5663" fmla="*/ 2905279 h 5893281"/>
              <a:gd name="connsiteX5664" fmla="*/ 4492586 w 10035679"/>
              <a:gd name="connsiteY5664" fmla="*/ 2905279 h 5893281"/>
              <a:gd name="connsiteX5665" fmla="*/ 4492586 w 10035679"/>
              <a:gd name="connsiteY5665" fmla="*/ 2895016 h 5893281"/>
              <a:gd name="connsiteX5666" fmla="*/ 4486550 w 10035679"/>
              <a:gd name="connsiteY5666" fmla="*/ 2895016 h 5893281"/>
              <a:gd name="connsiteX5667" fmla="*/ 4486550 w 10035679"/>
              <a:gd name="connsiteY5667" fmla="*/ 2866035 h 5893281"/>
              <a:gd name="connsiteX5668" fmla="*/ 4482323 w 10035679"/>
              <a:gd name="connsiteY5668" fmla="*/ 2826791 h 5893281"/>
              <a:gd name="connsiteX5669" fmla="*/ 4478094 w 10035679"/>
              <a:gd name="connsiteY5669" fmla="*/ 2779698 h 5893281"/>
              <a:gd name="connsiteX5670" fmla="*/ 4478094 w 10035679"/>
              <a:gd name="connsiteY5670" fmla="*/ 2734417 h 5893281"/>
              <a:gd name="connsiteX5671" fmla="*/ 4478094 w 10035679"/>
              <a:gd name="connsiteY5671" fmla="*/ 2693362 h 5893281"/>
              <a:gd name="connsiteX5672" fmla="*/ 4485945 w 10035679"/>
              <a:gd name="connsiteY5672" fmla="*/ 2668606 h 5893281"/>
              <a:gd name="connsiteX5673" fmla="*/ 4487152 w 10035679"/>
              <a:gd name="connsiteY5673" fmla="*/ 2661362 h 5893281"/>
              <a:gd name="connsiteX5674" fmla="*/ 4491378 w 10035679"/>
              <a:gd name="connsiteY5674" fmla="*/ 2652908 h 5893281"/>
              <a:gd name="connsiteX5675" fmla="*/ 4495605 w 10035679"/>
              <a:gd name="connsiteY5675" fmla="*/ 2651095 h 5893281"/>
              <a:gd name="connsiteX5676" fmla="*/ 4499831 w 10035679"/>
              <a:gd name="connsiteY5676" fmla="*/ 2651095 h 5893281"/>
              <a:gd name="connsiteX5677" fmla="*/ 4505870 w 10035679"/>
              <a:gd name="connsiteY5677" fmla="*/ 2651095 h 5893281"/>
              <a:gd name="connsiteX5678" fmla="*/ 4513719 w 10035679"/>
              <a:gd name="connsiteY5678" fmla="*/ 2646870 h 5893281"/>
              <a:gd name="connsiteX5679" fmla="*/ 4523980 w 10035679"/>
              <a:gd name="connsiteY5679" fmla="*/ 2646870 h 5893281"/>
              <a:gd name="connsiteX5680" fmla="*/ 4552358 w 10035679"/>
              <a:gd name="connsiteY5680" fmla="*/ 2657135 h 5893281"/>
              <a:gd name="connsiteX5681" fmla="*/ 4584960 w 10035679"/>
              <a:gd name="connsiteY5681" fmla="*/ 2665587 h 5893281"/>
              <a:gd name="connsiteX5682" fmla="*/ 4619374 w 10035679"/>
              <a:gd name="connsiteY5682" fmla="*/ 2665587 h 5893281"/>
              <a:gd name="connsiteX5683" fmla="*/ 4653790 w 10035679"/>
              <a:gd name="connsiteY5683" fmla="*/ 2657135 h 5893281"/>
              <a:gd name="connsiteX5684" fmla="*/ 4680355 w 10035679"/>
              <a:gd name="connsiteY5684" fmla="*/ 2646870 h 5893281"/>
              <a:gd name="connsiteX5685" fmla="*/ 4682166 w 10035679"/>
              <a:gd name="connsiteY5685" fmla="*/ 2642645 h 5893281"/>
              <a:gd name="connsiteX5686" fmla="*/ 4682166 w 10035679"/>
              <a:gd name="connsiteY5686" fmla="*/ 2638419 h 5893281"/>
              <a:gd name="connsiteX5687" fmla="*/ 4686391 w 10035679"/>
              <a:gd name="connsiteY5687" fmla="*/ 2638419 h 5893281"/>
              <a:gd name="connsiteX5688" fmla="*/ 4686391 w 10035679"/>
              <a:gd name="connsiteY5688" fmla="*/ 2636609 h 5893281"/>
              <a:gd name="connsiteX5689" fmla="*/ 4686391 w 10035679"/>
              <a:gd name="connsiteY5689" fmla="*/ 2632382 h 5893281"/>
              <a:gd name="connsiteX5690" fmla="*/ 4694241 w 10035679"/>
              <a:gd name="connsiteY5690" fmla="*/ 2603401 h 5893281"/>
              <a:gd name="connsiteX5691" fmla="*/ 4694241 w 10035679"/>
              <a:gd name="connsiteY5691" fmla="*/ 2570196 h 5893281"/>
              <a:gd name="connsiteX5692" fmla="*/ 4690015 w 10035679"/>
              <a:gd name="connsiteY5692" fmla="*/ 2539402 h 5893281"/>
              <a:gd name="connsiteX5693" fmla="*/ 4685790 w 10035679"/>
              <a:gd name="connsiteY5693" fmla="*/ 2502574 h 5893281"/>
              <a:gd name="connsiteX5694" fmla="*/ 4661637 w 10035679"/>
              <a:gd name="connsiteY5694" fmla="*/ 2496535 h 5893281"/>
              <a:gd name="connsiteX5695" fmla="*/ 4637486 w 10035679"/>
              <a:gd name="connsiteY5695" fmla="*/ 2488083 h 5893281"/>
              <a:gd name="connsiteX5696" fmla="*/ 4613337 w 10035679"/>
              <a:gd name="connsiteY5696" fmla="*/ 2473592 h 5893281"/>
              <a:gd name="connsiteX5697" fmla="*/ 4595224 w 10035679"/>
              <a:gd name="connsiteY5697" fmla="*/ 2454877 h 5893281"/>
              <a:gd name="connsiteX5698" fmla="*/ 4601262 w 10035679"/>
              <a:gd name="connsiteY5698" fmla="*/ 2453064 h 5893281"/>
              <a:gd name="connsiteX5699" fmla="*/ 4609111 w 10035679"/>
              <a:gd name="connsiteY5699" fmla="*/ 2448838 h 5893281"/>
              <a:gd name="connsiteX5700" fmla="*/ 4613337 w 10035679"/>
              <a:gd name="connsiteY5700" fmla="*/ 2444612 h 5893281"/>
              <a:gd name="connsiteX5701" fmla="*/ 4619374 w 10035679"/>
              <a:gd name="connsiteY5701" fmla="*/ 2444612 h 5893281"/>
              <a:gd name="connsiteX5702" fmla="*/ 4627225 w 10035679"/>
              <a:gd name="connsiteY5702" fmla="*/ 2440386 h 5893281"/>
              <a:gd name="connsiteX5703" fmla="*/ 4639299 w 10035679"/>
              <a:gd name="connsiteY5703" fmla="*/ 2440386 h 5893281"/>
              <a:gd name="connsiteX5704" fmla="*/ 4647146 w 10035679"/>
              <a:gd name="connsiteY5704" fmla="*/ 2438573 h 5893281"/>
              <a:gd name="connsiteX5705" fmla="*/ 4657412 w 10035679"/>
              <a:gd name="connsiteY5705" fmla="*/ 2434347 h 5893281"/>
              <a:gd name="connsiteX5706" fmla="*/ 4667675 w 10035679"/>
              <a:gd name="connsiteY5706" fmla="*/ 2434347 h 5893281"/>
              <a:gd name="connsiteX5707" fmla="*/ 4679750 w 10035679"/>
              <a:gd name="connsiteY5707" fmla="*/ 2434347 h 5893281"/>
              <a:gd name="connsiteX5708" fmla="*/ 4679750 w 10035679"/>
              <a:gd name="connsiteY5708" fmla="*/ 2395102 h 5893281"/>
              <a:gd name="connsiteX5709" fmla="*/ 4690015 w 10035679"/>
              <a:gd name="connsiteY5709" fmla="*/ 2395102 h 5893281"/>
              <a:gd name="connsiteX5710" fmla="*/ 4700279 w 10035679"/>
              <a:gd name="connsiteY5710" fmla="*/ 2396915 h 5893281"/>
              <a:gd name="connsiteX5711" fmla="*/ 4704506 w 10035679"/>
              <a:gd name="connsiteY5711" fmla="*/ 2401141 h 5893281"/>
              <a:gd name="connsiteX5712" fmla="*/ 4710542 w 10035679"/>
              <a:gd name="connsiteY5712" fmla="*/ 2401141 h 5893281"/>
              <a:gd name="connsiteX5713" fmla="*/ 4718393 w 10035679"/>
              <a:gd name="connsiteY5713" fmla="*/ 2405367 h 5893281"/>
              <a:gd name="connsiteX5714" fmla="*/ 4724429 w 10035679"/>
              <a:gd name="connsiteY5714" fmla="*/ 2409593 h 5893281"/>
              <a:gd name="connsiteX5715" fmla="*/ 4732278 w 10035679"/>
              <a:gd name="connsiteY5715" fmla="*/ 2401141 h 5893281"/>
              <a:gd name="connsiteX5716" fmla="*/ 4742542 w 10035679"/>
              <a:gd name="connsiteY5716" fmla="*/ 2396915 h 5893281"/>
              <a:gd name="connsiteX5717" fmla="*/ 4750388 w 10035679"/>
              <a:gd name="connsiteY5717" fmla="*/ 2395102 h 5893281"/>
              <a:gd name="connsiteX5718" fmla="*/ 4760656 w 10035679"/>
              <a:gd name="connsiteY5718" fmla="*/ 2390876 h 5893281"/>
              <a:gd name="connsiteX5719" fmla="*/ 4764881 w 10035679"/>
              <a:gd name="connsiteY5719" fmla="*/ 2386649 h 5893281"/>
              <a:gd name="connsiteX5720" fmla="*/ 4766692 w 10035679"/>
              <a:gd name="connsiteY5720" fmla="*/ 2380613 h 5893281"/>
              <a:gd name="connsiteX5721" fmla="*/ 4766692 w 10035679"/>
              <a:gd name="connsiteY5721" fmla="*/ 2372160 h 5893281"/>
              <a:gd name="connsiteX5722" fmla="*/ 4766692 w 10035679"/>
              <a:gd name="connsiteY5722" fmla="*/ 2366123 h 5893281"/>
              <a:gd name="connsiteX5723" fmla="*/ 4766692 w 10035679"/>
              <a:gd name="connsiteY5723" fmla="*/ 2357673 h 5893281"/>
              <a:gd name="connsiteX5724" fmla="*/ 4770919 w 10035679"/>
              <a:gd name="connsiteY5724" fmla="*/ 2351634 h 5893281"/>
              <a:gd name="connsiteX5725" fmla="*/ 4775145 w 10035679"/>
              <a:gd name="connsiteY5725" fmla="*/ 2343182 h 5893281"/>
              <a:gd name="connsiteX5726" fmla="*/ 4842162 w 10035679"/>
              <a:gd name="connsiteY5726" fmla="*/ 2322656 h 5893281"/>
              <a:gd name="connsiteX5727" fmla="*/ 4856048 w 10035679"/>
              <a:gd name="connsiteY5727" fmla="*/ 2300318 h 5893281"/>
              <a:gd name="connsiteX5728" fmla="*/ 4860276 w 10035679"/>
              <a:gd name="connsiteY5728" fmla="*/ 2279788 h 5893281"/>
              <a:gd name="connsiteX5729" fmla="*/ 4870539 w 10035679"/>
              <a:gd name="connsiteY5729" fmla="*/ 2257447 h 5893281"/>
              <a:gd name="connsiteX5730" fmla="*/ 4891066 w 10035679"/>
              <a:gd name="connsiteY5730" fmla="*/ 2242955 h 5893281"/>
              <a:gd name="connsiteX5731" fmla="*/ 4917632 w 10035679"/>
              <a:gd name="connsiteY5731" fmla="*/ 2232692 h 5893281"/>
              <a:gd name="connsiteX5732" fmla="*/ 4947819 w 10035679"/>
              <a:gd name="connsiteY5732" fmla="*/ 2222429 h 5893281"/>
              <a:gd name="connsiteX5733" fmla="*/ 4976196 w 10035679"/>
              <a:gd name="connsiteY5733" fmla="*/ 2212165 h 5893281"/>
              <a:gd name="connsiteX5734" fmla="*/ 4980423 w 10035679"/>
              <a:gd name="connsiteY5734" fmla="*/ 2207940 h 5893281"/>
              <a:gd name="connsiteX5735" fmla="*/ 4980423 w 10035679"/>
              <a:gd name="connsiteY5735" fmla="*/ 2203714 h 5893281"/>
              <a:gd name="connsiteX5736" fmla="*/ 4980423 w 10035679"/>
              <a:gd name="connsiteY5736" fmla="*/ 2199488 h 5893281"/>
              <a:gd name="connsiteX5737" fmla="*/ 4984649 w 10035679"/>
              <a:gd name="connsiteY5737" fmla="*/ 2197677 h 5893281"/>
              <a:gd name="connsiteX5738" fmla="*/ 4970762 w 10035679"/>
              <a:gd name="connsiteY5738" fmla="*/ 2160847 h 5893281"/>
              <a:gd name="connsiteX5739" fmla="*/ 4962913 w 10035679"/>
              <a:gd name="connsiteY5739" fmla="*/ 2117379 h 5893281"/>
              <a:gd name="connsiteX5740" fmla="*/ 4962913 w 10035679"/>
              <a:gd name="connsiteY5740" fmla="*/ 2078135 h 5893281"/>
              <a:gd name="connsiteX5741" fmla="*/ 4961103 w 10035679"/>
              <a:gd name="connsiteY5741" fmla="*/ 2044930 h 5893281"/>
              <a:gd name="connsiteX5742" fmla="*/ 4991290 w 10035679"/>
              <a:gd name="connsiteY5742" fmla="*/ 2043117 h 5893281"/>
              <a:gd name="connsiteX5743" fmla="*/ 5013630 w 10035679"/>
              <a:gd name="connsiteY5743" fmla="*/ 2034665 h 5893281"/>
              <a:gd name="connsiteX5744" fmla="*/ 5037776 w 10035679"/>
              <a:gd name="connsiteY5744" fmla="*/ 2028629 h 5893281"/>
              <a:gd name="connsiteX5745" fmla="*/ 5037776 w 10035679"/>
              <a:gd name="connsiteY5745" fmla="*/ 2044930 h 5893281"/>
              <a:gd name="connsiteX5746" fmla="*/ 5033550 w 10035679"/>
              <a:gd name="connsiteY5746" fmla="*/ 2059420 h 5893281"/>
              <a:gd name="connsiteX5747" fmla="*/ 5029322 w 10035679"/>
              <a:gd name="connsiteY5747" fmla="*/ 2085984 h 5893281"/>
              <a:gd name="connsiteX5748" fmla="*/ 5027512 w 10035679"/>
              <a:gd name="connsiteY5748" fmla="*/ 2121003 h 5893281"/>
              <a:gd name="connsiteX5749" fmla="*/ 5023286 w 10035679"/>
              <a:gd name="connsiteY5749" fmla="*/ 2154208 h 5893281"/>
              <a:gd name="connsiteX5750" fmla="*/ 5023286 w 10035679"/>
              <a:gd name="connsiteY5750" fmla="*/ 2178960 h 5893281"/>
              <a:gd name="connsiteX5751" fmla="*/ 5033550 w 10035679"/>
              <a:gd name="connsiteY5751" fmla="*/ 2184996 h 5893281"/>
              <a:gd name="connsiteX5752" fmla="*/ 5041398 w 10035679"/>
              <a:gd name="connsiteY5752" fmla="*/ 2189223 h 5893281"/>
              <a:gd name="connsiteX5753" fmla="*/ 5043210 w 10035679"/>
              <a:gd name="connsiteY5753" fmla="*/ 2193449 h 5893281"/>
              <a:gd name="connsiteX5754" fmla="*/ 5051057 w 10035679"/>
              <a:gd name="connsiteY5754" fmla="*/ 2197677 h 5893281"/>
              <a:gd name="connsiteX5755" fmla="*/ 5061308 w 10035679"/>
              <a:gd name="connsiteY5755" fmla="*/ 2203714 h 5893281"/>
              <a:gd name="connsiteX5756" fmla="*/ 5083648 w 10035679"/>
              <a:gd name="connsiteY5756" fmla="*/ 2193449 h 5893281"/>
              <a:gd name="connsiteX5757" fmla="*/ 5099345 w 10035679"/>
              <a:gd name="connsiteY5757" fmla="*/ 2193449 h 5893281"/>
              <a:gd name="connsiteX5758" fmla="*/ 5109610 w 10035679"/>
              <a:gd name="connsiteY5758" fmla="*/ 2199488 h 5893281"/>
              <a:gd name="connsiteX5759" fmla="*/ 5123496 w 10035679"/>
              <a:gd name="connsiteY5759" fmla="*/ 2211562 h 5893281"/>
              <a:gd name="connsiteX5760" fmla="*/ 5141608 w 10035679"/>
              <a:gd name="connsiteY5760" fmla="*/ 2211562 h 5893281"/>
              <a:gd name="connsiteX5761" fmla="*/ 5162135 w 10035679"/>
              <a:gd name="connsiteY5761" fmla="*/ 2203111 h 5893281"/>
              <a:gd name="connsiteX5762" fmla="*/ 5180249 w 10035679"/>
              <a:gd name="connsiteY5762" fmla="*/ 2192846 h 5893281"/>
              <a:gd name="connsiteX5763" fmla="*/ 5190512 w 10035679"/>
              <a:gd name="connsiteY5763" fmla="*/ 2182580 h 5893281"/>
              <a:gd name="connsiteX5764" fmla="*/ 5204400 w 10035679"/>
              <a:gd name="connsiteY5764" fmla="*/ 2174128 h 5893281"/>
              <a:gd name="connsiteX5765" fmla="*/ 5222512 w 10035679"/>
              <a:gd name="connsiteY5765" fmla="*/ 2168092 h 5893281"/>
              <a:gd name="connsiteX5766" fmla="*/ 5250889 w 10035679"/>
              <a:gd name="connsiteY5766" fmla="*/ 2169902 h 5893281"/>
              <a:gd name="connsiteX5767" fmla="*/ 5289528 w 10035679"/>
              <a:gd name="connsiteY5767" fmla="*/ 2178354 h 5893281"/>
              <a:gd name="connsiteX5768" fmla="*/ 5293756 w 10035679"/>
              <a:gd name="connsiteY5768" fmla="*/ 2168092 h 5893281"/>
              <a:gd name="connsiteX5769" fmla="*/ 5295567 w 10035679"/>
              <a:gd name="connsiteY5769" fmla="*/ 2163866 h 5893281"/>
              <a:gd name="connsiteX5770" fmla="*/ 5303416 w 10035679"/>
              <a:gd name="connsiteY5770" fmla="*/ 2155413 h 5893281"/>
              <a:gd name="connsiteX5771" fmla="*/ 5309453 w 10035679"/>
              <a:gd name="connsiteY5771" fmla="*/ 2153605 h 5893281"/>
              <a:gd name="connsiteX5772" fmla="*/ 5317302 w 10035679"/>
              <a:gd name="connsiteY5772" fmla="*/ 2153605 h 5893281"/>
              <a:gd name="connsiteX5773" fmla="*/ 5327567 w 10035679"/>
              <a:gd name="connsiteY5773" fmla="*/ 2149379 h 5893281"/>
              <a:gd name="connsiteX5774" fmla="*/ 5327567 w 10035679"/>
              <a:gd name="connsiteY5774" fmla="*/ 2087796 h 5893281"/>
              <a:gd name="connsiteX5775" fmla="*/ 5335414 w 10035679"/>
              <a:gd name="connsiteY5775" fmla="*/ 2038288 h 5893281"/>
              <a:gd name="connsiteX5776" fmla="*/ 5341453 w 10035679"/>
              <a:gd name="connsiteY5776" fmla="*/ 2029837 h 5893281"/>
              <a:gd name="connsiteX5777" fmla="*/ 5349302 w 10035679"/>
              <a:gd name="connsiteY5777" fmla="*/ 2028024 h 5893281"/>
              <a:gd name="connsiteX5778" fmla="*/ 5355339 w 10035679"/>
              <a:gd name="connsiteY5778" fmla="*/ 2019571 h 5893281"/>
              <a:gd name="connsiteX5779" fmla="*/ 5363188 w 10035679"/>
              <a:gd name="connsiteY5779" fmla="*/ 2015345 h 5893281"/>
              <a:gd name="connsiteX5780" fmla="*/ 5373453 w 10035679"/>
              <a:gd name="connsiteY5780" fmla="*/ 2013534 h 5893281"/>
              <a:gd name="connsiteX5781" fmla="*/ 5373453 w 10035679"/>
              <a:gd name="connsiteY5781" fmla="*/ 2019571 h 5893281"/>
              <a:gd name="connsiteX5782" fmla="*/ 5379489 w 10035679"/>
              <a:gd name="connsiteY5782" fmla="*/ 2028024 h 5893281"/>
              <a:gd name="connsiteX5783" fmla="*/ 5383715 w 10035679"/>
              <a:gd name="connsiteY5783" fmla="*/ 2034062 h 5893281"/>
              <a:gd name="connsiteX5784" fmla="*/ 5387942 w 10035679"/>
              <a:gd name="connsiteY5784" fmla="*/ 2042514 h 5893281"/>
              <a:gd name="connsiteX5785" fmla="*/ 5392168 w 10035679"/>
              <a:gd name="connsiteY5785" fmla="*/ 2044325 h 5893281"/>
              <a:gd name="connsiteX5786" fmla="*/ 5402432 w 10035679"/>
              <a:gd name="connsiteY5786" fmla="*/ 2048551 h 5893281"/>
              <a:gd name="connsiteX5787" fmla="*/ 5412697 w 10035679"/>
              <a:gd name="connsiteY5787" fmla="*/ 2052779 h 5893281"/>
              <a:gd name="connsiteX5788" fmla="*/ 5408469 w 10035679"/>
              <a:gd name="connsiteY5788" fmla="*/ 2019571 h 5893281"/>
              <a:gd name="connsiteX5789" fmla="*/ 5406658 w 10035679"/>
              <a:gd name="connsiteY5789" fmla="*/ 1999044 h 5893281"/>
              <a:gd name="connsiteX5790" fmla="*/ 5398809 w 10035679"/>
              <a:gd name="connsiteY5790" fmla="*/ 1984553 h 5893281"/>
              <a:gd name="connsiteX5791" fmla="*/ 5394583 w 10035679"/>
              <a:gd name="connsiteY5791" fmla="*/ 1965838 h 5893281"/>
              <a:gd name="connsiteX5792" fmla="*/ 5388546 w 10035679"/>
              <a:gd name="connsiteY5792" fmla="*/ 1932630 h 5893281"/>
              <a:gd name="connsiteX5793" fmla="*/ 5406658 w 10035679"/>
              <a:gd name="connsiteY5793" fmla="*/ 1930820 h 5893281"/>
              <a:gd name="connsiteX5794" fmla="*/ 5418734 w 10035679"/>
              <a:gd name="connsiteY5794" fmla="*/ 1922366 h 5893281"/>
              <a:gd name="connsiteX5795" fmla="*/ 5430809 w 10035679"/>
              <a:gd name="connsiteY5795" fmla="*/ 1916330 h 5893281"/>
              <a:gd name="connsiteX5796" fmla="*/ 5444695 w 10035679"/>
              <a:gd name="connsiteY5796" fmla="*/ 1907877 h 5893281"/>
              <a:gd name="connsiteX5797" fmla="*/ 5468846 w 10035679"/>
              <a:gd name="connsiteY5797" fmla="*/ 1907877 h 5893281"/>
              <a:gd name="connsiteX5798" fmla="*/ 5492996 w 10035679"/>
              <a:gd name="connsiteY5798" fmla="*/ 1912104 h 5893281"/>
              <a:gd name="connsiteX5799" fmla="*/ 5511109 w 10035679"/>
              <a:gd name="connsiteY5799" fmla="*/ 1916330 h 5893281"/>
              <a:gd name="connsiteX5800" fmla="*/ 5529221 w 10035679"/>
              <a:gd name="connsiteY5800" fmla="*/ 1907877 h 5893281"/>
              <a:gd name="connsiteX5801" fmla="*/ 5543108 w 10035679"/>
              <a:gd name="connsiteY5801" fmla="*/ 1887349 h 5893281"/>
              <a:gd name="connsiteX5802" fmla="*/ 5531033 w 10035679"/>
              <a:gd name="connsiteY5802" fmla="*/ 1883123 h 5893281"/>
              <a:gd name="connsiteX5803" fmla="*/ 5520768 w 10035679"/>
              <a:gd name="connsiteY5803" fmla="*/ 1878896 h 5893281"/>
              <a:gd name="connsiteX5804" fmla="*/ 5514732 w 10035679"/>
              <a:gd name="connsiteY5804" fmla="*/ 1874670 h 5893281"/>
              <a:gd name="connsiteX5805" fmla="*/ 5502656 w 10035679"/>
              <a:gd name="connsiteY5805" fmla="*/ 1872860 h 5893281"/>
              <a:gd name="connsiteX5806" fmla="*/ 5488770 w 10035679"/>
              <a:gd name="connsiteY5806" fmla="*/ 1872860 h 5893281"/>
              <a:gd name="connsiteX5807" fmla="*/ 5454355 w 10035679"/>
              <a:gd name="connsiteY5807" fmla="*/ 1889161 h 5893281"/>
              <a:gd name="connsiteX5808" fmla="*/ 5415715 w 10035679"/>
              <a:gd name="connsiteY5808" fmla="*/ 1901236 h 5893281"/>
              <a:gd name="connsiteX5809" fmla="*/ 5373453 w 10035679"/>
              <a:gd name="connsiteY5809" fmla="*/ 1907273 h 5893281"/>
              <a:gd name="connsiteX5810" fmla="*/ 5365603 w 10035679"/>
              <a:gd name="connsiteY5810" fmla="*/ 1888556 h 5893281"/>
              <a:gd name="connsiteX5811" fmla="*/ 5355339 w 10035679"/>
              <a:gd name="connsiteY5811" fmla="*/ 1874067 h 5893281"/>
              <a:gd name="connsiteX5812" fmla="*/ 5345076 w 10035679"/>
              <a:gd name="connsiteY5812" fmla="*/ 1859576 h 5893281"/>
              <a:gd name="connsiteX5813" fmla="*/ 5337227 w 10035679"/>
              <a:gd name="connsiteY5813" fmla="*/ 1843274 h 5893281"/>
              <a:gd name="connsiteX5814" fmla="*/ 5335414 w 10035679"/>
              <a:gd name="connsiteY5814" fmla="*/ 1814292 h 5893281"/>
              <a:gd name="connsiteX5815" fmla="*/ 5337227 w 10035679"/>
              <a:gd name="connsiteY5815" fmla="*/ 1791953 h 5893281"/>
              <a:gd name="connsiteX5816" fmla="*/ 5335414 w 10035679"/>
              <a:gd name="connsiteY5816" fmla="*/ 1767199 h 5893281"/>
              <a:gd name="connsiteX5817" fmla="*/ 5331188 w 10035679"/>
              <a:gd name="connsiteY5817" fmla="*/ 1738217 h 5893281"/>
              <a:gd name="connsiteX5818" fmla="*/ 5335414 w 10035679"/>
              <a:gd name="connsiteY5818" fmla="*/ 1713464 h 5893281"/>
              <a:gd name="connsiteX5819" fmla="*/ 5351717 w 10035679"/>
              <a:gd name="connsiteY5819" fmla="*/ 1676636 h 5893281"/>
              <a:gd name="connsiteX5820" fmla="*/ 5380092 w 10035679"/>
              <a:gd name="connsiteY5820" fmla="*/ 1651883 h 5893281"/>
              <a:gd name="connsiteX5821" fmla="*/ 5408469 w 10035679"/>
              <a:gd name="connsiteY5821" fmla="*/ 1622902 h 5893281"/>
              <a:gd name="connsiteX5822" fmla="*/ 5432620 w 10035679"/>
              <a:gd name="connsiteY5822" fmla="*/ 1593923 h 5893281"/>
              <a:gd name="connsiteX5823" fmla="*/ 5450734 w 10035679"/>
              <a:gd name="connsiteY5823" fmla="*/ 1560716 h 5893281"/>
              <a:gd name="connsiteX5824" fmla="*/ 5440469 w 10035679"/>
              <a:gd name="connsiteY5824" fmla="*/ 1550453 h 5893281"/>
              <a:gd name="connsiteX5825" fmla="*/ 5430206 w 10035679"/>
              <a:gd name="connsiteY5825" fmla="*/ 1540189 h 5893281"/>
              <a:gd name="connsiteX5826" fmla="*/ 5418131 w 10035679"/>
              <a:gd name="connsiteY5826" fmla="*/ 1529924 h 5893281"/>
              <a:gd name="connsiteX5827" fmla="*/ 5391565 w 10035679"/>
              <a:gd name="connsiteY5827" fmla="*/ 1534152 h 5893281"/>
              <a:gd name="connsiteX5828" fmla="*/ 5358962 w 10035679"/>
              <a:gd name="connsiteY5828" fmla="*/ 1535962 h 5893281"/>
              <a:gd name="connsiteX5829" fmla="*/ 5348697 w 10035679"/>
              <a:gd name="connsiteY5829" fmla="*/ 1587281 h 5893281"/>
              <a:gd name="connsiteX5830" fmla="*/ 5330585 w 10035679"/>
              <a:gd name="connsiteY5830" fmla="*/ 1626525 h 5893281"/>
              <a:gd name="connsiteX5831" fmla="*/ 5306434 w 10035679"/>
              <a:gd name="connsiteY5831" fmla="*/ 1659730 h 5893281"/>
              <a:gd name="connsiteX5832" fmla="*/ 5278058 w 10035679"/>
              <a:gd name="connsiteY5832" fmla="*/ 1690521 h 5893281"/>
              <a:gd name="connsiteX5833" fmla="*/ 5251492 w 10035679"/>
              <a:gd name="connsiteY5833" fmla="*/ 1727350 h 5893281"/>
              <a:gd name="connsiteX5834" fmla="*/ 5235190 w 10035679"/>
              <a:gd name="connsiteY5834" fmla="*/ 1770821 h 5893281"/>
              <a:gd name="connsiteX5835" fmla="*/ 5223115 w 10035679"/>
              <a:gd name="connsiteY5835" fmla="*/ 1820331 h 5893281"/>
              <a:gd name="connsiteX5836" fmla="*/ 5245455 w 10035679"/>
              <a:gd name="connsiteY5836" fmla="*/ 1839048 h 5893281"/>
              <a:gd name="connsiteX5837" fmla="*/ 5265982 w 10035679"/>
              <a:gd name="connsiteY5837" fmla="*/ 1859576 h 5893281"/>
              <a:gd name="connsiteX5838" fmla="*/ 5279868 w 10035679"/>
              <a:gd name="connsiteY5838" fmla="*/ 1886143 h 5893281"/>
              <a:gd name="connsiteX5839" fmla="*/ 5287718 w 10035679"/>
              <a:gd name="connsiteY5839" fmla="*/ 1916933 h 5893281"/>
              <a:gd name="connsiteX5840" fmla="*/ 5277455 w 10035679"/>
              <a:gd name="connsiteY5840" fmla="*/ 1921159 h 5893281"/>
              <a:gd name="connsiteX5841" fmla="*/ 5273229 w 10035679"/>
              <a:gd name="connsiteY5841" fmla="*/ 1925385 h 5893281"/>
              <a:gd name="connsiteX5842" fmla="*/ 5269001 w 10035679"/>
              <a:gd name="connsiteY5842" fmla="*/ 1929612 h 5893281"/>
              <a:gd name="connsiteX5843" fmla="*/ 5269001 w 10035679"/>
              <a:gd name="connsiteY5843" fmla="*/ 1931422 h 5893281"/>
              <a:gd name="connsiteX5844" fmla="*/ 5264775 w 10035679"/>
              <a:gd name="connsiteY5844" fmla="*/ 1935649 h 5893281"/>
              <a:gd name="connsiteX5845" fmla="*/ 5264775 w 10035679"/>
              <a:gd name="connsiteY5845" fmla="*/ 1944102 h 5893281"/>
              <a:gd name="connsiteX5846" fmla="*/ 5262964 w 10035679"/>
              <a:gd name="connsiteY5846" fmla="*/ 1945915 h 5893281"/>
              <a:gd name="connsiteX5847" fmla="*/ 5216475 w 10035679"/>
              <a:gd name="connsiteY5847" fmla="*/ 1964631 h 5893281"/>
              <a:gd name="connsiteX5848" fmla="*/ 5210437 w 10035679"/>
              <a:gd name="connsiteY5848" fmla="*/ 2008101 h 5893281"/>
              <a:gd name="connsiteX5849" fmla="*/ 5196551 w 10035679"/>
              <a:gd name="connsiteY5849" fmla="*/ 2041306 h 5893281"/>
              <a:gd name="connsiteX5850" fmla="*/ 5182665 w 10035679"/>
              <a:gd name="connsiteY5850" fmla="*/ 2066060 h 5893281"/>
              <a:gd name="connsiteX5851" fmla="*/ 5160325 w 10035679"/>
              <a:gd name="connsiteY5851" fmla="*/ 2086589 h 5893281"/>
              <a:gd name="connsiteX5852" fmla="*/ 5142212 w 10035679"/>
              <a:gd name="connsiteY5852" fmla="*/ 2108928 h 5893281"/>
              <a:gd name="connsiteX5853" fmla="*/ 5125911 w 10035679"/>
              <a:gd name="connsiteY5853" fmla="*/ 2137907 h 5893281"/>
              <a:gd name="connsiteX5854" fmla="*/ 5113836 w 10035679"/>
              <a:gd name="connsiteY5854" fmla="*/ 2137907 h 5893281"/>
              <a:gd name="connsiteX5855" fmla="*/ 5113836 w 10035679"/>
              <a:gd name="connsiteY5855" fmla="*/ 2129455 h 5893281"/>
              <a:gd name="connsiteX5856" fmla="*/ 5085459 w 10035679"/>
              <a:gd name="connsiteY5856" fmla="*/ 2090210 h 5893281"/>
              <a:gd name="connsiteX5857" fmla="*/ 5069158 w 10035679"/>
              <a:gd name="connsiteY5857" fmla="*/ 2046740 h 5893281"/>
              <a:gd name="connsiteX5858" fmla="*/ 5057082 w 10035679"/>
              <a:gd name="connsiteY5858" fmla="*/ 1999647 h 5893281"/>
              <a:gd name="connsiteX5859" fmla="*/ 5036569 w 10035679"/>
              <a:gd name="connsiteY5859" fmla="*/ 1945915 h 5893281"/>
              <a:gd name="connsiteX5860" fmla="*/ 5008196 w 10035679"/>
              <a:gd name="connsiteY5860" fmla="*/ 1960405 h 5893281"/>
              <a:gd name="connsiteX5861" fmla="*/ 4990082 w 10035679"/>
              <a:gd name="connsiteY5861" fmla="*/ 1979118 h 5893281"/>
              <a:gd name="connsiteX5862" fmla="*/ 4969555 w 10035679"/>
              <a:gd name="connsiteY5862" fmla="*/ 1993610 h 5893281"/>
              <a:gd name="connsiteX5863" fmla="*/ 4947216 w 10035679"/>
              <a:gd name="connsiteY5863" fmla="*/ 2003873 h 5893281"/>
              <a:gd name="connsiteX5864" fmla="*/ 4912801 w 10035679"/>
              <a:gd name="connsiteY5864" fmla="*/ 2012327 h 5893281"/>
              <a:gd name="connsiteX5865" fmla="*/ 4908576 w 10035679"/>
              <a:gd name="connsiteY5865" fmla="*/ 2008101 h 5893281"/>
              <a:gd name="connsiteX5866" fmla="*/ 4904349 w 10035679"/>
              <a:gd name="connsiteY5866" fmla="*/ 2008101 h 5893281"/>
              <a:gd name="connsiteX5867" fmla="*/ 4902538 w 10035679"/>
              <a:gd name="connsiteY5867" fmla="*/ 2008101 h 5893281"/>
              <a:gd name="connsiteX5868" fmla="*/ 4898313 w 10035679"/>
              <a:gd name="connsiteY5868" fmla="*/ 2003873 h 5893281"/>
              <a:gd name="connsiteX5869" fmla="*/ 4890463 w 10035679"/>
              <a:gd name="connsiteY5869" fmla="*/ 2003873 h 5893281"/>
              <a:gd name="connsiteX5870" fmla="*/ 4888652 w 10035679"/>
              <a:gd name="connsiteY5870" fmla="*/ 1960405 h 5893281"/>
              <a:gd name="connsiteX5871" fmla="*/ 4884425 w 10035679"/>
              <a:gd name="connsiteY5871" fmla="*/ 1925385 h 5893281"/>
              <a:gd name="connsiteX5872" fmla="*/ 4876577 w 10035679"/>
              <a:gd name="connsiteY5872" fmla="*/ 1896405 h 5893281"/>
              <a:gd name="connsiteX5873" fmla="*/ 4870539 w 10035679"/>
              <a:gd name="connsiteY5873" fmla="*/ 1863200 h 5893281"/>
              <a:gd name="connsiteX5874" fmla="*/ 4866313 w 10035679"/>
              <a:gd name="connsiteY5874" fmla="*/ 1819726 h 5893281"/>
              <a:gd name="connsiteX5875" fmla="*/ 4884425 w 10035679"/>
              <a:gd name="connsiteY5875" fmla="*/ 1801011 h 5893281"/>
              <a:gd name="connsiteX5876" fmla="*/ 4890463 w 10035679"/>
              <a:gd name="connsiteY5876" fmla="*/ 1784709 h 5893281"/>
              <a:gd name="connsiteX5877" fmla="*/ 4894689 w 10035679"/>
              <a:gd name="connsiteY5877" fmla="*/ 1762368 h 5893281"/>
              <a:gd name="connsiteX5878" fmla="*/ 4904954 w 10035679"/>
              <a:gd name="connsiteY5878" fmla="*/ 1733388 h 5893281"/>
              <a:gd name="connsiteX5879" fmla="*/ 4912801 w 10035679"/>
              <a:gd name="connsiteY5879" fmla="*/ 1727350 h 5893281"/>
              <a:gd name="connsiteX5880" fmla="*/ 4923066 w 10035679"/>
              <a:gd name="connsiteY5880" fmla="*/ 1717087 h 5893281"/>
              <a:gd name="connsiteX5881" fmla="*/ 4933329 w 10035679"/>
              <a:gd name="connsiteY5881" fmla="*/ 1705012 h 5893281"/>
              <a:gd name="connsiteX5882" fmla="*/ 4945404 w 10035679"/>
              <a:gd name="connsiteY5882" fmla="*/ 1694748 h 5893281"/>
              <a:gd name="connsiteX5883" fmla="*/ 4951443 w 10035679"/>
              <a:gd name="connsiteY5883" fmla="*/ 1698974 h 5893281"/>
              <a:gd name="connsiteX5884" fmla="*/ 4955669 w 10035679"/>
              <a:gd name="connsiteY5884" fmla="*/ 1703200 h 5893281"/>
              <a:gd name="connsiteX5885" fmla="*/ 4959895 w 10035679"/>
              <a:gd name="connsiteY5885" fmla="*/ 1705012 h 5893281"/>
              <a:gd name="connsiteX5886" fmla="*/ 4961706 w 10035679"/>
              <a:gd name="connsiteY5886" fmla="*/ 1709238 h 5893281"/>
              <a:gd name="connsiteX5887" fmla="*/ 4969555 w 10035679"/>
              <a:gd name="connsiteY5887" fmla="*/ 1703200 h 5893281"/>
              <a:gd name="connsiteX5888" fmla="*/ 4973781 w 10035679"/>
              <a:gd name="connsiteY5888" fmla="*/ 1694748 h 5893281"/>
              <a:gd name="connsiteX5889" fmla="*/ 4975593 w 10035679"/>
              <a:gd name="connsiteY5889" fmla="*/ 1688711 h 5893281"/>
              <a:gd name="connsiteX5890" fmla="*/ 4979820 w 10035679"/>
              <a:gd name="connsiteY5890" fmla="*/ 1676636 h 5893281"/>
              <a:gd name="connsiteX5891" fmla="*/ 4984046 w 10035679"/>
              <a:gd name="connsiteY5891" fmla="*/ 1670597 h 5893281"/>
              <a:gd name="connsiteX5892" fmla="*/ 5008196 w 10035679"/>
              <a:gd name="connsiteY5892" fmla="*/ 1656109 h 5893281"/>
              <a:gd name="connsiteX5893" fmla="*/ 5028719 w 10035679"/>
              <a:gd name="connsiteY5893" fmla="*/ 1647655 h 5893281"/>
              <a:gd name="connsiteX5894" fmla="*/ 5046832 w 10035679"/>
              <a:gd name="connsiteY5894" fmla="*/ 1631354 h 5893281"/>
              <a:gd name="connsiteX5895" fmla="*/ 5040795 w 10035679"/>
              <a:gd name="connsiteY5895" fmla="*/ 1627128 h 5893281"/>
              <a:gd name="connsiteX5896" fmla="*/ 5036569 w 10035679"/>
              <a:gd name="connsiteY5896" fmla="*/ 1627128 h 5893281"/>
              <a:gd name="connsiteX5897" fmla="*/ 5032343 w 10035679"/>
              <a:gd name="connsiteY5897" fmla="*/ 1627128 h 5893281"/>
              <a:gd name="connsiteX5898" fmla="*/ 5032343 w 10035679"/>
              <a:gd name="connsiteY5898" fmla="*/ 1622902 h 5893281"/>
              <a:gd name="connsiteX5899" fmla="*/ 5032343 w 10035679"/>
              <a:gd name="connsiteY5899" fmla="*/ 1616865 h 5893281"/>
              <a:gd name="connsiteX5900" fmla="*/ 5028116 w 10035679"/>
              <a:gd name="connsiteY5900" fmla="*/ 1608411 h 5893281"/>
              <a:gd name="connsiteX5901" fmla="*/ 5054680 w 10035679"/>
              <a:gd name="connsiteY5901" fmla="*/ 1575206 h 5893281"/>
              <a:gd name="connsiteX5902" fmla="*/ 5078817 w 10035679"/>
              <a:gd name="connsiteY5902" fmla="*/ 1535962 h 5893281"/>
              <a:gd name="connsiteX5903" fmla="*/ 5099345 w 10035679"/>
              <a:gd name="connsiteY5903" fmla="*/ 1490682 h 5893281"/>
              <a:gd name="connsiteX5904" fmla="*/ 5121685 w 10035679"/>
              <a:gd name="connsiteY5904" fmla="*/ 1443587 h 5893281"/>
              <a:gd name="connsiteX5905" fmla="*/ 5142212 w 10035679"/>
              <a:gd name="connsiteY5905" fmla="*/ 1396493 h 5893281"/>
              <a:gd name="connsiteX5906" fmla="*/ 5168777 w 10035679"/>
              <a:gd name="connsiteY5906" fmla="*/ 1353022 h 5893281"/>
              <a:gd name="connsiteX5907" fmla="*/ 5192927 w 10035679"/>
              <a:gd name="connsiteY5907" fmla="*/ 1324042 h 5893281"/>
              <a:gd name="connsiteX5908" fmla="*/ 5223115 w 10035679"/>
              <a:gd name="connsiteY5908" fmla="*/ 1307739 h 5893281"/>
              <a:gd name="connsiteX5909" fmla="*/ 5223115 w 10035679"/>
              <a:gd name="connsiteY5909" fmla="*/ 1278760 h 5893281"/>
              <a:gd name="connsiteX5910" fmla="*/ 5255720 w 10035679"/>
              <a:gd name="connsiteY5910" fmla="*/ 1278760 h 5893281"/>
              <a:gd name="connsiteX5911" fmla="*/ 5273832 w 10035679"/>
              <a:gd name="connsiteY5911" fmla="*/ 1245553 h 5893281"/>
              <a:gd name="connsiteX5912" fmla="*/ 5302208 w 10035679"/>
              <a:gd name="connsiteY5912" fmla="*/ 1223214 h 5893281"/>
              <a:gd name="connsiteX5913" fmla="*/ 5340848 w 10035679"/>
              <a:gd name="connsiteY5913" fmla="*/ 1212949 h 5893281"/>
              <a:gd name="connsiteX5914" fmla="*/ 5345076 w 10035679"/>
              <a:gd name="connsiteY5914" fmla="*/ 1217178 h 5893281"/>
              <a:gd name="connsiteX5915" fmla="*/ 5349302 w 10035679"/>
              <a:gd name="connsiteY5915" fmla="*/ 1217178 h 5893281"/>
              <a:gd name="connsiteX5916" fmla="*/ 5351113 w 10035679"/>
              <a:gd name="connsiteY5916" fmla="*/ 1217178 h 5893281"/>
              <a:gd name="connsiteX5917" fmla="*/ 5358962 w 10035679"/>
              <a:gd name="connsiteY5917" fmla="*/ 1221404 h 5893281"/>
              <a:gd name="connsiteX5918" fmla="*/ 5358962 w 10035679"/>
              <a:gd name="connsiteY5918" fmla="*/ 1194837 h 5893281"/>
              <a:gd name="connsiteX5919" fmla="*/ 5369225 w 10035679"/>
              <a:gd name="connsiteY5919" fmla="*/ 1194837 h 5893281"/>
              <a:gd name="connsiteX5920" fmla="*/ 5377074 w 10035679"/>
              <a:gd name="connsiteY5920" fmla="*/ 1194837 h 5893281"/>
              <a:gd name="connsiteX5921" fmla="*/ 5383113 w 10035679"/>
              <a:gd name="connsiteY5921" fmla="*/ 1194837 h 5893281"/>
              <a:gd name="connsiteX5922" fmla="*/ 5387339 w 10035679"/>
              <a:gd name="connsiteY5922" fmla="*/ 1194837 h 5893281"/>
              <a:gd name="connsiteX5923" fmla="*/ 5391565 w 10035679"/>
              <a:gd name="connsiteY5923" fmla="*/ 1199063 h 5893281"/>
              <a:gd name="connsiteX5924" fmla="*/ 5395188 w 10035679"/>
              <a:gd name="connsiteY5924" fmla="*/ 1199063 h 5893281"/>
              <a:gd name="connsiteX5925" fmla="*/ 5407261 w 10035679"/>
              <a:gd name="connsiteY5925" fmla="*/ 1207515 h 5893281"/>
              <a:gd name="connsiteX5926" fmla="*/ 5419337 w 10035679"/>
              <a:gd name="connsiteY5926" fmla="*/ 1178532 h 5893281"/>
              <a:gd name="connsiteX5927" fmla="*/ 5441677 w 10035679"/>
              <a:gd name="connsiteY5927" fmla="*/ 1159819 h 5893281"/>
              <a:gd name="connsiteX5928" fmla="*/ 5465827 w 10035679"/>
              <a:gd name="connsiteY5928" fmla="*/ 1153782 h 5893281"/>
              <a:gd name="connsiteX5929" fmla="*/ 5498430 w 10035679"/>
              <a:gd name="connsiteY5929" fmla="*/ 1145330 h 5893281"/>
              <a:gd name="connsiteX5930" fmla="*/ 5531033 w 10035679"/>
              <a:gd name="connsiteY5930" fmla="*/ 1141102 h 5893281"/>
              <a:gd name="connsiteX5931" fmla="*/ 5544919 w 10035679"/>
              <a:gd name="connsiteY5931" fmla="*/ 1155593 h 5893281"/>
              <a:gd name="connsiteX5932" fmla="*/ 5561220 w 10035679"/>
              <a:gd name="connsiteY5932" fmla="*/ 1164045 h 5893281"/>
              <a:gd name="connsiteX5933" fmla="*/ 5575106 w 10035679"/>
              <a:gd name="connsiteY5933" fmla="*/ 1165857 h 5893281"/>
              <a:gd name="connsiteX5934" fmla="*/ 5588994 w 10035679"/>
              <a:gd name="connsiteY5934" fmla="*/ 1170083 h 5893281"/>
              <a:gd name="connsiteX5935" fmla="*/ 5601070 w 10035679"/>
              <a:gd name="connsiteY5935" fmla="*/ 1184573 h 5893281"/>
              <a:gd name="connsiteX5936" fmla="*/ 5607106 w 10035679"/>
              <a:gd name="connsiteY5936" fmla="*/ 1213554 h 5893281"/>
              <a:gd name="connsiteX5937" fmla="*/ 5602880 w 10035679"/>
              <a:gd name="connsiteY5937" fmla="*/ 1217781 h 5893281"/>
              <a:gd name="connsiteX5938" fmla="*/ 5601070 w 10035679"/>
              <a:gd name="connsiteY5938" fmla="*/ 1222006 h 5893281"/>
              <a:gd name="connsiteX5939" fmla="*/ 5596842 w 10035679"/>
              <a:gd name="connsiteY5939" fmla="*/ 1222006 h 5893281"/>
              <a:gd name="connsiteX5940" fmla="*/ 5596842 w 10035679"/>
              <a:gd name="connsiteY5940" fmla="*/ 1223816 h 5893281"/>
              <a:gd name="connsiteX5941" fmla="*/ 5592616 w 10035679"/>
              <a:gd name="connsiteY5941" fmla="*/ 1228044 h 5893281"/>
              <a:gd name="connsiteX5942" fmla="*/ 5592616 w 10035679"/>
              <a:gd name="connsiteY5942" fmla="*/ 1236497 h 5893281"/>
              <a:gd name="connsiteX5943" fmla="*/ 5596842 w 10035679"/>
              <a:gd name="connsiteY5943" fmla="*/ 1242533 h 5893281"/>
              <a:gd name="connsiteX5944" fmla="*/ 5601070 w 10035679"/>
              <a:gd name="connsiteY5944" fmla="*/ 1242533 h 5893281"/>
              <a:gd name="connsiteX5945" fmla="*/ 5602880 w 10035679"/>
              <a:gd name="connsiteY5945" fmla="*/ 1246759 h 5893281"/>
              <a:gd name="connsiteX5946" fmla="*/ 5607106 w 10035679"/>
              <a:gd name="connsiteY5946" fmla="*/ 1252799 h 5893281"/>
              <a:gd name="connsiteX5947" fmla="*/ 5631257 w 10035679"/>
              <a:gd name="connsiteY5947" fmla="*/ 1242533 h 5893281"/>
              <a:gd name="connsiteX5948" fmla="*/ 5645143 w 10035679"/>
              <a:gd name="connsiteY5948" fmla="*/ 1238307 h 5893281"/>
              <a:gd name="connsiteX5949" fmla="*/ 5655408 w 10035679"/>
              <a:gd name="connsiteY5949" fmla="*/ 1238307 h 5893281"/>
              <a:gd name="connsiteX5950" fmla="*/ 5659634 w 10035679"/>
              <a:gd name="connsiteY5950" fmla="*/ 1246759 h 5893281"/>
              <a:gd name="connsiteX5951" fmla="*/ 5663860 w 10035679"/>
              <a:gd name="connsiteY5951" fmla="*/ 1257025 h 5893281"/>
              <a:gd name="connsiteX5952" fmla="*/ 5674123 w 10035679"/>
              <a:gd name="connsiteY5952" fmla="*/ 1267290 h 5893281"/>
              <a:gd name="connsiteX5953" fmla="*/ 5684387 w 10035679"/>
              <a:gd name="connsiteY5953" fmla="*/ 1279363 h 5893281"/>
              <a:gd name="connsiteX5954" fmla="*/ 5748990 w 10035679"/>
              <a:gd name="connsiteY5954" fmla="*/ 1285402 h 5893281"/>
              <a:gd name="connsiteX5955" fmla="*/ 5773141 w 10035679"/>
              <a:gd name="connsiteY5955" fmla="*/ 1299892 h 5893281"/>
              <a:gd name="connsiteX5956" fmla="*/ 5801518 w 10035679"/>
              <a:gd name="connsiteY5956" fmla="*/ 1322230 h 5893281"/>
              <a:gd name="connsiteX5957" fmla="*/ 5829892 w 10035679"/>
              <a:gd name="connsiteY5957" fmla="*/ 1351211 h 5893281"/>
              <a:gd name="connsiteX5958" fmla="*/ 5854043 w 10035679"/>
              <a:gd name="connsiteY5958" fmla="*/ 1382002 h 5893281"/>
              <a:gd name="connsiteX5959" fmla="*/ 5876383 w 10035679"/>
              <a:gd name="connsiteY5959" fmla="*/ 1415211 h 5893281"/>
              <a:gd name="connsiteX5960" fmla="*/ 5882420 w 10035679"/>
              <a:gd name="connsiteY5960" fmla="*/ 1448416 h 5893281"/>
              <a:gd name="connsiteX5961" fmla="*/ 5878194 w 10035679"/>
              <a:gd name="connsiteY5961" fmla="*/ 1479210 h 5893281"/>
              <a:gd name="connsiteX5962" fmla="*/ 5854043 w 10035679"/>
              <a:gd name="connsiteY5962" fmla="*/ 1505776 h 5893281"/>
              <a:gd name="connsiteX5963" fmla="*/ 5821440 w 10035679"/>
              <a:gd name="connsiteY5963" fmla="*/ 1522077 h 5893281"/>
              <a:gd name="connsiteX5964" fmla="*/ 5787027 w 10035679"/>
              <a:gd name="connsiteY5964" fmla="*/ 1522077 h 5893281"/>
              <a:gd name="connsiteX5965" fmla="*/ 5754424 w 10035679"/>
              <a:gd name="connsiteY5965" fmla="*/ 1507586 h 5893281"/>
              <a:gd name="connsiteX5966" fmla="*/ 5726047 w 10035679"/>
              <a:gd name="connsiteY5966" fmla="*/ 1493096 h 5893281"/>
              <a:gd name="connsiteX5967" fmla="*/ 5697671 w 10035679"/>
              <a:gd name="connsiteY5967" fmla="*/ 1482833 h 5893281"/>
              <a:gd name="connsiteX5968" fmla="*/ 5701897 w 10035679"/>
              <a:gd name="connsiteY5968" fmla="*/ 1507586 h 5893281"/>
              <a:gd name="connsiteX5969" fmla="*/ 5706123 w 10035679"/>
              <a:gd name="connsiteY5969" fmla="*/ 1540794 h 5893281"/>
              <a:gd name="connsiteX5970" fmla="*/ 5710349 w 10035679"/>
              <a:gd name="connsiteY5970" fmla="*/ 1575809 h 5893281"/>
              <a:gd name="connsiteX5971" fmla="*/ 5716387 w 10035679"/>
              <a:gd name="connsiteY5971" fmla="*/ 1604790 h 5893281"/>
              <a:gd name="connsiteX5972" fmla="*/ 5724235 w 10035679"/>
              <a:gd name="connsiteY5972" fmla="*/ 1623507 h 5893281"/>
              <a:gd name="connsiteX5973" fmla="*/ 5730273 w 10035679"/>
              <a:gd name="connsiteY5973" fmla="*/ 1633769 h 5893281"/>
              <a:gd name="connsiteX5974" fmla="*/ 5740538 w 10035679"/>
              <a:gd name="connsiteY5974" fmla="*/ 1637995 h 5893281"/>
              <a:gd name="connsiteX5975" fmla="*/ 5748385 w 10035679"/>
              <a:gd name="connsiteY5975" fmla="*/ 1646449 h 5893281"/>
              <a:gd name="connsiteX5976" fmla="*/ 5762273 w 10035679"/>
              <a:gd name="connsiteY5976" fmla="*/ 1648260 h 5893281"/>
              <a:gd name="connsiteX5977" fmla="*/ 5758047 w 10035679"/>
              <a:gd name="connsiteY5977" fmla="*/ 1623507 h 5893281"/>
              <a:gd name="connsiteX5978" fmla="*/ 5753819 w 10035679"/>
              <a:gd name="connsiteY5978" fmla="*/ 1604790 h 5893281"/>
              <a:gd name="connsiteX5979" fmla="*/ 5753819 w 10035679"/>
              <a:gd name="connsiteY5979" fmla="*/ 1584263 h 5893281"/>
              <a:gd name="connsiteX5980" fmla="*/ 5766499 w 10035679"/>
              <a:gd name="connsiteY5980" fmla="*/ 1584263 h 5893281"/>
              <a:gd name="connsiteX5981" fmla="*/ 5766499 w 10035679"/>
              <a:gd name="connsiteY5981" fmla="*/ 1575809 h 5893281"/>
              <a:gd name="connsiteX5982" fmla="*/ 5790648 w 10035679"/>
              <a:gd name="connsiteY5982" fmla="*/ 1590300 h 5893281"/>
              <a:gd name="connsiteX5983" fmla="*/ 5814799 w 10035679"/>
              <a:gd name="connsiteY5983" fmla="*/ 1604790 h 5893281"/>
              <a:gd name="connsiteX5984" fmla="*/ 5843176 w 10035679"/>
              <a:gd name="connsiteY5984" fmla="*/ 1616865 h 5893281"/>
              <a:gd name="connsiteX5985" fmla="*/ 5847402 w 10035679"/>
              <a:gd name="connsiteY5985" fmla="*/ 1608411 h 5893281"/>
              <a:gd name="connsiteX5986" fmla="*/ 5851630 w 10035679"/>
              <a:gd name="connsiteY5986" fmla="*/ 1602375 h 5893281"/>
              <a:gd name="connsiteX5987" fmla="*/ 5853440 w 10035679"/>
              <a:gd name="connsiteY5987" fmla="*/ 1598149 h 5893281"/>
              <a:gd name="connsiteX5988" fmla="*/ 5857666 w 10035679"/>
              <a:gd name="connsiteY5988" fmla="*/ 1587884 h 5893281"/>
              <a:gd name="connsiteX5989" fmla="*/ 5857666 w 10035679"/>
              <a:gd name="connsiteY5989" fmla="*/ 1575809 h 5893281"/>
              <a:gd name="connsiteX5990" fmla="*/ 5853440 w 10035679"/>
              <a:gd name="connsiteY5990" fmla="*/ 1573999 h 5893281"/>
              <a:gd name="connsiteX5991" fmla="*/ 5851630 w 10035679"/>
              <a:gd name="connsiteY5991" fmla="*/ 1569772 h 5893281"/>
              <a:gd name="connsiteX5992" fmla="*/ 5847402 w 10035679"/>
              <a:gd name="connsiteY5992" fmla="*/ 1565546 h 5893281"/>
              <a:gd name="connsiteX5993" fmla="*/ 5847402 w 10035679"/>
              <a:gd name="connsiteY5993" fmla="*/ 1561320 h 5893281"/>
              <a:gd name="connsiteX5994" fmla="*/ 5847402 w 10035679"/>
              <a:gd name="connsiteY5994" fmla="*/ 1555282 h 5893281"/>
              <a:gd name="connsiteX5995" fmla="*/ 5843176 w 10035679"/>
              <a:gd name="connsiteY5995" fmla="*/ 1545020 h 5893281"/>
              <a:gd name="connsiteX5996" fmla="*/ 5875778 w 10035679"/>
              <a:gd name="connsiteY5996" fmla="*/ 1530529 h 5893281"/>
              <a:gd name="connsiteX5997" fmla="*/ 5896306 w 10035679"/>
              <a:gd name="connsiteY5997" fmla="*/ 1508189 h 5893281"/>
              <a:gd name="connsiteX5998" fmla="*/ 5914420 w 10035679"/>
              <a:gd name="connsiteY5998" fmla="*/ 1483436 h 5893281"/>
              <a:gd name="connsiteX5999" fmla="*/ 5924683 w 10035679"/>
              <a:gd name="connsiteY5999" fmla="*/ 1487662 h 5893281"/>
              <a:gd name="connsiteX6000" fmla="*/ 5938571 w 10035679"/>
              <a:gd name="connsiteY6000" fmla="*/ 1491888 h 5893281"/>
              <a:gd name="connsiteX6001" fmla="*/ 5952457 w 10035679"/>
              <a:gd name="connsiteY6001" fmla="*/ 1493701 h 5893281"/>
              <a:gd name="connsiteX6002" fmla="*/ 5966342 w 10035679"/>
              <a:gd name="connsiteY6002" fmla="*/ 1497926 h 5893281"/>
              <a:gd name="connsiteX6003" fmla="*/ 5960306 w 10035679"/>
              <a:gd name="connsiteY6003" fmla="*/ 1420040 h 5893281"/>
              <a:gd name="connsiteX6004" fmla="*/ 5946420 w 10035679"/>
              <a:gd name="connsiteY6004" fmla="*/ 1333702 h 5893281"/>
              <a:gd name="connsiteX6005" fmla="*/ 6004984 w 10035679"/>
              <a:gd name="connsiteY6005" fmla="*/ 1333702 h 5893281"/>
              <a:gd name="connsiteX6006" fmla="*/ 6018870 w 10035679"/>
              <a:gd name="connsiteY6006" fmla="*/ 1348191 h 5893281"/>
              <a:gd name="connsiteX6007" fmla="*/ 6032756 w 10035679"/>
              <a:gd name="connsiteY6007" fmla="*/ 1368719 h 5893281"/>
              <a:gd name="connsiteX6008" fmla="*/ 6044831 w 10035679"/>
              <a:gd name="connsiteY6008" fmla="*/ 1387436 h 5893281"/>
              <a:gd name="connsiteX6009" fmla="*/ 6044831 w 10035679"/>
              <a:gd name="connsiteY6009" fmla="*/ 1406154 h 5893281"/>
              <a:gd name="connsiteX6010" fmla="*/ 6036982 w 10035679"/>
              <a:gd name="connsiteY6010" fmla="*/ 1407964 h 5893281"/>
              <a:gd name="connsiteX6011" fmla="*/ 6032756 w 10035679"/>
              <a:gd name="connsiteY6011" fmla="*/ 1407964 h 5893281"/>
              <a:gd name="connsiteX6012" fmla="*/ 6026719 w 10035679"/>
              <a:gd name="connsiteY6012" fmla="*/ 1412193 h 5893281"/>
              <a:gd name="connsiteX6013" fmla="*/ 6012833 w 10035679"/>
              <a:gd name="connsiteY6013" fmla="*/ 1412193 h 5893281"/>
              <a:gd name="connsiteX6014" fmla="*/ 6012833 w 10035679"/>
              <a:gd name="connsiteY6014" fmla="*/ 1451436 h 5893281"/>
              <a:gd name="connsiteX6015" fmla="*/ 6023096 w 10035679"/>
              <a:gd name="connsiteY6015" fmla="*/ 1455663 h 5893281"/>
              <a:gd name="connsiteX6016" fmla="*/ 6027322 w 10035679"/>
              <a:gd name="connsiteY6016" fmla="*/ 1459889 h 5893281"/>
              <a:gd name="connsiteX6017" fmla="*/ 6033361 w 10035679"/>
              <a:gd name="connsiteY6017" fmla="*/ 1464116 h 5893281"/>
              <a:gd name="connsiteX6018" fmla="*/ 6041208 w 10035679"/>
              <a:gd name="connsiteY6018" fmla="*/ 1465926 h 5893281"/>
              <a:gd name="connsiteX6019" fmla="*/ 6051473 w 10035679"/>
              <a:gd name="connsiteY6019" fmla="*/ 1465926 h 5893281"/>
              <a:gd name="connsiteX6020" fmla="*/ 6055699 w 10035679"/>
              <a:gd name="connsiteY6020" fmla="*/ 1465926 h 5893281"/>
              <a:gd name="connsiteX6021" fmla="*/ 6059925 w 10035679"/>
              <a:gd name="connsiteY6021" fmla="*/ 1464116 h 5893281"/>
              <a:gd name="connsiteX6022" fmla="*/ 6061738 w 10035679"/>
              <a:gd name="connsiteY6022" fmla="*/ 1464116 h 5893281"/>
              <a:gd name="connsiteX6023" fmla="*/ 6069585 w 10035679"/>
              <a:gd name="connsiteY6023" fmla="*/ 1459889 h 5893281"/>
              <a:gd name="connsiteX6024" fmla="*/ 6073813 w 10035679"/>
              <a:gd name="connsiteY6024" fmla="*/ 1449624 h 5893281"/>
              <a:gd name="connsiteX6025" fmla="*/ 6073813 w 10035679"/>
              <a:gd name="connsiteY6025" fmla="*/ 1441172 h 5893281"/>
              <a:gd name="connsiteX6026" fmla="*/ 6073813 w 10035679"/>
              <a:gd name="connsiteY6026" fmla="*/ 1430908 h 5893281"/>
              <a:gd name="connsiteX6027" fmla="*/ 6073813 w 10035679"/>
              <a:gd name="connsiteY6027" fmla="*/ 1422456 h 5893281"/>
              <a:gd name="connsiteX6028" fmla="*/ 6069585 w 10035679"/>
              <a:gd name="connsiteY6028" fmla="*/ 1412193 h 5893281"/>
              <a:gd name="connsiteX6029" fmla="*/ 6093736 w 10035679"/>
              <a:gd name="connsiteY6029" fmla="*/ 1378984 h 5893281"/>
              <a:gd name="connsiteX6030" fmla="*/ 6122112 w 10035679"/>
              <a:gd name="connsiteY6030" fmla="*/ 1352417 h 5893281"/>
              <a:gd name="connsiteX6031" fmla="*/ 6146263 w 10035679"/>
              <a:gd name="connsiteY6031" fmla="*/ 1319211 h 5893281"/>
              <a:gd name="connsiteX6032" fmla="*/ 6158338 w 10035679"/>
              <a:gd name="connsiteY6032" fmla="*/ 1314985 h 5893281"/>
              <a:gd name="connsiteX6033" fmla="*/ 6168603 w 10035679"/>
              <a:gd name="connsiteY6033" fmla="*/ 1314985 h 5893281"/>
              <a:gd name="connsiteX6034" fmla="*/ 6172829 w 10035679"/>
              <a:gd name="connsiteY6034" fmla="*/ 1310759 h 5893281"/>
              <a:gd name="connsiteX6035" fmla="*/ 6178866 w 10035679"/>
              <a:gd name="connsiteY6035" fmla="*/ 1314985 h 5893281"/>
              <a:gd name="connsiteX6036" fmla="*/ 6186715 w 10035679"/>
              <a:gd name="connsiteY6036" fmla="*/ 1319211 h 5893281"/>
              <a:gd name="connsiteX6037" fmla="*/ 6188526 w 10035679"/>
              <a:gd name="connsiteY6037" fmla="*/ 1325248 h 5893281"/>
              <a:gd name="connsiteX6038" fmla="*/ 6192752 w 10035679"/>
              <a:gd name="connsiteY6038" fmla="*/ 1333702 h 5893281"/>
              <a:gd name="connsiteX6039" fmla="*/ 6196980 w 10035679"/>
              <a:gd name="connsiteY6039" fmla="*/ 1337928 h 5893281"/>
              <a:gd name="connsiteX6040" fmla="*/ 6198790 w 10035679"/>
              <a:gd name="connsiteY6040" fmla="*/ 1343965 h 5893281"/>
              <a:gd name="connsiteX6041" fmla="*/ 6206640 w 10035679"/>
              <a:gd name="connsiteY6041" fmla="*/ 1348191 h 5893281"/>
              <a:gd name="connsiteX6042" fmla="*/ 6206640 w 10035679"/>
              <a:gd name="connsiteY6042" fmla="*/ 1339739 h 5893281"/>
              <a:gd name="connsiteX6043" fmla="*/ 6212676 w 10035679"/>
              <a:gd name="connsiteY6043" fmla="*/ 1333702 h 5893281"/>
              <a:gd name="connsiteX6044" fmla="*/ 6216902 w 10035679"/>
              <a:gd name="connsiteY6044" fmla="*/ 1325248 h 5893281"/>
              <a:gd name="connsiteX6045" fmla="*/ 6221129 w 10035679"/>
              <a:gd name="connsiteY6045" fmla="*/ 1319211 h 5893281"/>
              <a:gd name="connsiteX6046" fmla="*/ 6221129 w 10035679"/>
              <a:gd name="connsiteY6046" fmla="*/ 1308947 h 5893281"/>
              <a:gd name="connsiteX6047" fmla="*/ 6225355 w 10035679"/>
              <a:gd name="connsiteY6047" fmla="*/ 1294459 h 5893281"/>
              <a:gd name="connsiteX6048" fmla="*/ 6255544 w 10035679"/>
              <a:gd name="connsiteY6048" fmla="*/ 1294459 h 5893281"/>
              <a:gd name="connsiteX6049" fmla="*/ 6283921 w 10035679"/>
              <a:gd name="connsiteY6049" fmla="*/ 1300495 h 5893281"/>
              <a:gd name="connsiteX6050" fmla="*/ 6310485 w 10035679"/>
              <a:gd name="connsiteY6050" fmla="*/ 1308947 h 5893281"/>
              <a:gd name="connsiteX6051" fmla="*/ 6292373 w 10035679"/>
              <a:gd name="connsiteY6051" fmla="*/ 1323437 h 5893281"/>
              <a:gd name="connsiteX6052" fmla="*/ 6274259 w 10035679"/>
              <a:gd name="connsiteY6052" fmla="*/ 1333702 h 5893281"/>
              <a:gd name="connsiteX6053" fmla="*/ 6260373 w 10035679"/>
              <a:gd name="connsiteY6053" fmla="*/ 1343965 h 5893281"/>
              <a:gd name="connsiteX6054" fmla="*/ 6246487 w 10035679"/>
              <a:gd name="connsiteY6054" fmla="*/ 1364493 h 5893281"/>
              <a:gd name="connsiteX6055" fmla="*/ 6264599 w 10035679"/>
              <a:gd name="connsiteY6055" fmla="*/ 1364493 h 5893281"/>
              <a:gd name="connsiteX6056" fmla="*/ 6274864 w 10035679"/>
              <a:gd name="connsiteY6056" fmla="*/ 1354230 h 5893281"/>
              <a:gd name="connsiteX6057" fmla="*/ 6299014 w 10035679"/>
              <a:gd name="connsiteY6057" fmla="*/ 1343965 h 5893281"/>
              <a:gd name="connsiteX6058" fmla="*/ 6325579 w 10035679"/>
              <a:gd name="connsiteY6058" fmla="*/ 1333702 h 5893281"/>
              <a:gd name="connsiteX6059" fmla="*/ 6346108 w 10035679"/>
              <a:gd name="connsiteY6059" fmla="*/ 1325248 h 5893281"/>
              <a:gd name="connsiteX6060" fmla="*/ 6368446 w 10035679"/>
              <a:gd name="connsiteY6060" fmla="*/ 1319211 h 5893281"/>
              <a:gd name="connsiteX6061" fmla="*/ 6374485 w 10035679"/>
              <a:gd name="connsiteY6061" fmla="*/ 1319211 h 5893281"/>
              <a:gd name="connsiteX6062" fmla="*/ 6378711 w 10035679"/>
              <a:gd name="connsiteY6062" fmla="*/ 1323437 h 5893281"/>
              <a:gd name="connsiteX6063" fmla="*/ 6384748 w 10035679"/>
              <a:gd name="connsiteY6063" fmla="*/ 1329474 h 5893281"/>
              <a:gd name="connsiteX6064" fmla="*/ 6388974 w 10035679"/>
              <a:gd name="connsiteY6064" fmla="*/ 1333702 h 5893281"/>
              <a:gd name="connsiteX6065" fmla="*/ 6393202 w 10035679"/>
              <a:gd name="connsiteY6065" fmla="*/ 1337928 h 5893281"/>
              <a:gd name="connsiteX6066" fmla="*/ 6399238 w 10035679"/>
              <a:gd name="connsiteY6066" fmla="*/ 1337928 h 5893281"/>
              <a:gd name="connsiteX6067" fmla="*/ 6413124 w 10035679"/>
              <a:gd name="connsiteY6067" fmla="*/ 1339739 h 5893281"/>
              <a:gd name="connsiteX6068" fmla="*/ 6417350 w 10035679"/>
              <a:gd name="connsiteY6068" fmla="*/ 1333702 h 5893281"/>
              <a:gd name="connsiteX6069" fmla="*/ 6421576 w 10035679"/>
              <a:gd name="connsiteY6069" fmla="*/ 1325248 h 5893281"/>
              <a:gd name="connsiteX6070" fmla="*/ 6423389 w 10035679"/>
              <a:gd name="connsiteY6070" fmla="*/ 1323437 h 5893281"/>
              <a:gd name="connsiteX6071" fmla="*/ 6423389 w 10035679"/>
              <a:gd name="connsiteY6071" fmla="*/ 1314985 h 5893281"/>
              <a:gd name="connsiteX6072" fmla="*/ 6427615 w 10035679"/>
              <a:gd name="connsiteY6072" fmla="*/ 1304721 h 5893281"/>
              <a:gd name="connsiteX6073" fmla="*/ 6427615 w 10035679"/>
              <a:gd name="connsiteY6073" fmla="*/ 1294459 h 5893281"/>
              <a:gd name="connsiteX6074" fmla="*/ 6421576 w 10035679"/>
              <a:gd name="connsiteY6074" fmla="*/ 1286005 h 5893281"/>
              <a:gd name="connsiteX6075" fmla="*/ 6417350 w 10035679"/>
              <a:gd name="connsiteY6075" fmla="*/ 1279968 h 5893281"/>
              <a:gd name="connsiteX6076" fmla="*/ 6413124 w 10035679"/>
              <a:gd name="connsiteY6076" fmla="*/ 1271516 h 5893281"/>
              <a:gd name="connsiteX6077" fmla="*/ 6413124 w 10035679"/>
              <a:gd name="connsiteY6077" fmla="*/ 1261251 h 5893281"/>
              <a:gd name="connsiteX6078" fmla="*/ 6413124 w 10035679"/>
              <a:gd name="connsiteY6078" fmla="*/ 1246759 h 5893281"/>
              <a:gd name="connsiteX6079" fmla="*/ 6423389 w 10035679"/>
              <a:gd name="connsiteY6079" fmla="*/ 1238307 h 5893281"/>
              <a:gd name="connsiteX6080" fmla="*/ 6431236 w 10035679"/>
              <a:gd name="connsiteY6080" fmla="*/ 1232271 h 5893281"/>
              <a:gd name="connsiteX6081" fmla="*/ 6437275 w 10035679"/>
              <a:gd name="connsiteY6081" fmla="*/ 1228044 h 5893281"/>
              <a:gd name="connsiteX6082" fmla="*/ 6451161 w 10035679"/>
              <a:gd name="connsiteY6082" fmla="*/ 1222006 h 5893281"/>
              <a:gd name="connsiteX6083" fmla="*/ 6459010 w 10035679"/>
              <a:gd name="connsiteY6083" fmla="*/ 1223816 h 5893281"/>
              <a:gd name="connsiteX6084" fmla="*/ 6469275 w 10035679"/>
              <a:gd name="connsiteY6084" fmla="*/ 1228044 h 5893281"/>
              <a:gd name="connsiteX6085" fmla="*/ 6483161 w 10035679"/>
              <a:gd name="connsiteY6085" fmla="*/ 1228044 h 5893281"/>
              <a:gd name="connsiteX6086" fmla="*/ 6497047 w 10035679"/>
              <a:gd name="connsiteY6086" fmla="*/ 1228044 h 5893281"/>
              <a:gd name="connsiteX6087" fmla="*/ 6515159 w 10035679"/>
              <a:gd name="connsiteY6087" fmla="*/ 1250383 h 5893281"/>
              <a:gd name="connsiteX6088" fmla="*/ 6539310 w 10035679"/>
              <a:gd name="connsiteY6088" fmla="*/ 1275138 h 5893281"/>
              <a:gd name="connsiteX6089" fmla="*/ 6575536 w 10035679"/>
              <a:gd name="connsiteY6089" fmla="*/ 1299892 h 5893281"/>
              <a:gd name="connsiteX6090" fmla="*/ 6605723 w 10035679"/>
              <a:gd name="connsiteY6090" fmla="*/ 1324645 h 5893281"/>
              <a:gd name="connsiteX6091" fmla="*/ 6634100 w 10035679"/>
              <a:gd name="connsiteY6091" fmla="*/ 1339136 h 5893281"/>
              <a:gd name="connsiteX6092" fmla="*/ 6652214 w 10035679"/>
              <a:gd name="connsiteY6092" fmla="*/ 1347588 h 5893281"/>
              <a:gd name="connsiteX6093" fmla="*/ 6656440 w 10035679"/>
              <a:gd name="connsiteY6093" fmla="*/ 1343362 h 5893281"/>
              <a:gd name="connsiteX6094" fmla="*/ 6656440 w 10035679"/>
              <a:gd name="connsiteY6094" fmla="*/ 1339136 h 5893281"/>
              <a:gd name="connsiteX6095" fmla="*/ 6658250 w 10035679"/>
              <a:gd name="connsiteY6095" fmla="*/ 1333097 h 5893281"/>
              <a:gd name="connsiteX6096" fmla="*/ 6647986 w 10035679"/>
              <a:gd name="connsiteY6096" fmla="*/ 1322834 h 5893281"/>
              <a:gd name="connsiteX6097" fmla="*/ 6641949 w 10035679"/>
              <a:gd name="connsiteY6097" fmla="*/ 1314380 h 5893281"/>
              <a:gd name="connsiteX6098" fmla="*/ 6637723 w 10035679"/>
              <a:gd name="connsiteY6098" fmla="*/ 1304118 h 5893281"/>
              <a:gd name="connsiteX6099" fmla="*/ 6629874 w 10035679"/>
              <a:gd name="connsiteY6099" fmla="*/ 1293854 h 5893281"/>
              <a:gd name="connsiteX6100" fmla="*/ 6628063 w 10035679"/>
              <a:gd name="connsiteY6100" fmla="*/ 1279363 h 5893281"/>
              <a:gd name="connsiteX6101" fmla="*/ 6595460 w 10035679"/>
              <a:gd name="connsiteY6101" fmla="*/ 1279363 h 5893281"/>
              <a:gd name="connsiteX6102" fmla="*/ 6599686 w 10035679"/>
              <a:gd name="connsiteY6102" fmla="*/ 1235891 h 5893281"/>
              <a:gd name="connsiteX6103" fmla="*/ 6591837 w 10035679"/>
              <a:gd name="connsiteY6103" fmla="*/ 1202686 h 5893281"/>
              <a:gd name="connsiteX6104" fmla="*/ 6587611 w 10035679"/>
              <a:gd name="connsiteY6104" fmla="*/ 1173704 h 5893281"/>
              <a:gd name="connsiteX6105" fmla="*/ 6581572 w 10035679"/>
              <a:gd name="connsiteY6105" fmla="*/ 1134460 h 5893281"/>
              <a:gd name="connsiteX6106" fmla="*/ 6602102 w 10035679"/>
              <a:gd name="connsiteY6106" fmla="*/ 1119972 h 5893281"/>
              <a:gd name="connsiteX6107" fmla="*/ 6615988 w 10035679"/>
              <a:gd name="connsiteY6107" fmla="*/ 1101253 h 5893281"/>
              <a:gd name="connsiteX6108" fmla="*/ 6623837 w 10035679"/>
              <a:gd name="connsiteY6108" fmla="*/ 1080726 h 5893281"/>
              <a:gd name="connsiteX6109" fmla="*/ 6629874 w 10035679"/>
              <a:gd name="connsiteY6109" fmla="*/ 1054159 h 5893281"/>
              <a:gd name="connsiteX6110" fmla="*/ 6637723 w 10035679"/>
              <a:gd name="connsiteY6110" fmla="*/ 1033632 h 5893281"/>
              <a:gd name="connsiteX6111" fmla="*/ 6647986 w 10035679"/>
              <a:gd name="connsiteY6111" fmla="*/ 1011294 h 5893281"/>
              <a:gd name="connsiteX6112" fmla="*/ 6661874 w 10035679"/>
              <a:gd name="connsiteY6112" fmla="*/ 994992 h 5893281"/>
              <a:gd name="connsiteX6113" fmla="*/ 6679986 w 10035679"/>
              <a:gd name="connsiteY6113" fmla="*/ 982917 h 5893281"/>
              <a:gd name="connsiteX6114" fmla="*/ 6712588 w 10035679"/>
              <a:gd name="connsiteY6114" fmla="*/ 981104 h 5893281"/>
              <a:gd name="connsiteX6115" fmla="*/ 6751230 w 10035679"/>
              <a:gd name="connsiteY6115" fmla="*/ 982917 h 5893281"/>
              <a:gd name="connsiteX6116" fmla="*/ 6761493 w 10035679"/>
              <a:gd name="connsiteY6116" fmla="*/ 1001632 h 5893281"/>
              <a:gd name="connsiteX6117" fmla="*/ 6775379 w 10035679"/>
              <a:gd name="connsiteY6117" fmla="*/ 1016123 h 5893281"/>
              <a:gd name="connsiteX6118" fmla="*/ 6771153 w 10035679"/>
              <a:gd name="connsiteY6118" fmla="*/ 1045104 h 5893281"/>
              <a:gd name="connsiteX6119" fmla="*/ 6765116 w 10035679"/>
              <a:gd name="connsiteY6119" fmla="*/ 1074084 h 5893281"/>
              <a:gd name="connsiteX6120" fmla="*/ 6757267 w 10035679"/>
              <a:gd name="connsiteY6120" fmla="*/ 1098838 h 5893281"/>
              <a:gd name="connsiteX6121" fmla="*/ 6755456 w 10035679"/>
              <a:gd name="connsiteY6121" fmla="*/ 1121179 h 5893281"/>
              <a:gd name="connsiteX6122" fmla="*/ 6751230 w 10035679"/>
              <a:gd name="connsiteY6122" fmla="*/ 1135668 h 5893281"/>
              <a:gd name="connsiteX6123" fmla="*/ 6757267 w 10035679"/>
              <a:gd name="connsiteY6123" fmla="*/ 1154385 h 5893281"/>
              <a:gd name="connsiteX6124" fmla="*/ 6769342 w 10035679"/>
              <a:gd name="connsiteY6124" fmla="*/ 1179137 h 5893281"/>
              <a:gd name="connsiteX6125" fmla="*/ 6775379 w 10035679"/>
              <a:gd name="connsiteY6125" fmla="*/ 1208120 h 5893281"/>
              <a:gd name="connsiteX6126" fmla="*/ 6781417 w 10035679"/>
              <a:gd name="connsiteY6126" fmla="*/ 1228648 h 5893281"/>
              <a:gd name="connsiteX6127" fmla="*/ 6781417 w 10035679"/>
              <a:gd name="connsiteY6127" fmla="*/ 1253401 h 5893281"/>
              <a:gd name="connsiteX6128" fmla="*/ 6775379 w 10035679"/>
              <a:gd name="connsiteY6128" fmla="*/ 1275742 h 5893281"/>
              <a:gd name="connsiteX6129" fmla="*/ 6769342 w 10035679"/>
              <a:gd name="connsiteY6129" fmla="*/ 1294459 h 5893281"/>
              <a:gd name="connsiteX6130" fmla="*/ 6769342 w 10035679"/>
              <a:gd name="connsiteY6130" fmla="*/ 1308947 h 5893281"/>
              <a:gd name="connsiteX6131" fmla="*/ 6771153 w 10035679"/>
              <a:gd name="connsiteY6131" fmla="*/ 1319211 h 5893281"/>
              <a:gd name="connsiteX6132" fmla="*/ 6775379 w 10035679"/>
              <a:gd name="connsiteY6132" fmla="*/ 1325248 h 5893281"/>
              <a:gd name="connsiteX6133" fmla="*/ 6781417 w 10035679"/>
              <a:gd name="connsiteY6133" fmla="*/ 1333702 h 5893281"/>
              <a:gd name="connsiteX6134" fmla="*/ 6789267 w 10035679"/>
              <a:gd name="connsiteY6134" fmla="*/ 1339739 h 5893281"/>
              <a:gd name="connsiteX6135" fmla="*/ 6793493 w 10035679"/>
              <a:gd name="connsiteY6135" fmla="*/ 1351815 h 5893281"/>
              <a:gd name="connsiteX6136" fmla="*/ 6799529 w 10035679"/>
              <a:gd name="connsiteY6136" fmla="*/ 1363890 h 5893281"/>
              <a:gd name="connsiteX6137" fmla="*/ 6789267 w 10035679"/>
              <a:gd name="connsiteY6137" fmla="*/ 1386229 h 5893281"/>
              <a:gd name="connsiteX6138" fmla="*/ 6781417 w 10035679"/>
              <a:gd name="connsiteY6138" fmla="*/ 1410985 h 5893281"/>
              <a:gd name="connsiteX6139" fmla="*/ 6781417 w 10035679"/>
              <a:gd name="connsiteY6139" fmla="*/ 1444191 h 5893281"/>
              <a:gd name="connsiteX6140" fmla="*/ 6771153 w 10035679"/>
              <a:gd name="connsiteY6140" fmla="*/ 1450228 h 5893281"/>
              <a:gd name="connsiteX6141" fmla="*/ 6765116 w 10035679"/>
              <a:gd name="connsiteY6141" fmla="*/ 1458682 h 5893281"/>
              <a:gd name="connsiteX6142" fmla="*/ 6754853 w 10035679"/>
              <a:gd name="connsiteY6142" fmla="*/ 1462908 h 5893281"/>
              <a:gd name="connsiteX6143" fmla="*/ 6742778 w 10035679"/>
              <a:gd name="connsiteY6143" fmla="*/ 1468945 h 5893281"/>
              <a:gd name="connsiteX6144" fmla="*/ 6728890 w 10035679"/>
              <a:gd name="connsiteY6144" fmla="*/ 1473173 h 5893281"/>
              <a:gd name="connsiteX6145" fmla="*/ 6728890 w 10035679"/>
              <a:gd name="connsiteY6145" fmla="*/ 1484041 h 5893281"/>
              <a:gd name="connsiteX6146" fmla="*/ 6769342 w 10035679"/>
              <a:gd name="connsiteY6146" fmla="*/ 1484041 h 5893281"/>
              <a:gd name="connsiteX6147" fmla="*/ 6771153 w 10035679"/>
              <a:gd name="connsiteY6147" fmla="*/ 1479815 h 5893281"/>
              <a:gd name="connsiteX6148" fmla="*/ 6775379 w 10035679"/>
              <a:gd name="connsiteY6148" fmla="*/ 1478003 h 5893281"/>
              <a:gd name="connsiteX6149" fmla="*/ 6781417 w 10035679"/>
              <a:gd name="connsiteY6149" fmla="*/ 1473776 h 5893281"/>
              <a:gd name="connsiteX6150" fmla="*/ 6795303 w 10035679"/>
              <a:gd name="connsiteY6150" fmla="*/ 1449021 h 5893281"/>
              <a:gd name="connsiteX6151" fmla="*/ 6809191 w 10035679"/>
              <a:gd name="connsiteY6151" fmla="*/ 1420040 h 5893281"/>
              <a:gd name="connsiteX6152" fmla="*/ 6821267 w 10035679"/>
              <a:gd name="connsiteY6152" fmla="*/ 1397701 h 5893281"/>
              <a:gd name="connsiteX6153" fmla="*/ 6827303 w 10035679"/>
              <a:gd name="connsiteY6153" fmla="*/ 1362682 h 5893281"/>
              <a:gd name="connsiteX6154" fmla="*/ 6821267 w 10035679"/>
              <a:gd name="connsiteY6154" fmla="*/ 1329474 h 5893281"/>
              <a:gd name="connsiteX6155" fmla="*/ 6817039 w 10035679"/>
              <a:gd name="connsiteY6155" fmla="*/ 1296269 h 5893281"/>
              <a:gd name="connsiteX6156" fmla="*/ 6812812 w 10035679"/>
              <a:gd name="connsiteY6156" fmla="*/ 1267290 h 5893281"/>
              <a:gd name="connsiteX6157" fmla="*/ 6851454 w 10035679"/>
              <a:gd name="connsiteY6157" fmla="*/ 1267290 h 5893281"/>
              <a:gd name="connsiteX6158" fmla="*/ 6887680 w 10035679"/>
              <a:gd name="connsiteY6158" fmla="*/ 1267290 h 5893281"/>
              <a:gd name="connsiteX6159" fmla="*/ 6922093 w 10035679"/>
              <a:gd name="connsiteY6159" fmla="*/ 1279363 h 5893281"/>
              <a:gd name="connsiteX6160" fmla="*/ 6922093 w 10035679"/>
              <a:gd name="connsiteY6160" fmla="*/ 1267290 h 5893281"/>
              <a:gd name="connsiteX6161" fmla="*/ 6887680 w 10035679"/>
              <a:gd name="connsiteY6161" fmla="*/ 1252799 h 5893281"/>
              <a:gd name="connsiteX6162" fmla="*/ 6845415 w 10035679"/>
              <a:gd name="connsiteY6162" fmla="*/ 1236497 h 5893281"/>
              <a:gd name="connsiteX6163" fmla="*/ 6806776 w 10035679"/>
              <a:gd name="connsiteY6163" fmla="*/ 1222006 h 5893281"/>
              <a:gd name="connsiteX6164" fmla="*/ 6798927 w 10035679"/>
              <a:gd name="connsiteY6164" fmla="*/ 1185177 h 5893281"/>
              <a:gd name="connsiteX6165" fmla="*/ 6788664 w 10035679"/>
              <a:gd name="connsiteY6165" fmla="*/ 1160423 h 5893281"/>
              <a:gd name="connsiteX6166" fmla="*/ 6778399 w 10035679"/>
              <a:gd name="connsiteY6166" fmla="*/ 1139896 h 5893281"/>
              <a:gd name="connsiteX6167" fmla="*/ 6768134 w 10035679"/>
              <a:gd name="connsiteY6167" fmla="*/ 1110915 h 5893281"/>
              <a:gd name="connsiteX6168" fmla="*/ 6812812 w 10035679"/>
              <a:gd name="connsiteY6168" fmla="*/ 1069858 h 5893281"/>
              <a:gd name="connsiteX6169" fmla="*/ 6812812 w 10035679"/>
              <a:gd name="connsiteY6169" fmla="*/ 1002237 h 5893281"/>
              <a:gd name="connsiteX6170" fmla="*/ 6820662 w 10035679"/>
              <a:gd name="connsiteY6170" fmla="*/ 1002237 h 5893281"/>
              <a:gd name="connsiteX6171" fmla="*/ 6826698 w 10035679"/>
              <a:gd name="connsiteY6171" fmla="*/ 1002237 h 5893281"/>
              <a:gd name="connsiteX6172" fmla="*/ 6830926 w 10035679"/>
              <a:gd name="connsiteY6172" fmla="*/ 1002237 h 5893281"/>
              <a:gd name="connsiteX6173" fmla="*/ 6830926 w 10035679"/>
              <a:gd name="connsiteY6173" fmla="*/ 1003445 h 5893281"/>
              <a:gd name="connsiteX6174" fmla="*/ 6836963 w 10035679"/>
              <a:gd name="connsiteY6174" fmla="*/ 1007671 h 5893281"/>
              <a:gd name="connsiteX6175" fmla="*/ 6844812 w 10035679"/>
              <a:gd name="connsiteY6175" fmla="*/ 1028198 h 5893281"/>
              <a:gd name="connsiteX6176" fmla="*/ 6850849 w 10035679"/>
              <a:gd name="connsiteY6176" fmla="*/ 1050538 h 5893281"/>
              <a:gd name="connsiteX6177" fmla="*/ 6864737 w 10035679"/>
              <a:gd name="connsiteY6177" fmla="*/ 1066840 h 5893281"/>
              <a:gd name="connsiteX6178" fmla="*/ 6891301 w 10035679"/>
              <a:gd name="connsiteY6178" fmla="*/ 1052349 h 5893281"/>
              <a:gd name="connsiteX6179" fmla="*/ 6921491 w 10035679"/>
              <a:gd name="connsiteY6179" fmla="*/ 1046310 h 5893281"/>
              <a:gd name="connsiteX6180" fmla="*/ 6961941 w 10035679"/>
              <a:gd name="connsiteY6180" fmla="*/ 1046310 h 5893281"/>
              <a:gd name="connsiteX6181" fmla="*/ 6982470 w 10035679"/>
              <a:gd name="connsiteY6181" fmla="*/ 1075292 h 5893281"/>
              <a:gd name="connsiteX6182" fmla="*/ 7015073 w 10035679"/>
              <a:gd name="connsiteY6182" fmla="*/ 1104271 h 5893281"/>
              <a:gd name="connsiteX6183" fmla="*/ 7045260 w 10035679"/>
              <a:gd name="connsiteY6183" fmla="*/ 1124800 h 5893281"/>
              <a:gd name="connsiteX6184" fmla="*/ 7045260 w 10035679"/>
              <a:gd name="connsiteY6184" fmla="*/ 1108499 h 5893281"/>
              <a:gd name="connsiteX6185" fmla="*/ 7021110 w 10035679"/>
              <a:gd name="connsiteY6185" fmla="*/ 1081934 h 5893281"/>
              <a:gd name="connsiteX6186" fmla="*/ 7002998 w 10035679"/>
              <a:gd name="connsiteY6186" fmla="*/ 1051141 h 5893281"/>
              <a:gd name="connsiteX6187" fmla="*/ 6992733 w 10035679"/>
              <a:gd name="connsiteY6187" fmla="*/ 1010086 h 5893281"/>
              <a:gd name="connsiteX6188" fmla="*/ 6982470 w 10035679"/>
              <a:gd name="connsiteY6188" fmla="*/ 970842 h 5893281"/>
              <a:gd name="connsiteX6189" fmla="*/ 6974621 w 10035679"/>
              <a:gd name="connsiteY6189" fmla="*/ 927371 h 5893281"/>
              <a:gd name="connsiteX6190" fmla="*/ 7021110 w 10035679"/>
              <a:gd name="connsiteY6190" fmla="*/ 912880 h 5893281"/>
              <a:gd name="connsiteX6191" fmla="*/ 7071827 w 10035679"/>
              <a:gd name="connsiteY6191" fmla="*/ 902616 h 5893281"/>
              <a:gd name="connsiteX6192" fmla="*/ 7085712 w 10035679"/>
              <a:gd name="connsiteY6192" fmla="*/ 935823 h 5893281"/>
              <a:gd name="connsiteX6193" fmla="*/ 7091749 w 10035679"/>
              <a:gd name="connsiteY6193" fmla="*/ 935823 h 5893281"/>
              <a:gd name="connsiteX6194" fmla="*/ 7099598 w 10035679"/>
              <a:gd name="connsiteY6194" fmla="*/ 902616 h 5893281"/>
              <a:gd name="connsiteX6195" fmla="*/ 7105637 w 10035679"/>
              <a:gd name="connsiteY6195" fmla="*/ 867597 h 5893281"/>
              <a:gd name="connsiteX6196" fmla="*/ 7115900 w 10035679"/>
              <a:gd name="connsiteY6196" fmla="*/ 830768 h 5893281"/>
              <a:gd name="connsiteX6197" fmla="*/ 7148503 w 10035679"/>
              <a:gd name="connsiteY6197" fmla="*/ 812052 h 5893281"/>
              <a:gd name="connsiteX6198" fmla="*/ 7172653 w 10035679"/>
              <a:gd name="connsiteY6198" fmla="*/ 791524 h 5893281"/>
              <a:gd name="connsiteX6199" fmla="*/ 7201030 w 10035679"/>
              <a:gd name="connsiteY6199" fmla="*/ 769186 h 5893281"/>
              <a:gd name="connsiteX6200" fmla="*/ 7229407 w 10035679"/>
              <a:gd name="connsiteY6200" fmla="*/ 757111 h 5893281"/>
              <a:gd name="connsiteX6201" fmla="*/ 7262010 w 10035679"/>
              <a:gd name="connsiteY6201" fmla="*/ 745035 h 5893281"/>
              <a:gd name="connsiteX6202" fmla="*/ 7304272 w 10035679"/>
              <a:gd name="connsiteY6202" fmla="*/ 745035 h 5893281"/>
              <a:gd name="connsiteX6203" fmla="*/ 7308499 w 10035679"/>
              <a:gd name="connsiteY6203" fmla="*/ 730545 h 5893281"/>
              <a:gd name="connsiteX6204" fmla="*/ 7314537 w 10035679"/>
              <a:gd name="connsiteY6204" fmla="*/ 720282 h 5893281"/>
              <a:gd name="connsiteX6205" fmla="*/ 7318763 w 10035679"/>
              <a:gd name="connsiteY6205" fmla="*/ 710017 h 5893281"/>
              <a:gd name="connsiteX6206" fmla="*/ 7324800 w 10035679"/>
              <a:gd name="connsiteY6206" fmla="*/ 699754 h 5893281"/>
              <a:gd name="connsiteX6207" fmla="*/ 7347140 w 10035679"/>
              <a:gd name="connsiteY6207" fmla="*/ 699754 h 5893281"/>
              <a:gd name="connsiteX6208" fmla="*/ 7375517 w 10035679"/>
              <a:gd name="connsiteY6208" fmla="*/ 699754 h 5893281"/>
              <a:gd name="connsiteX6209" fmla="*/ 7403894 w 10035679"/>
              <a:gd name="connsiteY6209" fmla="*/ 699754 h 5893281"/>
              <a:gd name="connsiteX6210" fmla="*/ 7424421 w 10035679"/>
              <a:gd name="connsiteY6210" fmla="*/ 699754 h 5893281"/>
              <a:gd name="connsiteX6211" fmla="*/ 7434684 w 10035679"/>
              <a:gd name="connsiteY6211" fmla="*/ 699754 h 5893281"/>
              <a:gd name="connsiteX6212" fmla="*/ 7448570 w 10035679"/>
              <a:gd name="connsiteY6212" fmla="*/ 687679 h 5893281"/>
              <a:gd name="connsiteX6213" fmla="*/ 7462458 w 10035679"/>
              <a:gd name="connsiteY6213" fmla="*/ 677414 h 5893281"/>
              <a:gd name="connsiteX6214" fmla="*/ 7476344 w 10035679"/>
              <a:gd name="connsiteY6214" fmla="*/ 662924 h 5893281"/>
              <a:gd name="connsiteX6215" fmla="*/ 7488419 w 10035679"/>
              <a:gd name="connsiteY6215" fmla="*/ 652661 h 5893281"/>
              <a:gd name="connsiteX6216" fmla="*/ 7498684 w 10035679"/>
              <a:gd name="connsiteY6216" fmla="*/ 656887 h 5893281"/>
              <a:gd name="connsiteX6217" fmla="*/ 7504720 w 10035679"/>
              <a:gd name="connsiteY6217" fmla="*/ 656887 h 5893281"/>
              <a:gd name="connsiteX6218" fmla="*/ 7516796 w 10035679"/>
              <a:gd name="connsiteY6218" fmla="*/ 658698 h 5893281"/>
              <a:gd name="connsiteX6219" fmla="*/ 7527059 w 10035679"/>
              <a:gd name="connsiteY6219" fmla="*/ 658698 h 5893281"/>
              <a:gd name="connsiteX6220" fmla="*/ 7527059 w 10035679"/>
              <a:gd name="connsiteY6220" fmla="*/ 619453 h 5893281"/>
              <a:gd name="connsiteX6221" fmla="*/ 7557248 w 10035679"/>
              <a:gd name="connsiteY6221" fmla="*/ 604964 h 5893281"/>
              <a:gd name="connsiteX6222" fmla="*/ 7583812 w 10035679"/>
              <a:gd name="connsiteY6222" fmla="*/ 590474 h 5893281"/>
              <a:gd name="connsiteX6223" fmla="*/ 7607963 w 10035679"/>
              <a:gd name="connsiteY6223" fmla="*/ 571757 h 5893281"/>
              <a:gd name="connsiteX6224" fmla="*/ 7628490 w 10035679"/>
              <a:gd name="connsiteY6224" fmla="*/ 551229 h 5893281"/>
              <a:gd name="connsiteX6225" fmla="*/ 1875891 w 10035679"/>
              <a:gd name="connsiteY6225" fmla="*/ 498704 h 5893281"/>
              <a:gd name="connsiteX6226" fmla="*/ 1912720 w 10035679"/>
              <a:gd name="connsiteY6226" fmla="*/ 508968 h 5893281"/>
              <a:gd name="connsiteX6227" fmla="*/ 1936870 w 10035679"/>
              <a:gd name="connsiteY6227" fmla="*/ 527685 h 5893281"/>
              <a:gd name="connsiteX6228" fmla="*/ 1957398 w 10035679"/>
              <a:gd name="connsiteY6228" fmla="*/ 543987 h 5893281"/>
              <a:gd name="connsiteX6229" fmla="*/ 1979738 w 10035679"/>
              <a:gd name="connsiteY6229" fmla="*/ 566325 h 5893281"/>
              <a:gd name="connsiteX6230" fmla="*/ 2000266 w 10035679"/>
              <a:gd name="connsiteY6230" fmla="*/ 582626 h 5893281"/>
              <a:gd name="connsiteX6231" fmla="*/ 2000266 w 10035679"/>
              <a:gd name="connsiteY6231" fmla="*/ 576589 h 5893281"/>
              <a:gd name="connsiteX6232" fmla="*/ 2012341 w 10035679"/>
              <a:gd name="connsiteY6232" fmla="*/ 576589 h 5893281"/>
              <a:gd name="connsiteX6233" fmla="*/ 2012341 w 10035679"/>
              <a:gd name="connsiteY6233" fmla="*/ 582626 h 5893281"/>
              <a:gd name="connsiteX6234" fmla="*/ 2014151 w 10035679"/>
              <a:gd name="connsiteY6234" fmla="*/ 591078 h 5893281"/>
              <a:gd name="connsiteX6235" fmla="*/ 2022000 w 10035679"/>
              <a:gd name="connsiteY6235" fmla="*/ 601343 h 5893281"/>
              <a:gd name="connsiteX6236" fmla="*/ 2026227 w 10035679"/>
              <a:gd name="connsiteY6236" fmla="*/ 615834 h 5893281"/>
              <a:gd name="connsiteX6237" fmla="*/ 2011738 w 10035679"/>
              <a:gd name="connsiteY6237" fmla="*/ 615834 h 5893281"/>
              <a:gd name="connsiteX6238" fmla="*/ 2003889 w 10035679"/>
              <a:gd name="connsiteY6238" fmla="*/ 615834 h 5893281"/>
              <a:gd name="connsiteX6239" fmla="*/ 2003889 w 10035679"/>
              <a:gd name="connsiteY6239" fmla="*/ 620060 h 5893281"/>
              <a:gd name="connsiteX6240" fmla="*/ 1999663 w 10035679"/>
              <a:gd name="connsiteY6240" fmla="*/ 620060 h 5893281"/>
              <a:gd name="connsiteX6241" fmla="*/ 1993624 w 10035679"/>
              <a:gd name="connsiteY6241" fmla="*/ 620060 h 5893281"/>
              <a:gd name="connsiteX6242" fmla="*/ 1985775 w 10035679"/>
              <a:gd name="connsiteY6242" fmla="*/ 624286 h 5893281"/>
              <a:gd name="connsiteX6243" fmla="*/ 1957398 w 10035679"/>
              <a:gd name="connsiteY6243" fmla="*/ 601946 h 5893281"/>
              <a:gd name="connsiteX6244" fmla="*/ 1929023 w 10035679"/>
              <a:gd name="connsiteY6244" fmla="*/ 591683 h 5893281"/>
              <a:gd name="connsiteX6245" fmla="*/ 1894608 w 10035679"/>
              <a:gd name="connsiteY6245" fmla="*/ 583231 h 5893281"/>
              <a:gd name="connsiteX6246" fmla="*/ 1862005 w 10035679"/>
              <a:gd name="connsiteY6246" fmla="*/ 566929 h 5893281"/>
              <a:gd name="connsiteX6247" fmla="*/ 1874080 w 10035679"/>
              <a:gd name="connsiteY6247" fmla="*/ 556665 h 5893281"/>
              <a:gd name="connsiteX6248" fmla="*/ 1875891 w 10035679"/>
              <a:gd name="connsiteY6248" fmla="*/ 544589 h 5893281"/>
              <a:gd name="connsiteX6249" fmla="*/ 1874080 w 10035679"/>
              <a:gd name="connsiteY6249" fmla="*/ 534327 h 5893281"/>
              <a:gd name="connsiteX6250" fmla="*/ 1874080 w 10035679"/>
              <a:gd name="connsiteY6250" fmla="*/ 519231 h 5893281"/>
              <a:gd name="connsiteX6251" fmla="*/ 4341650 w 10035679"/>
              <a:gd name="connsiteY6251" fmla="*/ 484215 h 5893281"/>
              <a:gd name="connsiteX6252" fmla="*/ 4349498 w 10035679"/>
              <a:gd name="connsiteY6252" fmla="*/ 484215 h 5893281"/>
              <a:gd name="connsiteX6253" fmla="*/ 4355535 w 10035679"/>
              <a:gd name="connsiteY6253" fmla="*/ 486025 h 5893281"/>
              <a:gd name="connsiteX6254" fmla="*/ 4359762 w 10035679"/>
              <a:gd name="connsiteY6254" fmla="*/ 490251 h 5893281"/>
              <a:gd name="connsiteX6255" fmla="*/ 4363988 w 10035679"/>
              <a:gd name="connsiteY6255" fmla="*/ 494477 h 5893281"/>
              <a:gd name="connsiteX6256" fmla="*/ 4365800 w 10035679"/>
              <a:gd name="connsiteY6256" fmla="*/ 498704 h 5893281"/>
              <a:gd name="connsiteX6257" fmla="*/ 4365800 w 10035679"/>
              <a:gd name="connsiteY6257" fmla="*/ 501119 h 5893281"/>
              <a:gd name="connsiteX6258" fmla="*/ 4365800 w 10035679"/>
              <a:gd name="connsiteY6258" fmla="*/ 505345 h 5893281"/>
              <a:gd name="connsiteX6259" fmla="*/ 4370026 w 10035679"/>
              <a:gd name="connsiteY6259" fmla="*/ 513797 h 5893281"/>
              <a:gd name="connsiteX6260" fmla="*/ 4355535 w 10035679"/>
              <a:gd name="connsiteY6260" fmla="*/ 513797 h 5893281"/>
              <a:gd name="connsiteX6261" fmla="*/ 4349498 w 10035679"/>
              <a:gd name="connsiteY6261" fmla="*/ 515610 h 5893281"/>
              <a:gd name="connsiteX6262" fmla="*/ 4341650 w 10035679"/>
              <a:gd name="connsiteY6262" fmla="*/ 515610 h 5893281"/>
              <a:gd name="connsiteX6263" fmla="*/ 4335612 w 10035679"/>
              <a:gd name="connsiteY6263" fmla="*/ 519836 h 5893281"/>
              <a:gd name="connsiteX6264" fmla="*/ 4323536 w 10035679"/>
              <a:gd name="connsiteY6264" fmla="*/ 519836 h 5893281"/>
              <a:gd name="connsiteX6265" fmla="*/ 4323536 w 10035679"/>
              <a:gd name="connsiteY6265" fmla="*/ 513797 h 5893281"/>
              <a:gd name="connsiteX6266" fmla="*/ 4317500 w 10035679"/>
              <a:gd name="connsiteY6266" fmla="*/ 513797 h 5893281"/>
              <a:gd name="connsiteX6267" fmla="*/ 4317500 w 10035679"/>
              <a:gd name="connsiteY6267" fmla="*/ 487233 h 5893281"/>
              <a:gd name="connsiteX6268" fmla="*/ 4327764 w 10035679"/>
              <a:gd name="connsiteY6268" fmla="*/ 487233 h 5893281"/>
              <a:gd name="connsiteX6269" fmla="*/ 4338027 w 10035679"/>
              <a:gd name="connsiteY6269" fmla="*/ 485420 h 5893281"/>
              <a:gd name="connsiteX6270" fmla="*/ 4341650 w 10035679"/>
              <a:gd name="connsiteY6270" fmla="*/ 485420 h 5893281"/>
              <a:gd name="connsiteX6271" fmla="*/ 1985775 w 10035679"/>
              <a:gd name="connsiteY6271" fmla="*/ 466101 h 5893281"/>
              <a:gd name="connsiteX6272" fmla="*/ 2018378 w 10035679"/>
              <a:gd name="connsiteY6272" fmla="*/ 466101 h 5893281"/>
              <a:gd name="connsiteX6273" fmla="*/ 2018378 w 10035679"/>
              <a:gd name="connsiteY6273" fmla="*/ 472139 h 5893281"/>
              <a:gd name="connsiteX6274" fmla="*/ 2012341 w 10035679"/>
              <a:gd name="connsiteY6274" fmla="*/ 472139 h 5893281"/>
              <a:gd name="connsiteX6275" fmla="*/ 2004491 w 10035679"/>
              <a:gd name="connsiteY6275" fmla="*/ 472139 h 5893281"/>
              <a:gd name="connsiteX6276" fmla="*/ 2000266 w 10035679"/>
              <a:gd name="connsiteY6276" fmla="*/ 476365 h 5893281"/>
              <a:gd name="connsiteX6277" fmla="*/ 1998455 w 10035679"/>
              <a:gd name="connsiteY6277" fmla="*/ 476365 h 5893281"/>
              <a:gd name="connsiteX6278" fmla="*/ 1994229 w 10035679"/>
              <a:gd name="connsiteY6278" fmla="*/ 476365 h 5893281"/>
              <a:gd name="connsiteX6279" fmla="*/ 1990003 w 10035679"/>
              <a:gd name="connsiteY6279" fmla="*/ 472139 h 5893281"/>
              <a:gd name="connsiteX6280" fmla="*/ 5344471 w 10035679"/>
              <a:gd name="connsiteY6280" fmla="*/ 414781 h 5893281"/>
              <a:gd name="connsiteX6281" fmla="*/ 5368622 w 10035679"/>
              <a:gd name="connsiteY6281" fmla="*/ 414781 h 5893281"/>
              <a:gd name="connsiteX6282" fmla="*/ 5376471 w 10035679"/>
              <a:gd name="connsiteY6282" fmla="*/ 443763 h 5893281"/>
              <a:gd name="connsiteX6283" fmla="*/ 5382507 w 10035679"/>
              <a:gd name="connsiteY6283" fmla="*/ 462478 h 5893281"/>
              <a:gd name="connsiteX6284" fmla="*/ 5396998 w 10035679"/>
              <a:gd name="connsiteY6284" fmla="*/ 470932 h 5893281"/>
              <a:gd name="connsiteX6285" fmla="*/ 5421149 w 10035679"/>
              <a:gd name="connsiteY6285" fmla="*/ 481194 h 5893281"/>
              <a:gd name="connsiteX6286" fmla="*/ 5410884 w 10035679"/>
              <a:gd name="connsiteY6286" fmla="*/ 524062 h 5893281"/>
              <a:gd name="connsiteX6287" fmla="*/ 5396395 w 10035679"/>
              <a:gd name="connsiteY6287" fmla="*/ 566929 h 5893281"/>
              <a:gd name="connsiteX6288" fmla="*/ 5375866 w 10035679"/>
              <a:gd name="connsiteY6288" fmla="*/ 597720 h 5893281"/>
              <a:gd name="connsiteX6289" fmla="*/ 5375866 w 10035679"/>
              <a:gd name="connsiteY6289" fmla="*/ 558475 h 5893281"/>
              <a:gd name="connsiteX6290" fmla="*/ 5329377 w 10035679"/>
              <a:gd name="connsiteY6290" fmla="*/ 558475 h 5893281"/>
              <a:gd name="connsiteX6291" fmla="*/ 5333603 w 10035679"/>
              <a:gd name="connsiteY6291" fmla="*/ 513194 h 5893281"/>
              <a:gd name="connsiteX6292" fmla="*/ 5337829 w 10035679"/>
              <a:gd name="connsiteY6292" fmla="*/ 470327 h 5893281"/>
              <a:gd name="connsiteX6293" fmla="*/ 7582001 w 10035679"/>
              <a:gd name="connsiteY6293" fmla="*/ 322407 h 5893281"/>
              <a:gd name="connsiteX6294" fmla="*/ 7583209 w 10035679"/>
              <a:gd name="connsiteY6294" fmla="*/ 322407 h 5893281"/>
              <a:gd name="connsiteX6295" fmla="*/ 7591058 w 10035679"/>
              <a:gd name="connsiteY6295" fmla="*/ 322407 h 5893281"/>
              <a:gd name="connsiteX6296" fmla="*/ 7591058 w 10035679"/>
              <a:gd name="connsiteY6296" fmla="*/ 330859 h 5893281"/>
              <a:gd name="connsiteX6297" fmla="*/ 7592869 w 10035679"/>
              <a:gd name="connsiteY6297" fmla="*/ 341123 h 5893281"/>
              <a:gd name="connsiteX6298" fmla="*/ 7597097 w 10035679"/>
              <a:gd name="connsiteY6298" fmla="*/ 345349 h 5893281"/>
              <a:gd name="connsiteX6299" fmla="*/ 7601323 w 10035679"/>
              <a:gd name="connsiteY6299" fmla="*/ 351386 h 5893281"/>
              <a:gd name="connsiteX6300" fmla="*/ 7605549 w 10035679"/>
              <a:gd name="connsiteY6300" fmla="*/ 355614 h 5893281"/>
              <a:gd name="connsiteX6301" fmla="*/ 7611586 w 10035679"/>
              <a:gd name="connsiteY6301" fmla="*/ 361651 h 5893281"/>
              <a:gd name="connsiteX6302" fmla="*/ 7619435 w 10035679"/>
              <a:gd name="connsiteY6302" fmla="*/ 355614 h 5893281"/>
              <a:gd name="connsiteX6303" fmla="*/ 7621246 w 10035679"/>
              <a:gd name="connsiteY6303" fmla="*/ 347160 h 5893281"/>
              <a:gd name="connsiteX6304" fmla="*/ 7625472 w 10035679"/>
              <a:gd name="connsiteY6304" fmla="*/ 345349 h 5893281"/>
              <a:gd name="connsiteX6305" fmla="*/ 7633321 w 10035679"/>
              <a:gd name="connsiteY6305" fmla="*/ 345349 h 5893281"/>
              <a:gd name="connsiteX6306" fmla="*/ 7643586 w 10035679"/>
              <a:gd name="connsiteY6306" fmla="*/ 341123 h 5893281"/>
              <a:gd name="connsiteX6307" fmla="*/ 7649622 w 10035679"/>
              <a:gd name="connsiteY6307" fmla="*/ 361651 h 5893281"/>
              <a:gd name="connsiteX6308" fmla="*/ 7661698 w 10035679"/>
              <a:gd name="connsiteY6308" fmla="*/ 376142 h 5893281"/>
              <a:gd name="connsiteX6309" fmla="*/ 7671962 w 10035679"/>
              <a:gd name="connsiteY6309" fmla="*/ 390630 h 5893281"/>
              <a:gd name="connsiteX6310" fmla="*/ 7677999 w 10035679"/>
              <a:gd name="connsiteY6310" fmla="*/ 409347 h 5893281"/>
              <a:gd name="connsiteX6311" fmla="*/ 7682225 w 10035679"/>
              <a:gd name="connsiteY6311" fmla="*/ 434103 h 5893281"/>
              <a:gd name="connsiteX6312" fmla="*/ 7682225 w 10035679"/>
              <a:gd name="connsiteY6312" fmla="*/ 438329 h 5893281"/>
              <a:gd name="connsiteX6313" fmla="*/ 7677999 w 10035679"/>
              <a:gd name="connsiteY6313" fmla="*/ 442555 h 5893281"/>
              <a:gd name="connsiteX6314" fmla="*/ 7677999 w 10035679"/>
              <a:gd name="connsiteY6314" fmla="*/ 444366 h 5893281"/>
              <a:gd name="connsiteX6315" fmla="*/ 7677999 w 10035679"/>
              <a:gd name="connsiteY6315" fmla="*/ 448592 h 5893281"/>
              <a:gd name="connsiteX6316" fmla="*/ 7677999 w 10035679"/>
              <a:gd name="connsiteY6316" fmla="*/ 452818 h 5893281"/>
              <a:gd name="connsiteX6317" fmla="*/ 7676189 w 10035679"/>
              <a:gd name="connsiteY6317" fmla="*/ 458856 h 5893281"/>
              <a:gd name="connsiteX6318" fmla="*/ 7653848 w 10035679"/>
              <a:gd name="connsiteY6318" fmla="*/ 473347 h 5893281"/>
              <a:gd name="connsiteX6319" fmla="*/ 7621246 w 10035679"/>
              <a:gd name="connsiteY6319" fmla="*/ 487836 h 5893281"/>
              <a:gd name="connsiteX6320" fmla="*/ 7582606 w 10035679"/>
              <a:gd name="connsiteY6320" fmla="*/ 496288 h 5893281"/>
              <a:gd name="connsiteX6321" fmla="*/ 7543965 w 10035679"/>
              <a:gd name="connsiteY6321" fmla="*/ 502327 h 5893281"/>
              <a:gd name="connsiteX6322" fmla="*/ 7511362 w 10035679"/>
              <a:gd name="connsiteY6322" fmla="*/ 506553 h 5893281"/>
              <a:gd name="connsiteX6323" fmla="*/ 7515588 w 10035679"/>
              <a:gd name="connsiteY6323" fmla="*/ 487836 h 5893281"/>
              <a:gd name="connsiteX6324" fmla="*/ 7519814 w 10035679"/>
              <a:gd name="connsiteY6324" fmla="*/ 481799 h 5893281"/>
              <a:gd name="connsiteX6325" fmla="*/ 7524040 w 10035679"/>
              <a:gd name="connsiteY6325" fmla="*/ 473347 h 5893281"/>
              <a:gd name="connsiteX6326" fmla="*/ 7525853 w 10035679"/>
              <a:gd name="connsiteY6326" fmla="*/ 471535 h 5893281"/>
              <a:gd name="connsiteX6327" fmla="*/ 7530079 w 10035679"/>
              <a:gd name="connsiteY6327" fmla="*/ 471535 h 5893281"/>
              <a:gd name="connsiteX6328" fmla="*/ 7537928 w 10035679"/>
              <a:gd name="connsiteY6328" fmla="*/ 467309 h 5893281"/>
              <a:gd name="connsiteX6329" fmla="*/ 7539739 w 10035679"/>
              <a:gd name="connsiteY6329" fmla="*/ 467309 h 5893281"/>
              <a:gd name="connsiteX6330" fmla="*/ 7543965 w 10035679"/>
              <a:gd name="connsiteY6330" fmla="*/ 463082 h 5893281"/>
              <a:gd name="connsiteX6331" fmla="*/ 7551814 w 10035679"/>
              <a:gd name="connsiteY6331" fmla="*/ 458856 h 5893281"/>
              <a:gd name="connsiteX6332" fmla="*/ 7562079 w 10035679"/>
              <a:gd name="connsiteY6332" fmla="*/ 429875 h 5893281"/>
              <a:gd name="connsiteX6333" fmla="*/ 7562079 w 10035679"/>
              <a:gd name="connsiteY6333" fmla="*/ 400895 h 5893281"/>
              <a:gd name="connsiteX6334" fmla="*/ 7557853 w 10035679"/>
              <a:gd name="connsiteY6334" fmla="*/ 374329 h 5893281"/>
              <a:gd name="connsiteX6335" fmla="*/ 7563889 w 10035679"/>
              <a:gd name="connsiteY6335" fmla="*/ 351991 h 5893281"/>
              <a:gd name="connsiteX6336" fmla="*/ 7582001 w 10035679"/>
              <a:gd name="connsiteY6336" fmla="*/ 331464 h 5893281"/>
              <a:gd name="connsiteX6337" fmla="*/ 2138526 w 10035679"/>
              <a:gd name="connsiteY6337" fmla="*/ 307916 h 5893281"/>
              <a:gd name="connsiteX6338" fmla="*/ 2142752 w 10035679"/>
              <a:gd name="connsiteY6338" fmla="*/ 307916 h 5893281"/>
              <a:gd name="connsiteX6339" fmla="*/ 2149998 w 10035679"/>
              <a:gd name="connsiteY6339" fmla="*/ 307916 h 5893281"/>
              <a:gd name="connsiteX6340" fmla="*/ 2188638 w 10035679"/>
              <a:gd name="connsiteY6340" fmla="*/ 350783 h 5893281"/>
              <a:gd name="connsiteX6341" fmla="*/ 2237542 w 10035679"/>
              <a:gd name="connsiteY6341" fmla="*/ 383386 h 5893281"/>
              <a:gd name="connsiteX6342" fmla="*/ 2298522 w 10035679"/>
              <a:gd name="connsiteY6342" fmla="*/ 408140 h 5893281"/>
              <a:gd name="connsiteX6343" fmla="*/ 2302747 w 10035679"/>
              <a:gd name="connsiteY6343" fmla="*/ 443158 h 5893281"/>
              <a:gd name="connsiteX6344" fmla="*/ 2313012 w 10035679"/>
              <a:gd name="connsiteY6344" fmla="*/ 469724 h 5893281"/>
              <a:gd name="connsiteX6345" fmla="*/ 2323277 w 10035679"/>
              <a:gd name="connsiteY6345" fmla="*/ 484215 h 5893281"/>
              <a:gd name="connsiteX6346" fmla="*/ 2337766 w 10035679"/>
              <a:gd name="connsiteY6346" fmla="*/ 498704 h 5893281"/>
              <a:gd name="connsiteX6347" fmla="*/ 2352256 w 10035679"/>
              <a:gd name="connsiteY6347" fmla="*/ 519231 h 5893281"/>
              <a:gd name="connsiteX6348" fmla="*/ 2328106 w 10035679"/>
              <a:gd name="connsiteY6348" fmla="*/ 523459 h 5893281"/>
              <a:gd name="connsiteX6349" fmla="*/ 2303955 w 10035679"/>
              <a:gd name="connsiteY6349" fmla="*/ 527685 h 5893281"/>
              <a:gd name="connsiteX6350" fmla="*/ 2281617 w 10035679"/>
              <a:gd name="connsiteY6350" fmla="*/ 537948 h 5893281"/>
              <a:gd name="connsiteX6351" fmla="*/ 2267126 w 10035679"/>
              <a:gd name="connsiteY6351" fmla="*/ 552439 h 5893281"/>
              <a:gd name="connsiteX6352" fmla="*/ 2265316 w 10035679"/>
              <a:gd name="connsiteY6352" fmla="*/ 558475 h 5893281"/>
              <a:gd name="connsiteX6353" fmla="*/ 2261090 w 10035679"/>
              <a:gd name="connsiteY6353" fmla="*/ 566929 h 5893281"/>
              <a:gd name="connsiteX6354" fmla="*/ 2256864 w 10035679"/>
              <a:gd name="connsiteY6354" fmla="*/ 572966 h 5893281"/>
              <a:gd name="connsiteX6355" fmla="*/ 2252636 w 10035679"/>
              <a:gd name="connsiteY6355" fmla="*/ 577192 h 5893281"/>
              <a:gd name="connsiteX6356" fmla="*/ 2246599 w 10035679"/>
              <a:gd name="connsiteY6356" fmla="*/ 583231 h 5893281"/>
              <a:gd name="connsiteX6357" fmla="*/ 2224259 w 10035679"/>
              <a:gd name="connsiteY6357" fmla="*/ 587457 h 5893281"/>
              <a:gd name="connsiteX6358" fmla="*/ 2194072 w 10035679"/>
              <a:gd name="connsiteY6358" fmla="*/ 591683 h 5893281"/>
              <a:gd name="connsiteX6359" fmla="*/ 2157243 w 10035679"/>
              <a:gd name="connsiteY6359" fmla="*/ 587457 h 5893281"/>
              <a:gd name="connsiteX6360" fmla="*/ 2128866 w 10035679"/>
              <a:gd name="connsiteY6360" fmla="*/ 583231 h 5893281"/>
              <a:gd name="connsiteX6361" fmla="*/ 2122829 w 10035679"/>
              <a:gd name="connsiteY6361" fmla="*/ 562701 h 5893281"/>
              <a:gd name="connsiteX6362" fmla="*/ 2118601 w 10035679"/>
              <a:gd name="connsiteY6362" fmla="*/ 548213 h 5893281"/>
              <a:gd name="connsiteX6363" fmla="*/ 2114375 w 10035679"/>
              <a:gd name="connsiteY6363" fmla="*/ 537948 h 5893281"/>
              <a:gd name="connsiteX6364" fmla="*/ 2104112 w 10035679"/>
              <a:gd name="connsiteY6364" fmla="*/ 519231 h 5893281"/>
              <a:gd name="connsiteX6365" fmla="*/ 2150601 w 10035679"/>
              <a:gd name="connsiteY6365" fmla="*/ 504742 h 5893281"/>
              <a:gd name="connsiteX6366" fmla="*/ 2150601 w 10035679"/>
              <a:gd name="connsiteY6366" fmla="*/ 498704 h 5893281"/>
              <a:gd name="connsiteX6367" fmla="*/ 2113772 w 10035679"/>
              <a:gd name="connsiteY6367" fmla="*/ 494477 h 5893281"/>
              <a:gd name="connsiteX6368" fmla="*/ 2089622 w 10035679"/>
              <a:gd name="connsiteY6368" fmla="*/ 486025 h 5893281"/>
              <a:gd name="connsiteX6369" fmla="*/ 2071509 w 10035679"/>
              <a:gd name="connsiteY6369" fmla="*/ 471535 h 5893281"/>
              <a:gd name="connsiteX6370" fmla="*/ 2069697 w 10035679"/>
              <a:gd name="connsiteY6370" fmla="*/ 461272 h 5893281"/>
              <a:gd name="connsiteX6371" fmla="*/ 2061850 w 10035679"/>
              <a:gd name="connsiteY6371" fmla="*/ 451007 h 5893281"/>
              <a:gd name="connsiteX6372" fmla="*/ 2057622 w 10035679"/>
              <a:gd name="connsiteY6372" fmla="*/ 440742 h 5893281"/>
              <a:gd name="connsiteX6373" fmla="*/ 2057622 w 10035679"/>
              <a:gd name="connsiteY6373" fmla="*/ 428669 h 5893281"/>
              <a:gd name="connsiteX6374" fmla="*/ 2057622 w 10035679"/>
              <a:gd name="connsiteY6374" fmla="*/ 422630 h 5893281"/>
              <a:gd name="connsiteX6375" fmla="*/ 2057622 w 10035679"/>
              <a:gd name="connsiteY6375" fmla="*/ 414178 h 5893281"/>
              <a:gd name="connsiteX6376" fmla="*/ 2061850 w 10035679"/>
              <a:gd name="connsiteY6376" fmla="*/ 414178 h 5893281"/>
              <a:gd name="connsiteX6377" fmla="*/ 2066076 w 10035679"/>
              <a:gd name="connsiteY6377" fmla="*/ 412366 h 5893281"/>
              <a:gd name="connsiteX6378" fmla="*/ 2070302 w 10035679"/>
              <a:gd name="connsiteY6378" fmla="*/ 412366 h 5893281"/>
              <a:gd name="connsiteX6379" fmla="*/ 2072113 w 10035679"/>
              <a:gd name="connsiteY6379" fmla="*/ 412366 h 5893281"/>
              <a:gd name="connsiteX6380" fmla="*/ 2079962 w 10035679"/>
              <a:gd name="connsiteY6380" fmla="*/ 408140 h 5893281"/>
              <a:gd name="connsiteX6381" fmla="*/ 2082980 w 10035679"/>
              <a:gd name="connsiteY6381" fmla="*/ 398480 h 5893281"/>
              <a:gd name="connsiteX6382" fmla="*/ 2082980 w 10035679"/>
              <a:gd name="connsiteY6382" fmla="*/ 386404 h 5893281"/>
              <a:gd name="connsiteX6383" fmla="*/ 2082980 w 10035679"/>
              <a:gd name="connsiteY6383" fmla="*/ 380368 h 5893281"/>
              <a:gd name="connsiteX6384" fmla="*/ 2084791 w 10035679"/>
              <a:gd name="connsiteY6384" fmla="*/ 376142 h 5893281"/>
              <a:gd name="connsiteX6385" fmla="*/ 2089019 w 10035679"/>
              <a:gd name="connsiteY6385" fmla="*/ 370103 h 5893281"/>
              <a:gd name="connsiteX6386" fmla="*/ 2093245 w 10035679"/>
              <a:gd name="connsiteY6386" fmla="*/ 370103 h 5893281"/>
              <a:gd name="connsiteX6387" fmla="*/ 2097471 w 10035679"/>
              <a:gd name="connsiteY6387" fmla="*/ 365877 h 5893281"/>
              <a:gd name="connsiteX6388" fmla="*/ 2099282 w 10035679"/>
              <a:gd name="connsiteY6388" fmla="*/ 365877 h 5893281"/>
              <a:gd name="connsiteX6389" fmla="*/ 2103508 w 10035679"/>
              <a:gd name="connsiteY6389" fmla="*/ 365877 h 5893281"/>
              <a:gd name="connsiteX6390" fmla="*/ 2109546 w 10035679"/>
              <a:gd name="connsiteY6390" fmla="*/ 361651 h 5893281"/>
              <a:gd name="connsiteX6391" fmla="*/ 2113772 w 10035679"/>
              <a:gd name="connsiteY6391" fmla="*/ 347160 h 5893281"/>
              <a:gd name="connsiteX6392" fmla="*/ 2117999 w 10035679"/>
              <a:gd name="connsiteY6392" fmla="*/ 336897 h 5893281"/>
              <a:gd name="connsiteX6393" fmla="*/ 2122224 w 10035679"/>
              <a:gd name="connsiteY6393" fmla="*/ 326633 h 5893281"/>
              <a:gd name="connsiteX6394" fmla="*/ 2128263 w 10035679"/>
              <a:gd name="connsiteY6394" fmla="*/ 316370 h 5893281"/>
              <a:gd name="connsiteX6395" fmla="*/ 2132489 w 10035679"/>
              <a:gd name="connsiteY6395" fmla="*/ 312142 h 5893281"/>
              <a:gd name="connsiteX6396" fmla="*/ 2136715 w 10035679"/>
              <a:gd name="connsiteY6396" fmla="*/ 312142 h 5893281"/>
              <a:gd name="connsiteX6397" fmla="*/ 4240220 w 10035679"/>
              <a:gd name="connsiteY6397" fmla="*/ 268671 h 5893281"/>
              <a:gd name="connsiteX6398" fmla="*/ 4250484 w 10035679"/>
              <a:gd name="connsiteY6398" fmla="*/ 272899 h 5893281"/>
              <a:gd name="connsiteX6399" fmla="*/ 4260746 w 10035679"/>
              <a:gd name="connsiteY6399" fmla="*/ 274710 h 5893281"/>
              <a:gd name="connsiteX6400" fmla="*/ 4266785 w 10035679"/>
              <a:gd name="connsiteY6400" fmla="*/ 278936 h 5893281"/>
              <a:gd name="connsiteX6401" fmla="*/ 4278858 w 10035679"/>
              <a:gd name="connsiteY6401" fmla="*/ 283162 h 5893281"/>
              <a:gd name="connsiteX6402" fmla="*/ 4278858 w 10035679"/>
              <a:gd name="connsiteY6402" fmla="*/ 293427 h 5893281"/>
              <a:gd name="connsiteX6403" fmla="*/ 4280671 w 10035679"/>
              <a:gd name="connsiteY6403" fmla="*/ 301879 h 5893281"/>
              <a:gd name="connsiteX6404" fmla="*/ 4280671 w 10035679"/>
              <a:gd name="connsiteY6404" fmla="*/ 307916 h 5893281"/>
              <a:gd name="connsiteX6405" fmla="*/ 4284896 w 10035679"/>
              <a:gd name="connsiteY6405" fmla="*/ 316370 h 5893281"/>
              <a:gd name="connsiteX6406" fmla="*/ 4260746 w 10035679"/>
              <a:gd name="connsiteY6406" fmla="*/ 316370 h 5893281"/>
              <a:gd name="connsiteX6407" fmla="*/ 4256519 w 10035679"/>
              <a:gd name="connsiteY6407" fmla="*/ 307916 h 5893281"/>
              <a:gd name="connsiteX6408" fmla="*/ 4252295 w 10035679"/>
              <a:gd name="connsiteY6408" fmla="*/ 301879 h 5893281"/>
              <a:gd name="connsiteX6409" fmla="*/ 4246256 w 10035679"/>
              <a:gd name="connsiteY6409" fmla="*/ 293427 h 5893281"/>
              <a:gd name="connsiteX6410" fmla="*/ 4242029 w 10035679"/>
              <a:gd name="connsiteY6410" fmla="*/ 289201 h 5893281"/>
              <a:gd name="connsiteX6411" fmla="*/ 4242029 w 10035679"/>
              <a:gd name="connsiteY6411" fmla="*/ 278936 h 5893281"/>
              <a:gd name="connsiteX6412" fmla="*/ 5226738 w 10035679"/>
              <a:gd name="connsiteY6412" fmla="*/ 221580 h 5893281"/>
              <a:gd name="connsiteX6413" fmla="*/ 5238813 w 10035679"/>
              <a:gd name="connsiteY6413" fmla="*/ 240295 h 5893281"/>
              <a:gd name="connsiteX6414" fmla="*/ 5249078 w 10035679"/>
              <a:gd name="connsiteY6414" fmla="*/ 275313 h 5893281"/>
              <a:gd name="connsiteX6415" fmla="*/ 5263567 w 10035679"/>
              <a:gd name="connsiteY6415" fmla="*/ 307916 h 5893281"/>
              <a:gd name="connsiteX6416" fmla="*/ 5281681 w 10035679"/>
              <a:gd name="connsiteY6416" fmla="*/ 340519 h 5893281"/>
              <a:gd name="connsiteX6417" fmla="*/ 5291943 w 10035679"/>
              <a:gd name="connsiteY6417" fmla="*/ 355009 h 5893281"/>
              <a:gd name="connsiteX6418" fmla="*/ 5297982 w 10035679"/>
              <a:gd name="connsiteY6418" fmla="*/ 346557 h 5893281"/>
              <a:gd name="connsiteX6419" fmla="*/ 5302208 w 10035679"/>
              <a:gd name="connsiteY6419" fmla="*/ 344747 h 5893281"/>
              <a:gd name="connsiteX6420" fmla="*/ 5310057 w 10035679"/>
              <a:gd name="connsiteY6420" fmla="*/ 344747 h 5893281"/>
              <a:gd name="connsiteX6421" fmla="*/ 5316094 w 10035679"/>
              <a:gd name="connsiteY6421" fmla="*/ 340519 h 5893281"/>
              <a:gd name="connsiteX6422" fmla="*/ 5330585 w 10035679"/>
              <a:gd name="connsiteY6422" fmla="*/ 340519 h 5893281"/>
              <a:gd name="connsiteX6423" fmla="*/ 5330585 w 10035679"/>
              <a:gd name="connsiteY6423" fmla="*/ 346557 h 5893281"/>
              <a:gd name="connsiteX6424" fmla="*/ 5338434 w 10035679"/>
              <a:gd name="connsiteY6424" fmla="*/ 346557 h 5893281"/>
              <a:gd name="connsiteX6425" fmla="*/ 5338434 w 10035679"/>
              <a:gd name="connsiteY6425" fmla="*/ 368895 h 5893281"/>
              <a:gd name="connsiteX6426" fmla="*/ 5283491 w 10035679"/>
              <a:gd name="connsiteY6426" fmla="*/ 374934 h 5893281"/>
              <a:gd name="connsiteX6427" fmla="*/ 5277455 w 10035679"/>
              <a:gd name="connsiteY6427" fmla="*/ 432290 h 5893281"/>
              <a:gd name="connsiteX6428" fmla="*/ 5259341 w 10035679"/>
              <a:gd name="connsiteY6428" fmla="*/ 479384 h 5893281"/>
              <a:gd name="connsiteX6429" fmla="*/ 5244852 w 10035679"/>
              <a:gd name="connsiteY6429" fmla="*/ 526477 h 5893281"/>
              <a:gd name="connsiteX6430" fmla="*/ 5238813 w 10035679"/>
              <a:gd name="connsiteY6430" fmla="*/ 565722 h 5893281"/>
              <a:gd name="connsiteX6431" fmla="*/ 5234587 w 10035679"/>
              <a:gd name="connsiteY6431" fmla="*/ 604966 h 5893281"/>
              <a:gd name="connsiteX6432" fmla="*/ 5234587 w 10035679"/>
              <a:gd name="connsiteY6432" fmla="*/ 637569 h 5893281"/>
              <a:gd name="connsiteX6433" fmla="*/ 5226738 w 10035679"/>
              <a:gd name="connsiteY6433" fmla="*/ 668361 h 5893281"/>
              <a:gd name="connsiteX6434" fmla="*/ 5220701 w 10035679"/>
              <a:gd name="connsiteY6434" fmla="*/ 668361 h 5893281"/>
              <a:gd name="connsiteX6435" fmla="*/ 5220701 w 10035679"/>
              <a:gd name="connsiteY6435" fmla="*/ 662322 h 5893281"/>
              <a:gd name="connsiteX6436" fmla="*/ 5210436 w 10035679"/>
              <a:gd name="connsiteY6436" fmla="*/ 647832 h 5893281"/>
              <a:gd name="connsiteX6437" fmla="*/ 5192324 w 10035679"/>
              <a:gd name="connsiteY6437" fmla="*/ 629117 h 5893281"/>
              <a:gd name="connsiteX6438" fmla="*/ 5171797 w 10035679"/>
              <a:gd name="connsiteY6438" fmla="*/ 604361 h 5893281"/>
              <a:gd name="connsiteX6439" fmla="*/ 5153683 w 10035679"/>
              <a:gd name="connsiteY6439" fmla="*/ 579608 h 5893281"/>
              <a:gd name="connsiteX6440" fmla="*/ 5139194 w 10035679"/>
              <a:gd name="connsiteY6440" fmla="*/ 554854 h 5893281"/>
              <a:gd name="connsiteX6441" fmla="*/ 5131345 w 10035679"/>
              <a:gd name="connsiteY6441" fmla="*/ 532514 h 5893281"/>
              <a:gd name="connsiteX6442" fmla="*/ 5135571 w 10035679"/>
              <a:gd name="connsiteY6442" fmla="*/ 518025 h 5893281"/>
              <a:gd name="connsiteX6443" fmla="*/ 5143420 w 10035679"/>
              <a:gd name="connsiteY6443" fmla="*/ 513797 h 5893281"/>
              <a:gd name="connsiteX6444" fmla="*/ 5149457 w 10035679"/>
              <a:gd name="connsiteY6444" fmla="*/ 513797 h 5893281"/>
              <a:gd name="connsiteX6445" fmla="*/ 5153683 w 10035679"/>
              <a:gd name="connsiteY6445" fmla="*/ 513797 h 5893281"/>
              <a:gd name="connsiteX6446" fmla="*/ 5157909 w 10035679"/>
              <a:gd name="connsiteY6446" fmla="*/ 513797 h 5893281"/>
              <a:gd name="connsiteX6447" fmla="*/ 5159721 w 10035679"/>
              <a:gd name="connsiteY6447" fmla="*/ 513797 h 5893281"/>
              <a:gd name="connsiteX6448" fmla="*/ 5163948 w 10035679"/>
              <a:gd name="connsiteY6448" fmla="*/ 513797 h 5893281"/>
              <a:gd name="connsiteX6449" fmla="*/ 5168174 w 10035679"/>
              <a:gd name="connsiteY6449" fmla="*/ 513194 h 5893281"/>
              <a:gd name="connsiteX6450" fmla="*/ 5174212 w 10035679"/>
              <a:gd name="connsiteY6450" fmla="*/ 504742 h 5893281"/>
              <a:gd name="connsiteX6451" fmla="*/ 5168174 w 10035679"/>
              <a:gd name="connsiteY6451" fmla="*/ 504742 h 5893281"/>
              <a:gd name="connsiteX6452" fmla="*/ 5168174 w 10035679"/>
              <a:gd name="connsiteY6452" fmla="*/ 498704 h 5893281"/>
              <a:gd name="connsiteX6453" fmla="*/ 5135571 w 10035679"/>
              <a:gd name="connsiteY6453" fmla="*/ 494477 h 5893281"/>
              <a:gd name="connsiteX6454" fmla="*/ 5117459 w 10035679"/>
              <a:gd name="connsiteY6454" fmla="*/ 484215 h 5893281"/>
              <a:gd name="connsiteX6455" fmla="*/ 5102968 w 10035679"/>
              <a:gd name="connsiteY6455" fmla="*/ 465498 h 5893281"/>
              <a:gd name="connsiteX6456" fmla="*/ 5117459 w 10035679"/>
              <a:gd name="connsiteY6456" fmla="*/ 461272 h 5893281"/>
              <a:gd name="connsiteX6457" fmla="*/ 5129532 w 10035679"/>
              <a:gd name="connsiteY6457" fmla="*/ 457044 h 5893281"/>
              <a:gd name="connsiteX6458" fmla="*/ 5135571 w 10035679"/>
              <a:gd name="connsiteY6458" fmla="*/ 455233 h 5893281"/>
              <a:gd name="connsiteX6459" fmla="*/ 5143420 w 10035679"/>
              <a:gd name="connsiteY6459" fmla="*/ 451007 h 5893281"/>
              <a:gd name="connsiteX6460" fmla="*/ 5149457 w 10035679"/>
              <a:gd name="connsiteY6460" fmla="*/ 446781 h 5893281"/>
              <a:gd name="connsiteX6461" fmla="*/ 5157306 w 10035679"/>
              <a:gd name="connsiteY6461" fmla="*/ 440742 h 5893281"/>
              <a:gd name="connsiteX6462" fmla="*/ 5157306 w 10035679"/>
              <a:gd name="connsiteY6462" fmla="*/ 432290 h 5893281"/>
              <a:gd name="connsiteX6463" fmla="*/ 5128929 w 10035679"/>
              <a:gd name="connsiteY6463" fmla="*/ 432290 h 5893281"/>
              <a:gd name="connsiteX6464" fmla="*/ 5121080 w 10035679"/>
              <a:gd name="connsiteY6464" fmla="*/ 436516 h 5893281"/>
              <a:gd name="connsiteX6465" fmla="*/ 5115043 w 10035679"/>
              <a:gd name="connsiteY6465" fmla="*/ 436516 h 5893281"/>
              <a:gd name="connsiteX6466" fmla="*/ 5107194 w 10035679"/>
              <a:gd name="connsiteY6466" fmla="*/ 440742 h 5893281"/>
              <a:gd name="connsiteX6467" fmla="*/ 5096931 w 10035679"/>
              <a:gd name="connsiteY6467" fmla="*/ 440742 h 5893281"/>
              <a:gd name="connsiteX6468" fmla="*/ 5078817 w 10035679"/>
              <a:gd name="connsiteY6468" fmla="*/ 408140 h 5893281"/>
              <a:gd name="connsiteX6469" fmla="*/ 5058290 w 10035679"/>
              <a:gd name="connsiteY6469" fmla="*/ 375537 h 5893281"/>
              <a:gd name="connsiteX6470" fmla="*/ 5060100 w 10035679"/>
              <a:gd name="connsiteY6470" fmla="*/ 365274 h 5893281"/>
              <a:gd name="connsiteX6471" fmla="*/ 5060100 w 10035679"/>
              <a:gd name="connsiteY6471" fmla="*/ 359235 h 5893281"/>
              <a:gd name="connsiteX6472" fmla="*/ 5064326 w 10035679"/>
              <a:gd name="connsiteY6472" fmla="*/ 355009 h 5893281"/>
              <a:gd name="connsiteX6473" fmla="*/ 5068554 w 10035679"/>
              <a:gd name="connsiteY6473" fmla="*/ 346557 h 5893281"/>
              <a:gd name="connsiteX6474" fmla="*/ 5068554 w 10035679"/>
              <a:gd name="connsiteY6474" fmla="*/ 340519 h 5893281"/>
              <a:gd name="connsiteX6475" fmla="*/ 5072781 w 10035679"/>
              <a:gd name="connsiteY6475" fmla="*/ 330256 h 5893281"/>
              <a:gd name="connsiteX6476" fmla="*/ 5064931 w 10035679"/>
              <a:gd name="connsiteY6476" fmla="*/ 330256 h 5893281"/>
              <a:gd name="connsiteX6477" fmla="*/ 5064931 w 10035679"/>
              <a:gd name="connsiteY6477" fmla="*/ 321804 h 5893281"/>
              <a:gd name="connsiteX6478" fmla="*/ 5058893 w 10035679"/>
              <a:gd name="connsiteY6478" fmla="*/ 326030 h 5893281"/>
              <a:gd name="connsiteX6479" fmla="*/ 5054680 w 10035679"/>
              <a:gd name="connsiteY6479" fmla="*/ 326030 h 5893281"/>
              <a:gd name="connsiteX6480" fmla="*/ 5050454 w 10035679"/>
              <a:gd name="connsiteY6480" fmla="*/ 326030 h 5893281"/>
              <a:gd name="connsiteX6481" fmla="*/ 5046228 w 10035679"/>
              <a:gd name="connsiteY6481" fmla="*/ 326030 h 5893281"/>
              <a:gd name="connsiteX6482" fmla="*/ 5046228 w 10035679"/>
              <a:gd name="connsiteY6482" fmla="*/ 321804 h 5893281"/>
              <a:gd name="connsiteX6483" fmla="*/ 5040192 w 10035679"/>
              <a:gd name="connsiteY6483" fmla="*/ 315765 h 5893281"/>
              <a:gd name="connsiteX6484" fmla="*/ 5035964 w 10035679"/>
              <a:gd name="connsiteY6484" fmla="*/ 307313 h 5893281"/>
              <a:gd name="connsiteX6485" fmla="*/ 5031737 w 10035679"/>
              <a:gd name="connsiteY6485" fmla="*/ 301274 h 5893281"/>
              <a:gd name="connsiteX6486" fmla="*/ 5029927 w 10035679"/>
              <a:gd name="connsiteY6486" fmla="*/ 297048 h 5893281"/>
              <a:gd name="connsiteX6487" fmla="*/ 5029927 w 10035679"/>
              <a:gd name="connsiteY6487" fmla="*/ 286785 h 5893281"/>
              <a:gd name="connsiteX6488" fmla="*/ 5025701 w 10035679"/>
              <a:gd name="connsiteY6488" fmla="*/ 274710 h 5893281"/>
              <a:gd name="connsiteX6489" fmla="*/ 5064326 w 10035679"/>
              <a:gd name="connsiteY6489" fmla="*/ 249957 h 5893281"/>
              <a:gd name="connsiteX6490" fmla="*/ 5102968 w 10035679"/>
              <a:gd name="connsiteY6490" fmla="*/ 229427 h 5893281"/>
              <a:gd name="connsiteX6491" fmla="*/ 5107194 w 10035679"/>
              <a:gd name="connsiteY6491" fmla="*/ 239692 h 5893281"/>
              <a:gd name="connsiteX6492" fmla="*/ 5111420 w 10035679"/>
              <a:gd name="connsiteY6492" fmla="*/ 249957 h 5893281"/>
              <a:gd name="connsiteX6493" fmla="*/ 5115646 w 10035679"/>
              <a:gd name="connsiteY6493" fmla="*/ 254183 h 5893281"/>
              <a:gd name="connsiteX6494" fmla="*/ 5121685 w 10035679"/>
              <a:gd name="connsiteY6494" fmla="*/ 258409 h 5893281"/>
              <a:gd name="connsiteX6495" fmla="*/ 5125911 w 10035679"/>
              <a:gd name="connsiteY6495" fmla="*/ 258409 h 5893281"/>
              <a:gd name="connsiteX6496" fmla="*/ 5130137 w 10035679"/>
              <a:gd name="connsiteY6496" fmla="*/ 260219 h 5893281"/>
              <a:gd name="connsiteX6497" fmla="*/ 5136174 w 10035679"/>
              <a:gd name="connsiteY6497" fmla="*/ 264445 h 5893281"/>
              <a:gd name="connsiteX6498" fmla="*/ 5144023 w 10035679"/>
              <a:gd name="connsiteY6498" fmla="*/ 268671 h 5893281"/>
              <a:gd name="connsiteX6499" fmla="*/ 5150062 w 10035679"/>
              <a:gd name="connsiteY6499" fmla="*/ 289201 h 5893281"/>
              <a:gd name="connsiteX6500" fmla="*/ 5154288 w 10035679"/>
              <a:gd name="connsiteY6500" fmla="*/ 315765 h 5893281"/>
              <a:gd name="connsiteX6501" fmla="*/ 5158514 w 10035679"/>
              <a:gd name="connsiteY6501" fmla="*/ 340519 h 5893281"/>
              <a:gd name="connsiteX6502" fmla="*/ 5174815 w 10035679"/>
              <a:gd name="connsiteY6502" fmla="*/ 340519 h 5893281"/>
              <a:gd name="connsiteX6503" fmla="*/ 5174815 w 10035679"/>
              <a:gd name="connsiteY6503" fmla="*/ 321804 h 5893281"/>
              <a:gd name="connsiteX6504" fmla="*/ 5168776 w 10035679"/>
              <a:gd name="connsiteY6504" fmla="*/ 301274 h 5893281"/>
              <a:gd name="connsiteX6505" fmla="*/ 5168776 w 10035679"/>
              <a:gd name="connsiteY6505" fmla="*/ 274710 h 5893281"/>
              <a:gd name="connsiteX6506" fmla="*/ 5174815 w 10035679"/>
              <a:gd name="connsiteY6506" fmla="*/ 249957 h 5893281"/>
              <a:gd name="connsiteX6507" fmla="*/ 5182664 w 10035679"/>
              <a:gd name="connsiteY6507" fmla="*/ 229427 h 5893281"/>
              <a:gd name="connsiteX6508" fmla="*/ 7221557 w 10035679"/>
              <a:gd name="connsiteY6508" fmla="*/ 203466 h 5893281"/>
              <a:gd name="connsiteX6509" fmla="*/ 7231822 w 10035679"/>
              <a:gd name="connsiteY6509" fmla="*/ 211918 h 5893281"/>
              <a:gd name="connsiteX6510" fmla="*/ 7239670 w 10035679"/>
              <a:gd name="connsiteY6510" fmla="*/ 217957 h 5893281"/>
              <a:gd name="connsiteX6511" fmla="*/ 7249934 w 10035679"/>
              <a:gd name="connsiteY6511" fmla="*/ 217957 h 5893281"/>
              <a:gd name="connsiteX6512" fmla="*/ 7260199 w 10035679"/>
              <a:gd name="connsiteY6512" fmla="*/ 217957 h 5893281"/>
              <a:gd name="connsiteX6513" fmla="*/ 7278311 w 10035679"/>
              <a:gd name="connsiteY6513" fmla="*/ 222183 h 5893281"/>
              <a:gd name="connsiteX6514" fmla="*/ 7274085 w 10035679"/>
              <a:gd name="connsiteY6514" fmla="*/ 230635 h 5893281"/>
              <a:gd name="connsiteX6515" fmla="*/ 7274085 w 10035679"/>
              <a:gd name="connsiteY6515" fmla="*/ 232447 h 5893281"/>
              <a:gd name="connsiteX6516" fmla="*/ 7274085 w 10035679"/>
              <a:gd name="connsiteY6516" fmla="*/ 236673 h 5893281"/>
              <a:gd name="connsiteX6517" fmla="*/ 7272274 w 10035679"/>
              <a:gd name="connsiteY6517" fmla="*/ 240900 h 5893281"/>
              <a:gd name="connsiteX6518" fmla="*/ 7272274 w 10035679"/>
              <a:gd name="connsiteY6518" fmla="*/ 245126 h 5893281"/>
              <a:gd name="connsiteX6519" fmla="*/ 7245708 w 10035679"/>
              <a:gd name="connsiteY6519" fmla="*/ 259616 h 5893281"/>
              <a:gd name="connsiteX6520" fmla="*/ 7211295 w 10035679"/>
              <a:gd name="connsiteY6520" fmla="*/ 265653 h 5893281"/>
              <a:gd name="connsiteX6521" fmla="*/ 7174466 w 10035679"/>
              <a:gd name="connsiteY6521" fmla="*/ 269879 h 5893281"/>
              <a:gd name="connsiteX6522" fmla="*/ 7172653 w 10035679"/>
              <a:gd name="connsiteY6522" fmla="*/ 261427 h 5893281"/>
              <a:gd name="connsiteX6523" fmla="*/ 7172653 w 10035679"/>
              <a:gd name="connsiteY6523" fmla="*/ 255390 h 5893281"/>
              <a:gd name="connsiteX6524" fmla="*/ 7168427 w 10035679"/>
              <a:gd name="connsiteY6524" fmla="*/ 246936 h 5893281"/>
              <a:gd name="connsiteX6525" fmla="*/ 7168427 w 10035679"/>
              <a:gd name="connsiteY6525" fmla="*/ 236673 h 5893281"/>
              <a:gd name="connsiteX6526" fmla="*/ 7178692 w 10035679"/>
              <a:gd name="connsiteY6526" fmla="*/ 230635 h 5893281"/>
              <a:gd name="connsiteX6527" fmla="*/ 7186539 w 10035679"/>
              <a:gd name="connsiteY6527" fmla="*/ 222183 h 5893281"/>
              <a:gd name="connsiteX6528" fmla="*/ 7192578 w 10035679"/>
              <a:gd name="connsiteY6528" fmla="*/ 217957 h 5893281"/>
              <a:gd name="connsiteX6529" fmla="*/ 7200425 w 10035679"/>
              <a:gd name="connsiteY6529" fmla="*/ 211918 h 5893281"/>
              <a:gd name="connsiteX6530" fmla="*/ 7206464 w 10035679"/>
              <a:gd name="connsiteY6530" fmla="*/ 207692 h 5893281"/>
              <a:gd name="connsiteX6531" fmla="*/ 6131772 w 10035679"/>
              <a:gd name="connsiteY6531" fmla="*/ 203466 h 5893281"/>
              <a:gd name="connsiteX6532" fmla="*/ 6160149 w 10035679"/>
              <a:gd name="connsiteY6532" fmla="*/ 207692 h 5893281"/>
              <a:gd name="connsiteX6533" fmla="*/ 6180678 w 10035679"/>
              <a:gd name="connsiteY6533" fmla="*/ 217957 h 5893281"/>
              <a:gd name="connsiteX6534" fmla="*/ 6201206 w 10035679"/>
              <a:gd name="connsiteY6534" fmla="*/ 230032 h 5893281"/>
              <a:gd name="connsiteX6535" fmla="*/ 6195167 w 10035679"/>
              <a:gd name="connsiteY6535" fmla="*/ 236069 h 5893281"/>
              <a:gd name="connsiteX6536" fmla="*/ 6190941 w 10035679"/>
              <a:gd name="connsiteY6536" fmla="*/ 246333 h 5893281"/>
              <a:gd name="connsiteX6537" fmla="*/ 6184904 w 10035679"/>
              <a:gd name="connsiteY6537" fmla="*/ 250559 h 5893281"/>
              <a:gd name="connsiteX6538" fmla="*/ 6174640 w 10035679"/>
              <a:gd name="connsiteY6538" fmla="*/ 254785 h 5893281"/>
              <a:gd name="connsiteX6539" fmla="*/ 6162564 w 10035679"/>
              <a:gd name="connsiteY6539" fmla="*/ 259012 h 5893281"/>
              <a:gd name="connsiteX6540" fmla="*/ 6148075 w 10035679"/>
              <a:gd name="connsiteY6540" fmla="*/ 259012 h 5893281"/>
              <a:gd name="connsiteX6541" fmla="*/ 6137811 w 10035679"/>
              <a:gd name="connsiteY6541" fmla="*/ 265050 h 5893281"/>
              <a:gd name="connsiteX6542" fmla="*/ 6127548 w 10035679"/>
              <a:gd name="connsiteY6542" fmla="*/ 265050 h 5893281"/>
              <a:gd name="connsiteX6543" fmla="*/ 6117283 w 10035679"/>
              <a:gd name="connsiteY6543" fmla="*/ 269276 h 5893281"/>
              <a:gd name="connsiteX6544" fmla="*/ 6102792 w 10035679"/>
              <a:gd name="connsiteY6544" fmla="*/ 269276 h 5893281"/>
              <a:gd name="connsiteX6545" fmla="*/ 6102792 w 10035679"/>
              <a:gd name="connsiteY6545" fmla="*/ 246936 h 5893281"/>
              <a:gd name="connsiteX6546" fmla="*/ 6104603 w 10035679"/>
              <a:gd name="connsiteY6546" fmla="*/ 232447 h 5893281"/>
              <a:gd name="connsiteX6547" fmla="*/ 6119094 w 10035679"/>
              <a:gd name="connsiteY6547" fmla="*/ 222183 h 5893281"/>
              <a:gd name="connsiteX6548" fmla="*/ 3413670 w 10035679"/>
              <a:gd name="connsiteY6548" fmla="*/ 203466 h 5893281"/>
              <a:gd name="connsiteX6549" fmla="*/ 3414272 w 10035679"/>
              <a:gd name="connsiteY6549" fmla="*/ 203466 h 5893281"/>
              <a:gd name="connsiteX6550" fmla="*/ 3442650 w 10035679"/>
              <a:gd name="connsiteY6550" fmla="*/ 203466 h 5893281"/>
              <a:gd name="connsiteX6551" fmla="*/ 3448688 w 10035679"/>
              <a:gd name="connsiteY6551" fmla="*/ 222183 h 5893281"/>
              <a:gd name="connsiteX6552" fmla="*/ 3456536 w 10035679"/>
              <a:gd name="connsiteY6552" fmla="*/ 232447 h 5893281"/>
              <a:gd name="connsiteX6553" fmla="*/ 3462575 w 10035679"/>
              <a:gd name="connsiteY6553" fmla="*/ 246936 h 5893281"/>
              <a:gd name="connsiteX6554" fmla="*/ 3466800 w 10035679"/>
              <a:gd name="connsiteY6554" fmla="*/ 269276 h 5893281"/>
              <a:gd name="connsiteX6555" fmla="*/ 3460762 w 10035679"/>
              <a:gd name="connsiteY6555" fmla="*/ 269276 h 5893281"/>
              <a:gd name="connsiteX6556" fmla="*/ 3438424 w 10035679"/>
              <a:gd name="connsiteY6556" fmla="*/ 254785 h 5893281"/>
              <a:gd name="connsiteX6557" fmla="*/ 3423932 w 10035679"/>
              <a:gd name="connsiteY6557" fmla="*/ 240295 h 5893281"/>
              <a:gd name="connsiteX6558" fmla="*/ 3413670 w 10035679"/>
              <a:gd name="connsiteY6558" fmla="*/ 225806 h 5893281"/>
              <a:gd name="connsiteX6559" fmla="*/ 7410535 w 10035679"/>
              <a:gd name="connsiteY6559" fmla="*/ 158185 h 5893281"/>
              <a:gd name="connsiteX6560" fmla="*/ 7416572 w 10035679"/>
              <a:gd name="connsiteY6560" fmla="*/ 158185 h 5893281"/>
              <a:gd name="connsiteX6561" fmla="*/ 7424421 w 10035679"/>
              <a:gd name="connsiteY6561" fmla="*/ 162411 h 5893281"/>
              <a:gd name="connsiteX6562" fmla="*/ 7426232 w 10035679"/>
              <a:gd name="connsiteY6562" fmla="*/ 162411 h 5893281"/>
              <a:gd name="connsiteX6563" fmla="*/ 7430458 w 10035679"/>
              <a:gd name="connsiteY6563" fmla="*/ 162411 h 5893281"/>
              <a:gd name="connsiteX6564" fmla="*/ 7434686 w 10035679"/>
              <a:gd name="connsiteY6564" fmla="*/ 164222 h 5893281"/>
              <a:gd name="connsiteX6565" fmla="*/ 7426836 w 10035679"/>
              <a:gd name="connsiteY6565" fmla="*/ 172676 h 5893281"/>
              <a:gd name="connsiteX6566" fmla="*/ 7420798 w 10035679"/>
              <a:gd name="connsiteY6566" fmla="*/ 178712 h 5893281"/>
              <a:gd name="connsiteX6567" fmla="*/ 7416572 w 10035679"/>
              <a:gd name="connsiteY6567" fmla="*/ 188977 h 5893281"/>
              <a:gd name="connsiteX6568" fmla="*/ 7412346 w 10035679"/>
              <a:gd name="connsiteY6568" fmla="*/ 197429 h 5893281"/>
              <a:gd name="connsiteX6569" fmla="*/ 7410535 w 10035679"/>
              <a:gd name="connsiteY6569" fmla="*/ 211918 h 5893281"/>
              <a:gd name="connsiteX6570" fmla="*/ 7416572 w 10035679"/>
              <a:gd name="connsiteY6570" fmla="*/ 211918 h 5893281"/>
              <a:gd name="connsiteX6571" fmla="*/ 7424421 w 10035679"/>
              <a:gd name="connsiteY6571" fmla="*/ 201655 h 5893281"/>
              <a:gd name="connsiteX6572" fmla="*/ 7430458 w 10035679"/>
              <a:gd name="connsiteY6572" fmla="*/ 193203 h 5893281"/>
              <a:gd name="connsiteX6573" fmla="*/ 7438307 w 10035679"/>
              <a:gd name="connsiteY6573" fmla="*/ 187164 h 5893281"/>
              <a:gd name="connsiteX6574" fmla="*/ 7448572 w 10035679"/>
              <a:gd name="connsiteY6574" fmla="*/ 182938 h 5893281"/>
              <a:gd name="connsiteX6575" fmla="*/ 7469099 w 10035679"/>
              <a:gd name="connsiteY6575" fmla="*/ 203466 h 5893281"/>
              <a:gd name="connsiteX6576" fmla="*/ 7495665 w 10035679"/>
              <a:gd name="connsiteY6576" fmla="*/ 222183 h 5893281"/>
              <a:gd name="connsiteX6577" fmla="*/ 7511965 w 10035679"/>
              <a:gd name="connsiteY6577" fmla="*/ 236673 h 5893281"/>
              <a:gd name="connsiteX6578" fmla="*/ 7511965 w 10035679"/>
              <a:gd name="connsiteY6578" fmla="*/ 283767 h 5893281"/>
              <a:gd name="connsiteX6579" fmla="*/ 7524040 w 10035679"/>
              <a:gd name="connsiteY6579" fmla="*/ 294030 h 5893281"/>
              <a:gd name="connsiteX6580" fmla="*/ 7534305 w 10035679"/>
              <a:gd name="connsiteY6580" fmla="*/ 302482 h 5893281"/>
              <a:gd name="connsiteX6581" fmla="*/ 7544569 w 10035679"/>
              <a:gd name="connsiteY6581" fmla="*/ 304295 h 5893281"/>
              <a:gd name="connsiteX6582" fmla="*/ 7552419 w 10035679"/>
              <a:gd name="connsiteY6582" fmla="*/ 318783 h 5893281"/>
              <a:gd name="connsiteX6583" fmla="*/ 7558455 w 10035679"/>
              <a:gd name="connsiteY6583" fmla="*/ 347765 h 5893281"/>
              <a:gd name="connsiteX6584" fmla="*/ 7543965 w 10035679"/>
              <a:gd name="connsiteY6584" fmla="*/ 366482 h 5893281"/>
              <a:gd name="connsiteX6585" fmla="*/ 7537928 w 10035679"/>
              <a:gd name="connsiteY6585" fmla="*/ 385197 h 5893281"/>
              <a:gd name="connsiteX6586" fmla="*/ 7523437 w 10035679"/>
              <a:gd name="connsiteY6586" fmla="*/ 395461 h 5893281"/>
              <a:gd name="connsiteX6587" fmla="*/ 7505325 w 10035679"/>
              <a:gd name="connsiteY6587" fmla="*/ 399687 h 5893281"/>
              <a:gd name="connsiteX6588" fmla="*/ 7472720 w 10035679"/>
              <a:gd name="connsiteY6588" fmla="*/ 401498 h 5893281"/>
              <a:gd name="connsiteX6589" fmla="*/ 7448572 w 10035679"/>
              <a:gd name="connsiteY6589" fmla="*/ 380971 h 5893281"/>
              <a:gd name="connsiteX6590" fmla="*/ 7411743 w 10035679"/>
              <a:gd name="connsiteY6590" fmla="*/ 362254 h 5893281"/>
              <a:gd name="connsiteX6591" fmla="*/ 7373101 w 10035679"/>
              <a:gd name="connsiteY6591" fmla="*/ 351991 h 5893281"/>
              <a:gd name="connsiteX6592" fmla="*/ 7334462 w 10035679"/>
              <a:gd name="connsiteY6592" fmla="*/ 337500 h 5893281"/>
              <a:gd name="connsiteX6593" fmla="*/ 7300046 w 10035679"/>
              <a:gd name="connsiteY6593" fmla="*/ 323011 h 5893281"/>
              <a:gd name="connsiteX6594" fmla="*/ 7277708 w 10035679"/>
              <a:gd name="connsiteY6594" fmla="*/ 302482 h 5893281"/>
              <a:gd name="connsiteX6595" fmla="*/ 7292197 w 10035679"/>
              <a:gd name="connsiteY6595" fmla="*/ 294030 h 5893281"/>
              <a:gd name="connsiteX6596" fmla="*/ 7302462 w 10035679"/>
              <a:gd name="connsiteY6596" fmla="*/ 287993 h 5893281"/>
              <a:gd name="connsiteX6597" fmla="*/ 7310311 w 10035679"/>
              <a:gd name="connsiteY6597" fmla="*/ 279539 h 5893281"/>
              <a:gd name="connsiteX6598" fmla="*/ 7314537 w 10035679"/>
              <a:gd name="connsiteY6598" fmla="*/ 269276 h 5893281"/>
              <a:gd name="connsiteX6599" fmla="*/ 7316348 w 10035679"/>
              <a:gd name="connsiteY6599" fmla="*/ 250559 h 5893281"/>
              <a:gd name="connsiteX6600" fmla="*/ 7314537 w 10035679"/>
              <a:gd name="connsiteY6600" fmla="*/ 244523 h 5893281"/>
              <a:gd name="connsiteX6601" fmla="*/ 7310311 w 10035679"/>
              <a:gd name="connsiteY6601" fmla="*/ 232447 h 5893281"/>
              <a:gd name="connsiteX6602" fmla="*/ 7310311 w 10035679"/>
              <a:gd name="connsiteY6602" fmla="*/ 217352 h 5893281"/>
              <a:gd name="connsiteX6603" fmla="*/ 7310311 w 10035679"/>
              <a:gd name="connsiteY6603" fmla="*/ 202863 h 5893281"/>
              <a:gd name="connsiteX6604" fmla="*/ 7310311 w 10035679"/>
              <a:gd name="connsiteY6604" fmla="*/ 201050 h 5893281"/>
              <a:gd name="connsiteX6605" fmla="*/ 7314537 w 10035679"/>
              <a:gd name="connsiteY6605" fmla="*/ 201050 h 5893281"/>
              <a:gd name="connsiteX6606" fmla="*/ 7316348 w 10035679"/>
              <a:gd name="connsiteY6606" fmla="*/ 196824 h 5893281"/>
              <a:gd name="connsiteX6607" fmla="*/ 7348950 w 10035679"/>
              <a:gd name="connsiteY6607" fmla="*/ 188372 h 5893281"/>
              <a:gd name="connsiteX6608" fmla="*/ 7383366 w 10035679"/>
              <a:gd name="connsiteY6608" fmla="*/ 172071 h 5893281"/>
              <a:gd name="connsiteX6609" fmla="*/ 6960130 w 10035679"/>
              <a:gd name="connsiteY6609" fmla="*/ 149733 h 5893281"/>
              <a:gd name="connsiteX6610" fmla="*/ 6980657 w 10035679"/>
              <a:gd name="connsiteY6610" fmla="*/ 149733 h 5893281"/>
              <a:gd name="connsiteX6611" fmla="*/ 7009034 w 10035679"/>
              <a:gd name="connsiteY6611" fmla="*/ 178712 h 5893281"/>
              <a:gd name="connsiteX6612" fmla="*/ 7045863 w 10035679"/>
              <a:gd name="connsiteY6612" fmla="*/ 203466 h 5893281"/>
              <a:gd name="connsiteX6613" fmla="*/ 7045863 w 10035679"/>
              <a:gd name="connsiteY6613" fmla="*/ 211315 h 5893281"/>
              <a:gd name="connsiteX6614" fmla="*/ 7038014 w 10035679"/>
              <a:gd name="connsiteY6614" fmla="*/ 211315 h 5893281"/>
              <a:gd name="connsiteX6615" fmla="*/ 7038014 w 10035679"/>
              <a:gd name="connsiteY6615" fmla="*/ 221580 h 5893281"/>
              <a:gd name="connsiteX6616" fmla="*/ 7003600 w 10035679"/>
              <a:gd name="connsiteY6616" fmla="*/ 202863 h 5893281"/>
              <a:gd name="connsiteX6617" fmla="*/ 6979450 w 10035679"/>
              <a:gd name="connsiteY6617" fmla="*/ 178109 h 5893281"/>
              <a:gd name="connsiteX6618" fmla="*/ 6247694 w 10035679"/>
              <a:gd name="connsiteY6618" fmla="*/ 139468 h 5893281"/>
              <a:gd name="connsiteX6619" fmla="*/ 6276071 w 10035679"/>
              <a:gd name="connsiteY6619" fmla="*/ 147920 h 5893281"/>
              <a:gd name="connsiteX6620" fmla="*/ 6298409 w 10035679"/>
              <a:gd name="connsiteY6620" fmla="*/ 153959 h 5893281"/>
              <a:gd name="connsiteX6621" fmla="*/ 6318939 w 10035679"/>
              <a:gd name="connsiteY6621" fmla="*/ 164222 h 5893281"/>
              <a:gd name="connsiteX6622" fmla="*/ 6318939 w 10035679"/>
              <a:gd name="connsiteY6622" fmla="*/ 182938 h 5893281"/>
              <a:gd name="connsiteX6623" fmla="*/ 6300825 w 10035679"/>
              <a:gd name="connsiteY6623" fmla="*/ 187164 h 5893281"/>
              <a:gd name="connsiteX6624" fmla="*/ 6284523 w 10035679"/>
              <a:gd name="connsiteY6624" fmla="*/ 193203 h 5893281"/>
              <a:gd name="connsiteX6625" fmla="*/ 6257959 w 10035679"/>
              <a:gd name="connsiteY6625" fmla="*/ 197429 h 5893281"/>
              <a:gd name="connsiteX6626" fmla="*/ 6247694 w 10035679"/>
              <a:gd name="connsiteY6626" fmla="*/ 201655 h 5893281"/>
              <a:gd name="connsiteX6627" fmla="*/ 6241658 w 10035679"/>
              <a:gd name="connsiteY6627" fmla="*/ 203466 h 5893281"/>
              <a:gd name="connsiteX6628" fmla="*/ 6229582 w 10035679"/>
              <a:gd name="connsiteY6628" fmla="*/ 203466 h 5893281"/>
              <a:gd name="connsiteX6629" fmla="*/ 6219318 w 10035679"/>
              <a:gd name="connsiteY6629" fmla="*/ 203466 h 5893281"/>
              <a:gd name="connsiteX6630" fmla="*/ 6219318 w 10035679"/>
              <a:gd name="connsiteY6630" fmla="*/ 182938 h 5893281"/>
              <a:gd name="connsiteX6631" fmla="*/ 6227167 w 10035679"/>
              <a:gd name="connsiteY6631" fmla="*/ 172676 h 5893281"/>
              <a:gd name="connsiteX6632" fmla="*/ 6237430 w 10035679"/>
              <a:gd name="connsiteY6632" fmla="*/ 158185 h 5893281"/>
              <a:gd name="connsiteX6633" fmla="*/ 5383112 w 10035679"/>
              <a:gd name="connsiteY6633" fmla="*/ 118941 h 5893281"/>
              <a:gd name="connsiteX6634" fmla="*/ 5383112 w 10035679"/>
              <a:gd name="connsiteY6634" fmla="*/ 158185 h 5893281"/>
              <a:gd name="connsiteX6635" fmla="*/ 5397601 w 10035679"/>
              <a:gd name="connsiteY6635" fmla="*/ 158185 h 5893281"/>
              <a:gd name="connsiteX6636" fmla="*/ 5405450 w 10035679"/>
              <a:gd name="connsiteY6636" fmla="*/ 153959 h 5893281"/>
              <a:gd name="connsiteX6637" fmla="*/ 5411489 w 10035679"/>
              <a:gd name="connsiteY6637" fmla="*/ 153959 h 5893281"/>
              <a:gd name="connsiteX6638" fmla="*/ 5419336 w 10035679"/>
              <a:gd name="connsiteY6638" fmla="*/ 153959 h 5893281"/>
              <a:gd name="connsiteX6639" fmla="*/ 5421149 w 10035679"/>
              <a:gd name="connsiteY6639" fmla="*/ 153959 h 5893281"/>
              <a:gd name="connsiteX6640" fmla="*/ 5428998 w 10035679"/>
              <a:gd name="connsiteY6640" fmla="*/ 158185 h 5893281"/>
              <a:gd name="connsiteX6641" fmla="*/ 5439261 w 10035679"/>
              <a:gd name="connsiteY6641" fmla="*/ 164222 h 5893281"/>
              <a:gd name="connsiteX6642" fmla="*/ 5439261 w 10035679"/>
              <a:gd name="connsiteY6642" fmla="*/ 182938 h 5893281"/>
              <a:gd name="connsiteX6643" fmla="*/ 5447110 w 10035679"/>
              <a:gd name="connsiteY6643" fmla="*/ 187164 h 5893281"/>
              <a:gd name="connsiteX6644" fmla="*/ 5457375 w 10035679"/>
              <a:gd name="connsiteY6644" fmla="*/ 187164 h 5893281"/>
              <a:gd name="connsiteX6645" fmla="*/ 5463412 w 10035679"/>
              <a:gd name="connsiteY6645" fmla="*/ 182938 h 5893281"/>
              <a:gd name="connsiteX6646" fmla="*/ 5475487 w 10035679"/>
              <a:gd name="connsiteY6646" fmla="*/ 182938 h 5893281"/>
              <a:gd name="connsiteX6647" fmla="*/ 5477298 w 10035679"/>
              <a:gd name="connsiteY6647" fmla="*/ 178712 h 5893281"/>
              <a:gd name="connsiteX6648" fmla="*/ 5485147 w 10035679"/>
              <a:gd name="connsiteY6648" fmla="*/ 182938 h 5893281"/>
              <a:gd name="connsiteX6649" fmla="*/ 5491186 w 10035679"/>
              <a:gd name="connsiteY6649" fmla="*/ 188977 h 5893281"/>
              <a:gd name="connsiteX6650" fmla="*/ 5499033 w 10035679"/>
              <a:gd name="connsiteY6650" fmla="*/ 201050 h 5893281"/>
              <a:gd name="connsiteX6651" fmla="*/ 5505072 w 10035679"/>
              <a:gd name="connsiteY6651" fmla="*/ 211315 h 5893281"/>
              <a:gd name="connsiteX6652" fmla="*/ 5494807 w 10035679"/>
              <a:gd name="connsiteY6652" fmla="*/ 236069 h 5893281"/>
              <a:gd name="connsiteX6653" fmla="*/ 5484544 w 10035679"/>
              <a:gd name="connsiteY6653" fmla="*/ 260824 h 5893281"/>
              <a:gd name="connsiteX6654" fmla="*/ 5476695 w 10035679"/>
              <a:gd name="connsiteY6654" fmla="*/ 289804 h 5893281"/>
              <a:gd name="connsiteX6655" fmla="*/ 5452544 w 10035679"/>
              <a:gd name="connsiteY6655" fmla="*/ 289804 h 5893281"/>
              <a:gd name="connsiteX6656" fmla="*/ 5434432 w 10035679"/>
              <a:gd name="connsiteY6656" fmla="*/ 298256 h 5893281"/>
              <a:gd name="connsiteX6657" fmla="*/ 5418131 w 10035679"/>
              <a:gd name="connsiteY6657" fmla="*/ 308521 h 5893281"/>
              <a:gd name="connsiteX6658" fmla="*/ 5389754 w 10035679"/>
              <a:gd name="connsiteY6658" fmla="*/ 316973 h 5893281"/>
              <a:gd name="connsiteX6659" fmla="*/ 5371640 w 10035679"/>
              <a:gd name="connsiteY6659" fmla="*/ 302482 h 5893281"/>
              <a:gd name="connsiteX6660" fmla="*/ 5347489 w 10035679"/>
              <a:gd name="connsiteY6660" fmla="*/ 294030 h 5893281"/>
              <a:gd name="connsiteX6661" fmla="*/ 5323340 w 10035679"/>
              <a:gd name="connsiteY6661" fmla="*/ 283767 h 5893281"/>
              <a:gd name="connsiteX6662" fmla="*/ 5319114 w 10035679"/>
              <a:gd name="connsiteY6662" fmla="*/ 275313 h 5893281"/>
              <a:gd name="connsiteX6663" fmla="*/ 5319114 w 10035679"/>
              <a:gd name="connsiteY6663" fmla="*/ 269276 h 5893281"/>
              <a:gd name="connsiteX6664" fmla="*/ 5314886 w 10035679"/>
              <a:gd name="connsiteY6664" fmla="*/ 260824 h 5893281"/>
              <a:gd name="connsiteX6665" fmla="*/ 5310660 w 10035679"/>
              <a:gd name="connsiteY6665" fmla="*/ 250559 h 5893281"/>
              <a:gd name="connsiteX6666" fmla="*/ 5300398 w 10035679"/>
              <a:gd name="connsiteY6666" fmla="*/ 240295 h 5893281"/>
              <a:gd name="connsiteX6667" fmla="*/ 5290133 w 10035679"/>
              <a:gd name="connsiteY6667" fmla="*/ 230032 h 5893281"/>
              <a:gd name="connsiteX6668" fmla="*/ 5282284 w 10035679"/>
              <a:gd name="connsiteY6668" fmla="*/ 221580 h 5893281"/>
              <a:gd name="connsiteX6669" fmla="*/ 5276247 w 10035679"/>
              <a:gd name="connsiteY6669" fmla="*/ 207089 h 5893281"/>
              <a:gd name="connsiteX6670" fmla="*/ 5272021 w 10035679"/>
              <a:gd name="connsiteY6670" fmla="*/ 182336 h 5893281"/>
              <a:gd name="connsiteX6671" fmla="*/ 5286510 w 10035679"/>
              <a:gd name="connsiteY6671" fmla="*/ 163619 h 5893281"/>
              <a:gd name="connsiteX6672" fmla="*/ 5296774 w 10035679"/>
              <a:gd name="connsiteY6672" fmla="*/ 149128 h 5893281"/>
              <a:gd name="connsiteX6673" fmla="*/ 5311265 w 10035679"/>
              <a:gd name="connsiteY6673" fmla="*/ 149128 h 5893281"/>
              <a:gd name="connsiteX6674" fmla="*/ 5323340 w 10035679"/>
              <a:gd name="connsiteY6674" fmla="*/ 153354 h 5893281"/>
              <a:gd name="connsiteX6675" fmla="*/ 5337829 w 10035679"/>
              <a:gd name="connsiteY6675" fmla="*/ 157580 h 5893281"/>
              <a:gd name="connsiteX6676" fmla="*/ 5352320 w 10035679"/>
              <a:gd name="connsiteY6676" fmla="*/ 157580 h 5893281"/>
              <a:gd name="connsiteX6677" fmla="*/ 5352320 w 10035679"/>
              <a:gd name="connsiteY6677" fmla="*/ 132826 h 5893281"/>
              <a:gd name="connsiteX6678" fmla="*/ 5358357 w 10035679"/>
              <a:gd name="connsiteY6678" fmla="*/ 128600 h 5893281"/>
              <a:gd name="connsiteX6679" fmla="*/ 5366206 w 10035679"/>
              <a:gd name="connsiteY6679" fmla="*/ 124374 h 5893281"/>
              <a:gd name="connsiteX6680" fmla="*/ 5368019 w 10035679"/>
              <a:gd name="connsiteY6680" fmla="*/ 124374 h 5893281"/>
              <a:gd name="connsiteX6681" fmla="*/ 5375866 w 10035679"/>
              <a:gd name="connsiteY6681" fmla="*/ 120148 h 5893281"/>
              <a:gd name="connsiteX6682" fmla="*/ 6298409 w 10035679"/>
              <a:gd name="connsiteY6682" fmla="*/ 92374 h 5893281"/>
              <a:gd name="connsiteX6683" fmla="*/ 6326788 w 10035679"/>
              <a:gd name="connsiteY6683" fmla="*/ 92374 h 5893281"/>
              <a:gd name="connsiteX6684" fmla="*/ 6343089 w 10035679"/>
              <a:gd name="connsiteY6684" fmla="*/ 111091 h 5893281"/>
              <a:gd name="connsiteX6685" fmla="*/ 6361202 w 10035679"/>
              <a:gd name="connsiteY6685" fmla="*/ 121356 h 5893281"/>
              <a:gd name="connsiteX6686" fmla="*/ 6375692 w 10035679"/>
              <a:gd name="connsiteY6686" fmla="*/ 135845 h 5893281"/>
              <a:gd name="connsiteX6687" fmla="*/ 6390181 w 10035679"/>
              <a:gd name="connsiteY6687" fmla="*/ 158185 h 5893281"/>
              <a:gd name="connsiteX6688" fmla="*/ 6357578 w 10035679"/>
              <a:gd name="connsiteY6688" fmla="*/ 158185 h 5893281"/>
              <a:gd name="connsiteX6689" fmla="*/ 6337051 w 10035679"/>
              <a:gd name="connsiteY6689" fmla="*/ 135845 h 5893281"/>
              <a:gd name="connsiteX6690" fmla="*/ 6314713 w 10035679"/>
              <a:gd name="connsiteY6690" fmla="*/ 119543 h 5893281"/>
              <a:gd name="connsiteX6691" fmla="*/ 2716324 w 10035679"/>
              <a:gd name="connsiteY6691" fmla="*/ 92374 h 5893281"/>
              <a:gd name="connsiteX6692" fmla="*/ 2740474 w 10035679"/>
              <a:gd name="connsiteY6692" fmla="*/ 92374 h 5893281"/>
              <a:gd name="connsiteX6693" fmla="*/ 2750737 w 10035679"/>
              <a:gd name="connsiteY6693" fmla="*/ 100827 h 5893281"/>
              <a:gd name="connsiteX6694" fmla="*/ 2758586 w 10035679"/>
              <a:gd name="connsiteY6694" fmla="*/ 106865 h 5893281"/>
              <a:gd name="connsiteX6695" fmla="*/ 2762813 w 10035679"/>
              <a:gd name="connsiteY6695" fmla="*/ 115317 h 5893281"/>
              <a:gd name="connsiteX6696" fmla="*/ 2768851 w 10035679"/>
              <a:gd name="connsiteY6696" fmla="*/ 125582 h 5893281"/>
              <a:gd name="connsiteX6697" fmla="*/ 2773077 w 10035679"/>
              <a:gd name="connsiteY6697" fmla="*/ 134034 h 5893281"/>
              <a:gd name="connsiteX6698" fmla="*/ 2791188 w 10035679"/>
              <a:gd name="connsiteY6698" fmla="*/ 115317 h 5893281"/>
              <a:gd name="connsiteX6699" fmla="*/ 2811717 w 10035679"/>
              <a:gd name="connsiteY6699" fmla="*/ 106865 h 5893281"/>
              <a:gd name="connsiteX6700" fmla="*/ 2844320 w 10035679"/>
              <a:gd name="connsiteY6700" fmla="*/ 111091 h 5893281"/>
              <a:gd name="connsiteX6701" fmla="*/ 2844320 w 10035679"/>
              <a:gd name="connsiteY6701" fmla="*/ 140071 h 5893281"/>
              <a:gd name="connsiteX6702" fmla="*/ 2888998 w 10035679"/>
              <a:gd name="connsiteY6702" fmla="*/ 144299 h 5893281"/>
              <a:gd name="connsiteX6703" fmla="*/ 2929450 w 10035679"/>
              <a:gd name="connsiteY6703" fmla="*/ 150336 h 5893281"/>
              <a:gd name="connsiteX6704" fmla="*/ 2963866 w 10035679"/>
              <a:gd name="connsiteY6704" fmla="*/ 158788 h 5893281"/>
              <a:gd name="connsiteX6705" fmla="*/ 3002506 w 10035679"/>
              <a:gd name="connsiteY6705" fmla="*/ 163014 h 5893281"/>
              <a:gd name="connsiteX6706" fmla="*/ 3045374 w 10035679"/>
              <a:gd name="connsiteY6706" fmla="*/ 158788 h 5893281"/>
              <a:gd name="connsiteX6707" fmla="*/ 3045374 w 10035679"/>
              <a:gd name="connsiteY6707" fmla="*/ 183543 h 5893281"/>
              <a:gd name="connsiteX6708" fmla="*/ 3053223 w 10035679"/>
              <a:gd name="connsiteY6708" fmla="*/ 183543 h 5893281"/>
              <a:gd name="connsiteX6709" fmla="*/ 3059259 w 10035679"/>
              <a:gd name="connsiteY6709" fmla="*/ 183543 h 5893281"/>
              <a:gd name="connsiteX6710" fmla="*/ 3063486 w 10035679"/>
              <a:gd name="connsiteY6710" fmla="*/ 183543 h 5893281"/>
              <a:gd name="connsiteX6711" fmla="*/ 3067712 w 10035679"/>
              <a:gd name="connsiteY6711" fmla="*/ 187769 h 5893281"/>
              <a:gd name="connsiteX6712" fmla="*/ 3071938 w 10035679"/>
              <a:gd name="connsiteY6712" fmla="*/ 189580 h 5893281"/>
              <a:gd name="connsiteX6713" fmla="*/ 3064090 w 10035679"/>
              <a:gd name="connsiteY6713" fmla="*/ 189580 h 5893281"/>
              <a:gd name="connsiteX6714" fmla="*/ 3030883 w 10035679"/>
              <a:gd name="connsiteY6714" fmla="*/ 211315 h 5893281"/>
              <a:gd name="connsiteX6715" fmla="*/ 2992243 w 10035679"/>
              <a:gd name="connsiteY6715" fmla="*/ 236069 h 5893281"/>
              <a:gd name="connsiteX6716" fmla="*/ 2945752 w 10035679"/>
              <a:gd name="connsiteY6716" fmla="*/ 258409 h 5893281"/>
              <a:gd name="connsiteX6717" fmla="*/ 2902886 w 10035679"/>
              <a:gd name="connsiteY6717" fmla="*/ 283162 h 5893281"/>
              <a:gd name="connsiteX6718" fmla="*/ 2872697 w 10035679"/>
              <a:gd name="connsiteY6718" fmla="*/ 303690 h 5893281"/>
              <a:gd name="connsiteX6719" fmla="*/ 2850359 w 10035679"/>
              <a:gd name="connsiteY6719" fmla="*/ 322407 h 5893281"/>
              <a:gd name="connsiteX6720" fmla="*/ 2882961 w 10035679"/>
              <a:gd name="connsiteY6720" fmla="*/ 322407 h 5893281"/>
              <a:gd name="connsiteX6721" fmla="*/ 2893225 w 10035679"/>
              <a:gd name="connsiteY6721" fmla="*/ 316370 h 5893281"/>
              <a:gd name="connsiteX6722" fmla="*/ 2903490 w 10035679"/>
              <a:gd name="connsiteY6722" fmla="*/ 312142 h 5893281"/>
              <a:gd name="connsiteX6723" fmla="*/ 2915564 w 10035679"/>
              <a:gd name="connsiteY6723" fmla="*/ 307916 h 5893281"/>
              <a:gd name="connsiteX6724" fmla="*/ 2930056 w 10035679"/>
              <a:gd name="connsiteY6724" fmla="*/ 307916 h 5893281"/>
              <a:gd name="connsiteX6725" fmla="*/ 2930056 w 10035679"/>
              <a:gd name="connsiteY6725" fmla="*/ 316370 h 5893281"/>
              <a:gd name="connsiteX6726" fmla="*/ 2887187 w 10035679"/>
              <a:gd name="connsiteY6726" fmla="*/ 347160 h 5893281"/>
              <a:gd name="connsiteX6727" fmla="*/ 2850359 w 10035679"/>
              <a:gd name="connsiteY6727" fmla="*/ 379763 h 5893281"/>
              <a:gd name="connsiteX6728" fmla="*/ 2820169 w 10035679"/>
              <a:gd name="connsiteY6728" fmla="*/ 412366 h 5893281"/>
              <a:gd name="connsiteX6729" fmla="*/ 2783340 w 10035679"/>
              <a:gd name="connsiteY6729" fmla="*/ 441347 h 5893281"/>
              <a:gd name="connsiteX6730" fmla="*/ 2744700 w 10035679"/>
              <a:gd name="connsiteY6730" fmla="*/ 466101 h 5893281"/>
              <a:gd name="connsiteX6731" fmla="*/ 2693984 w 10035679"/>
              <a:gd name="connsiteY6731" fmla="*/ 480592 h 5893281"/>
              <a:gd name="connsiteX6732" fmla="*/ 2693984 w 10035679"/>
              <a:gd name="connsiteY6732" fmla="*/ 505345 h 5893281"/>
              <a:gd name="connsiteX6733" fmla="*/ 2669834 w 10035679"/>
              <a:gd name="connsiteY6733" fmla="*/ 509571 h 5893281"/>
              <a:gd name="connsiteX6734" fmla="*/ 2641459 w 10035679"/>
              <a:gd name="connsiteY6734" fmla="*/ 519836 h 5893281"/>
              <a:gd name="connsiteX6735" fmla="*/ 2625155 w 10035679"/>
              <a:gd name="connsiteY6735" fmla="*/ 534327 h 5893281"/>
              <a:gd name="connsiteX6736" fmla="*/ 2635420 w 10035679"/>
              <a:gd name="connsiteY6736" fmla="*/ 542779 h 5893281"/>
              <a:gd name="connsiteX6737" fmla="*/ 2641459 w 10035679"/>
              <a:gd name="connsiteY6737" fmla="*/ 548815 h 5893281"/>
              <a:gd name="connsiteX6738" fmla="*/ 2645684 w 10035679"/>
              <a:gd name="connsiteY6738" fmla="*/ 553042 h 5893281"/>
              <a:gd name="connsiteX6739" fmla="*/ 2645684 w 10035679"/>
              <a:gd name="connsiteY6739" fmla="*/ 559080 h 5893281"/>
              <a:gd name="connsiteX6740" fmla="*/ 2645684 w 10035679"/>
              <a:gd name="connsiteY6740" fmla="*/ 567532 h 5893281"/>
              <a:gd name="connsiteX6741" fmla="*/ 2641459 w 10035679"/>
              <a:gd name="connsiteY6741" fmla="*/ 577797 h 5893281"/>
              <a:gd name="connsiteX6742" fmla="*/ 2641459 w 10035679"/>
              <a:gd name="connsiteY6742" fmla="*/ 592286 h 5893281"/>
              <a:gd name="connsiteX6743" fmla="*/ 2564176 w 10035679"/>
              <a:gd name="connsiteY6743" fmla="*/ 598324 h 5893281"/>
              <a:gd name="connsiteX6744" fmla="*/ 2564176 w 10035679"/>
              <a:gd name="connsiteY6744" fmla="*/ 606777 h 5893281"/>
              <a:gd name="connsiteX6745" fmla="*/ 2574440 w 10035679"/>
              <a:gd name="connsiteY6745" fmla="*/ 611003 h 5893281"/>
              <a:gd name="connsiteX6746" fmla="*/ 2578666 w 10035679"/>
              <a:gd name="connsiteY6746" fmla="*/ 611003 h 5893281"/>
              <a:gd name="connsiteX6747" fmla="*/ 2584705 w 10035679"/>
              <a:gd name="connsiteY6747" fmla="*/ 611003 h 5893281"/>
              <a:gd name="connsiteX6748" fmla="*/ 2588931 w 10035679"/>
              <a:gd name="connsiteY6748" fmla="*/ 612815 h 5893281"/>
              <a:gd name="connsiteX6749" fmla="*/ 2588931 w 10035679"/>
              <a:gd name="connsiteY6749" fmla="*/ 617041 h 5893281"/>
              <a:gd name="connsiteX6750" fmla="*/ 2596780 w 10035679"/>
              <a:gd name="connsiteY6750" fmla="*/ 625494 h 5893281"/>
              <a:gd name="connsiteX6751" fmla="*/ 2584705 w 10035679"/>
              <a:gd name="connsiteY6751" fmla="*/ 625494 h 5893281"/>
              <a:gd name="connsiteX6752" fmla="*/ 2568404 w 10035679"/>
              <a:gd name="connsiteY6752" fmla="*/ 631530 h 5893281"/>
              <a:gd name="connsiteX6753" fmla="*/ 2546063 w 10035679"/>
              <a:gd name="connsiteY6753" fmla="*/ 639984 h 5893281"/>
              <a:gd name="connsiteX6754" fmla="*/ 2525536 w 10035679"/>
              <a:gd name="connsiteY6754" fmla="*/ 646021 h 5893281"/>
              <a:gd name="connsiteX6755" fmla="*/ 2531573 w 10035679"/>
              <a:gd name="connsiteY6755" fmla="*/ 650247 h 5893281"/>
              <a:gd name="connsiteX6756" fmla="*/ 2535801 w 10035679"/>
              <a:gd name="connsiteY6756" fmla="*/ 650247 h 5893281"/>
              <a:gd name="connsiteX6757" fmla="*/ 2540027 w 10035679"/>
              <a:gd name="connsiteY6757" fmla="*/ 650247 h 5893281"/>
              <a:gd name="connsiteX6758" fmla="*/ 2541837 w 10035679"/>
              <a:gd name="connsiteY6758" fmla="*/ 654473 h 5893281"/>
              <a:gd name="connsiteX6759" fmla="*/ 2546063 w 10035679"/>
              <a:gd name="connsiteY6759" fmla="*/ 654473 h 5893281"/>
              <a:gd name="connsiteX6760" fmla="*/ 2541837 w 10035679"/>
              <a:gd name="connsiteY6760" fmla="*/ 660512 h 5893281"/>
              <a:gd name="connsiteX6761" fmla="*/ 2540027 w 10035679"/>
              <a:gd name="connsiteY6761" fmla="*/ 668964 h 5893281"/>
              <a:gd name="connsiteX6762" fmla="*/ 2535801 w 10035679"/>
              <a:gd name="connsiteY6762" fmla="*/ 670774 h 5893281"/>
              <a:gd name="connsiteX6763" fmla="*/ 2540027 w 10035679"/>
              <a:gd name="connsiteY6763" fmla="*/ 675001 h 5893281"/>
              <a:gd name="connsiteX6764" fmla="*/ 2540027 w 10035679"/>
              <a:gd name="connsiteY6764" fmla="*/ 679229 h 5893281"/>
              <a:gd name="connsiteX6765" fmla="*/ 2541837 w 10035679"/>
              <a:gd name="connsiteY6765" fmla="*/ 685265 h 5893281"/>
              <a:gd name="connsiteX6766" fmla="*/ 2546063 w 10035679"/>
              <a:gd name="connsiteY6766" fmla="*/ 693717 h 5893281"/>
              <a:gd name="connsiteX6767" fmla="*/ 2531573 w 10035679"/>
              <a:gd name="connsiteY6767" fmla="*/ 697943 h 5893281"/>
              <a:gd name="connsiteX6768" fmla="*/ 2521310 w 10035679"/>
              <a:gd name="connsiteY6768" fmla="*/ 697943 h 5893281"/>
              <a:gd name="connsiteX6769" fmla="*/ 2511045 w 10035679"/>
              <a:gd name="connsiteY6769" fmla="*/ 697943 h 5893281"/>
              <a:gd name="connsiteX6770" fmla="*/ 2498970 w 10035679"/>
              <a:gd name="connsiteY6770" fmla="*/ 703982 h 5893281"/>
              <a:gd name="connsiteX6771" fmla="*/ 2535801 w 10035679"/>
              <a:gd name="connsiteY6771" fmla="*/ 703982 h 5893281"/>
              <a:gd name="connsiteX6772" fmla="*/ 2564176 w 10035679"/>
              <a:gd name="connsiteY6772" fmla="*/ 712434 h 5893281"/>
              <a:gd name="connsiteX6773" fmla="*/ 2564176 w 10035679"/>
              <a:gd name="connsiteY6773" fmla="*/ 726925 h 5893281"/>
              <a:gd name="connsiteX6774" fmla="*/ 2517687 w 10035679"/>
              <a:gd name="connsiteY6774" fmla="*/ 726925 h 5893281"/>
              <a:gd name="connsiteX6775" fmla="*/ 2513461 w 10035679"/>
              <a:gd name="connsiteY6775" fmla="*/ 737188 h 5893281"/>
              <a:gd name="connsiteX6776" fmla="*/ 2513461 w 10035679"/>
              <a:gd name="connsiteY6776" fmla="*/ 741414 h 5893281"/>
              <a:gd name="connsiteX6777" fmla="*/ 2513461 w 10035679"/>
              <a:gd name="connsiteY6777" fmla="*/ 743226 h 5893281"/>
              <a:gd name="connsiteX6778" fmla="*/ 2511650 w 10035679"/>
              <a:gd name="connsiteY6778" fmla="*/ 747453 h 5893281"/>
              <a:gd name="connsiteX6779" fmla="*/ 2507424 w 10035679"/>
              <a:gd name="connsiteY6779" fmla="*/ 751679 h 5893281"/>
              <a:gd name="connsiteX6780" fmla="*/ 2489310 w 10035679"/>
              <a:gd name="connsiteY6780" fmla="*/ 757715 h 5893281"/>
              <a:gd name="connsiteX6781" fmla="*/ 2465159 w 10035679"/>
              <a:gd name="connsiteY6781" fmla="*/ 757715 h 5893281"/>
              <a:gd name="connsiteX6782" fmla="*/ 2441009 w 10035679"/>
              <a:gd name="connsiteY6782" fmla="*/ 757715 h 5893281"/>
              <a:gd name="connsiteX6783" fmla="*/ 2416861 w 10035679"/>
              <a:gd name="connsiteY6783" fmla="*/ 743226 h 5893281"/>
              <a:gd name="connsiteX6784" fmla="*/ 2384258 w 10035679"/>
              <a:gd name="connsiteY6784" fmla="*/ 743226 h 5893281"/>
              <a:gd name="connsiteX6785" fmla="*/ 2351654 w 10035679"/>
              <a:gd name="connsiteY6785" fmla="*/ 747453 h 5893281"/>
              <a:gd name="connsiteX6786" fmla="*/ 2317238 w 10035679"/>
              <a:gd name="connsiteY6786" fmla="*/ 751679 h 5893281"/>
              <a:gd name="connsiteX6787" fmla="*/ 2284636 w 10035679"/>
              <a:gd name="connsiteY6787" fmla="*/ 747453 h 5893281"/>
              <a:gd name="connsiteX6788" fmla="*/ 2252033 w 10035679"/>
              <a:gd name="connsiteY6788" fmla="*/ 737188 h 5893281"/>
              <a:gd name="connsiteX6789" fmla="*/ 2250222 w 10035679"/>
              <a:gd name="connsiteY6789" fmla="*/ 732962 h 5893281"/>
              <a:gd name="connsiteX6790" fmla="*/ 2250222 w 10035679"/>
              <a:gd name="connsiteY6790" fmla="*/ 728736 h 5893281"/>
              <a:gd name="connsiteX6791" fmla="*/ 2245996 w 10035679"/>
              <a:gd name="connsiteY6791" fmla="*/ 728736 h 5893281"/>
              <a:gd name="connsiteX6792" fmla="*/ 2245996 w 10035679"/>
              <a:gd name="connsiteY6792" fmla="*/ 724510 h 5893281"/>
              <a:gd name="connsiteX6793" fmla="*/ 2245996 w 10035679"/>
              <a:gd name="connsiteY6793" fmla="*/ 716057 h 5893281"/>
              <a:gd name="connsiteX6794" fmla="*/ 2252033 w 10035679"/>
              <a:gd name="connsiteY6794" fmla="*/ 716057 h 5893281"/>
              <a:gd name="connsiteX6795" fmla="*/ 2256259 w 10035679"/>
              <a:gd name="connsiteY6795" fmla="*/ 710019 h 5893281"/>
              <a:gd name="connsiteX6796" fmla="*/ 2264108 w 10035679"/>
              <a:gd name="connsiteY6796" fmla="*/ 701567 h 5893281"/>
              <a:gd name="connsiteX6797" fmla="*/ 2265919 w 10035679"/>
              <a:gd name="connsiteY6797" fmla="*/ 697341 h 5893281"/>
              <a:gd name="connsiteX6798" fmla="*/ 2273768 w 10035679"/>
              <a:gd name="connsiteY6798" fmla="*/ 695530 h 5893281"/>
              <a:gd name="connsiteX6799" fmla="*/ 2277994 w 10035679"/>
              <a:gd name="connsiteY6799" fmla="*/ 687076 h 5893281"/>
              <a:gd name="connsiteX6800" fmla="*/ 2284033 w 10035679"/>
              <a:gd name="connsiteY6800" fmla="*/ 676813 h 5893281"/>
              <a:gd name="connsiteX6801" fmla="*/ 2269542 w 10035679"/>
              <a:gd name="connsiteY6801" fmla="*/ 672587 h 5893281"/>
              <a:gd name="connsiteX6802" fmla="*/ 2259277 w 10035679"/>
              <a:gd name="connsiteY6802" fmla="*/ 666548 h 5893281"/>
              <a:gd name="connsiteX6803" fmla="*/ 2251430 w 10035679"/>
              <a:gd name="connsiteY6803" fmla="*/ 654473 h 5893281"/>
              <a:gd name="connsiteX6804" fmla="*/ 2249617 w 10035679"/>
              <a:gd name="connsiteY6804" fmla="*/ 644210 h 5893281"/>
              <a:gd name="connsiteX6805" fmla="*/ 2245391 w 10035679"/>
              <a:gd name="connsiteY6805" fmla="*/ 629720 h 5893281"/>
              <a:gd name="connsiteX6806" fmla="*/ 2259882 w 10035679"/>
              <a:gd name="connsiteY6806" fmla="*/ 629720 h 5893281"/>
              <a:gd name="connsiteX6807" fmla="*/ 2284033 w 10035679"/>
              <a:gd name="connsiteY6807" fmla="*/ 623683 h 5893281"/>
              <a:gd name="connsiteX6808" fmla="*/ 2312409 w 10035679"/>
              <a:gd name="connsiteY6808" fmla="*/ 629720 h 5893281"/>
              <a:gd name="connsiteX6809" fmla="*/ 2336558 w 10035679"/>
              <a:gd name="connsiteY6809" fmla="*/ 639984 h 5893281"/>
              <a:gd name="connsiteX6810" fmla="*/ 2360709 w 10035679"/>
              <a:gd name="connsiteY6810" fmla="*/ 652058 h 5893281"/>
              <a:gd name="connsiteX6811" fmla="*/ 2360709 w 10035679"/>
              <a:gd name="connsiteY6811" fmla="*/ 637569 h 5893281"/>
              <a:gd name="connsiteX6812" fmla="*/ 2336558 w 10035679"/>
              <a:gd name="connsiteY6812" fmla="*/ 625494 h 5893281"/>
              <a:gd name="connsiteX6813" fmla="*/ 2316031 w 10035679"/>
              <a:gd name="connsiteY6813" fmla="*/ 615229 h 5893281"/>
              <a:gd name="connsiteX6814" fmla="*/ 2297918 w 10035679"/>
              <a:gd name="connsiteY6814" fmla="*/ 596512 h 5893281"/>
              <a:gd name="connsiteX6815" fmla="*/ 2303955 w 10035679"/>
              <a:gd name="connsiteY6815" fmla="*/ 596512 h 5893281"/>
              <a:gd name="connsiteX6816" fmla="*/ 2322069 w 10035679"/>
              <a:gd name="connsiteY6816" fmla="*/ 569948 h 5893281"/>
              <a:gd name="connsiteX6817" fmla="*/ 2344407 w 10035679"/>
              <a:gd name="connsiteY6817" fmla="*/ 551231 h 5893281"/>
              <a:gd name="connsiteX6818" fmla="*/ 2372784 w 10035679"/>
              <a:gd name="connsiteY6818" fmla="*/ 536740 h 5893281"/>
              <a:gd name="connsiteX6819" fmla="*/ 2407201 w 10035679"/>
              <a:gd name="connsiteY6819" fmla="*/ 526477 h 5893281"/>
              <a:gd name="connsiteX6820" fmla="*/ 2407201 w 10035679"/>
              <a:gd name="connsiteY6820" fmla="*/ 519231 h 5893281"/>
              <a:gd name="connsiteX6821" fmla="*/ 2374595 w 10035679"/>
              <a:gd name="connsiteY6821" fmla="*/ 508968 h 5893281"/>
              <a:gd name="connsiteX6822" fmla="*/ 2350446 w 10035679"/>
              <a:gd name="connsiteY6822" fmla="*/ 490251 h 5893281"/>
              <a:gd name="connsiteX6823" fmla="*/ 2329916 w 10035679"/>
              <a:gd name="connsiteY6823" fmla="*/ 465498 h 5893281"/>
              <a:gd name="connsiteX6824" fmla="*/ 2311804 w 10035679"/>
              <a:gd name="connsiteY6824" fmla="*/ 440742 h 5893281"/>
              <a:gd name="connsiteX6825" fmla="*/ 2322069 w 10035679"/>
              <a:gd name="connsiteY6825" fmla="*/ 436516 h 5893281"/>
              <a:gd name="connsiteX6826" fmla="*/ 2329916 w 10035679"/>
              <a:gd name="connsiteY6826" fmla="*/ 436516 h 5893281"/>
              <a:gd name="connsiteX6827" fmla="*/ 2340181 w 10035679"/>
              <a:gd name="connsiteY6827" fmla="*/ 432290 h 5893281"/>
              <a:gd name="connsiteX6828" fmla="*/ 2350446 w 10035679"/>
              <a:gd name="connsiteY6828" fmla="*/ 432290 h 5893281"/>
              <a:gd name="connsiteX6829" fmla="*/ 2364935 w 10035679"/>
              <a:gd name="connsiteY6829" fmla="*/ 442555 h 5893281"/>
              <a:gd name="connsiteX6830" fmla="*/ 2375200 w 10035679"/>
              <a:gd name="connsiteY6830" fmla="*/ 454630 h 5893281"/>
              <a:gd name="connsiteX6831" fmla="*/ 2389692 w 10035679"/>
              <a:gd name="connsiteY6831" fmla="*/ 464893 h 5893281"/>
              <a:gd name="connsiteX6832" fmla="*/ 2389692 w 10035679"/>
              <a:gd name="connsiteY6832" fmla="*/ 456441 h 5893281"/>
              <a:gd name="connsiteX6833" fmla="*/ 2387879 w 10035679"/>
              <a:gd name="connsiteY6833" fmla="*/ 450404 h 5893281"/>
              <a:gd name="connsiteX6834" fmla="*/ 2383652 w 10035679"/>
              <a:gd name="connsiteY6834" fmla="*/ 450404 h 5893281"/>
              <a:gd name="connsiteX6835" fmla="*/ 2383652 w 10035679"/>
              <a:gd name="connsiteY6835" fmla="*/ 446176 h 5893281"/>
              <a:gd name="connsiteX6836" fmla="*/ 2379426 w 10035679"/>
              <a:gd name="connsiteY6836" fmla="*/ 441950 h 5893281"/>
              <a:gd name="connsiteX6837" fmla="*/ 2379426 w 10035679"/>
              <a:gd name="connsiteY6837" fmla="*/ 440139 h 5893281"/>
              <a:gd name="connsiteX6838" fmla="*/ 2375200 w 10035679"/>
              <a:gd name="connsiteY6838" fmla="*/ 431687 h 5893281"/>
              <a:gd name="connsiteX6839" fmla="*/ 2383049 w 10035679"/>
              <a:gd name="connsiteY6839" fmla="*/ 431687 h 5893281"/>
              <a:gd name="connsiteX6840" fmla="*/ 2383049 w 10035679"/>
              <a:gd name="connsiteY6840" fmla="*/ 425649 h 5893281"/>
              <a:gd name="connsiteX6841" fmla="*/ 2415653 w 10035679"/>
              <a:gd name="connsiteY6841" fmla="*/ 413573 h 5893281"/>
              <a:gd name="connsiteX6842" fmla="*/ 2445840 w 10035679"/>
              <a:gd name="connsiteY6842" fmla="*/ 407537 h 5893281"/>
              <a:gd name="connsiteX6843" fmla="*/ 2478443 w 10035679"/>
              <a:gd name="connsiteY6843" fmla="*/ 403311 h 5893281"/>
              <a:gd name="connsiteX6844" fmla="*/ 2517084 w 10035679"/>
              <a:gd name="connsiteY6844" fmla="*/ 407537 h 5893281"/>
              <a:gd name="connsiteX6845" fmla="*/ 2498970 w 10035679"/>
              <a:gd name="connsiteY6845" fmla="*/ 385197 h 5893281"/>
              <a:gd name="connsiteX6846" fmla="*/ 2521310 w 10035679"/>
              <a:gd name="connsiteY6846" fmla="*/ 379160 h 5893281"/>
              <a:gd name="connsiteX6847" fmla="*/ 2545460 w 10035679"/>
              <a:gd name="connsiteY6847" fmla="*/ 368895 h 5893281"/>
              <a:gd name="connsiteX6848" fmla="*/ 2569610 w 10035679"/>
              <a:gd name="connsiteY6848" fmla="*/ 358633 h 5893281"/>
              <a:gd name="connsiteX6849" fmla="*/ 2584100 w 10035679"/>
              <a:gd name="connsiteY6849" fmla="*/ 346557 h 5893281"/>
              <a:gd name="connsiteX6850" fmla="*/ 2596175 w 10035679"/>
              <a:gd name="connsiteY6850" fmla="*/ 346557 h 5893281"/>
              <a:gd name="connsiteX6851" fmla="*/ 2596175 w 10035679"/>
              <a:gd name="connsiteY6851" fmla="*/ 340519 h 5893281"/>
              <a:gd name="connsiteX6852" fmla="*/ 2578063 w 10035679"/>
              <a:gd name="connsiteY6852" fmla="*/ 340519 h 5893281"/>
              <a:gd name="connsiteX6853" fmla="*/ 2570214 w 10035679"/>
              <a:gd name="connsiteY6853" fmla="*/ 344747 h 5893281"/>
              <a:gd name="connsiteX6854" fmla="*/ 2564176 w 10035679"/>
              <a:gd name="connsiteY6854" fmla="*/ 346557 h 5893281"/>
              <a:gd name="connsiteX6855" fmla="*/ 2559949 w 10035679"/>
              <a:gd name="connsiteY6855" fmla="*/ 346557 h 5893281"/>
              <a:gd name="connsiteX6856" fmla="*/ 2555724 w 10035679"/>
              <a:gd name="connsiteY6856" fmla="*/ 346557 h 5893281"/>
              <a:gd name="connsiteX6857" fmla="*/ 2553913 w 10035679"/>
              <a:gd name="connsiteY6857" fmla="*/ 346557 h 5893281"/>
              <a:gd name="connsiteX6858" fmla="*/ 2549687 w 10035679"/>
              <a:gd name="connsiteY6858" fmla="*/ 344747 h 5893281"/>
              <a:gd name="connsiteX6859" fmla="*/ 2545460 w 10035679"/>
              <a:gd name="connsiteY6859" fmla="*/ 340519 h 5893281"/>
              <a:gd name="connsiteX6860" fmla="*/ 2539422 w 10035679"/>
              <a:gd name="connsiteY6860" fmla="*/ 340519 h 5893281"/>
              <a:gd name="connsiteX6861" fmla="*/ 2531573 w 10035679"/>
              <a:gd name="connsiteY6861" fmla="*/ 346557 h 5893281"/>
              <a:gd name="connsiteX6862" fmla="*/ 2521310 w 10035679"/>
              <a:gd name="connsiteY6862" fmla="*/ 358633 h 5893281"/>
              <a:gd name="connsiteX6863" fmla="*/ 2511045 w 10035679"/>
              <a:gd name="connsiteY6863" fmla="*/ 368895 h 5893281"/>
              <a:gd name="connsiteX6864" fmla="*/ 2503196 w 10035679"/>
              <a:gd name="connsiteY6864" fmla="*/ 379160 h 5893281"/>
              <a:gd name="connsiteX6865" fmla="*/ 2492933 w 10035679"/>
              <a:gd name="connsiteY6865" fmla="*/ 385197 h 5893281"/>
              <a:gd name="connsiteX6866" fmla="*/ 2454292 w 10035679"/>
              <a:gd name="connsiteY6866" fmla="*/ 397272 h 5893281"/>
              <a:gd name="connsiteX6867" fmla="*/ 2417463 w 10035679"/>
              <a:gd name="connsiteY6867" fmla="*/ 397272 h 5893281"/>
              <a:gd name="connsiteX6868" fmla="*/ 2383049 w 10035679"/>
              <a:gd name="connsiteY6868" fmla="*/ 388820 h 5893281"/>
              <a:gd name="connsiteX6869" fmla="*/ 2350446 w 10035679"/>
              <a:gd name="connsiteY6869" fmla="*/ 374329 h 5893281"/>
              <a:gd name="connsiteX6870" fmla="*/ 2346220 w 10035679"/>
              <a:gd name="connsiteY6870" fmla="*/ 374329 h 5893281"/>
              <a:gd name="connsiteX6871" fmla="*/ 2340181 w 10035679"/>
              <a:gd name="connsiteY6871" fmla="*/ 378557 h 5893281"/>
              <a:gd name="connsiteX6872" fmla="*/ 2329916 w 10035679"/>
              <a:gd name="connsiteY6872" fmla="*/ 382783 h 5893281"/>
              <a:gd name="connsiteX6873" fmla="*/ 2322069 w 10035679"/>
              <a:gd name="connsiteY6873" fmla="*/ 384594 h 5893281"/>
              <a:gd name="connsiteX6874" fmla="*/ 2316031 w 10035679"/>
              <a:gd name="connsiteY6874" fmla="*/ 388820 h 5893281"/>
              <a:gd name="connsiteX6875" fmla="*/ 2303955 w 10035679"/>
              <a:gd name="connsiteY6875" fmla="*/ 393046 h 5893281"/>
              <a:gd name="connsiteX6876" fmla="*/ 2297918 w 10035679"/>
              <a:gd name="connsiteY6876" fmla="*/ 374329 h 5893281"/>
              <a:gd name="connsiteX6877" fmla="*/ 2303955 w 10035679"/>
              <a:gd name="connsiteY6877" fmla="*/ 372518 h 5893281"/>
              <a:gd name="connsiteX6878" fmla="*/ 2308181 w 10035679"/>
              <a:gd name="connsiteY6878" fmla="*/ 368292 h 5893281"/>
              <a:gd name="connsiteX6879" fmla="*/ 2312409 w 10035679"/>
              <a:gd name="connsiteY6879" fmla="*/ 359840 h 5893281"/>
              <a:gd name="connsiteX6880" fmla="*/ 2291880 w 10035679"/>
              <a:gd name="connsiteY6880" fmla="*/ 359840 h 5893281"/>
              <a:gd name="connsiteX6881" fmla="*/ 2284033 w 10035679"/>
              <a:gd name="connsiteY6881" fmla="*/ 364066 h 5893281"/>
              <a:gd name="connsiteX6882" fmla="*/ 2273768 w 10035679"/>
              <a:gd name="connsiteY6882" fmla="*/ 368292 h 5893281"/>
              <a:gd name="connsiteX6883" fmla="*/ 2263503 w 10035679"/>
              <a:gd name="connsiteY6883" fmla="*/ 368292 h 5893281"/>
              <a:gd name="connsiteX6884" fmla="*/ 2251430 w 10035679"/>
              <a:gd name="connsiteY6884" fmla="*/ 368292 h 5893281"/>
              <a:gd name="connsiteX6885" fmla="*/ 2245391 w 10035679"/>
              <a:gd name="connsiteY6885" fmla="*/ 345952 h 5893281"/>
              <a:gd name="connsiteX6886" fmla="*/ 2251430 w 10035679"/>
              <a:gd name="connsiteY6886" fmla="*/ 344142 h 5893281"/>
              <a:gd name="connsiteX6887" fmla="*/ 2255656 w 10035679"/>
              <a:gd name="connsiteY6887" fmla="*/ 344142 h 5893281"/>
              <a:gd name="connsiteX6888" fmla="*/ 2259882 w 10035679"/>
              <a:gd name="connsiteY6888" fmla="*/ 344142 h 5893281"/>
              <a:gd name="connsiteX6889" fmla="*/ 2263825 w 10035679"/>
              <a:gd name="connsiteY6889" fmla="*/ 340198 h 5893281"/>
              <a:gd name="connsiteX6890" fmla="*/ 2265919 w 10035679"/>
              <a:gd name="connsiteY6890" fmla="*/ 339916 h 5893281"/>
              <a:gd name="connsiteX6891" fmla="*/ 2264108 w 10035679"/>
              <a:gd name="connsiteY6891" fmla="*/ 339916 h 5893281"/>
              <a:gd name="connsiteX6892" fmla="*/ 2263825 w 10035679"/>
              <a:gd name="connsiteY6892" fmla="*/ 340198 h 5893281"/>
              <a:gd name="connsiteX6893" fmla="*/ 2221241 w 10035679"/>
              <a:gd name="connsiteY6893" fmla="*/ 345952 h 5893281"/>
              <a:gd name="connsiteX6894" fmla="*/ 2217015 w 10035679"/>
              <a:gd name="connsiteY6894" fmla="*/ 335690 h 5893281"/>
              <a:gd name="connsiteX6895" fmla="*/ 2209165 w 10035679"/>
              <a:gd name="connsiteY6895" fmla="*/ 329651 h 5893281"/>
              <a:gd name="connsiteX6896" fmla="*/ 2207354 w 10035679"/>
              <a:gd name="connsiteY6896" fmla="*/ 325425 h 5893281"/>
              <a:gd name="connsiteX6897" fmla="*/ 2203129 w 10035679"/>
              <a:gd name="connsiteY6897" fmla="*/ 316973 h 5893281"/>
              <a:gd name="connsiteX6898" fmla="*/ 2195279 w 10035679"/>
              <a:gd name="connsiteY6898" fmla="*/ 306708 h 5893281"/>
              <a:gd name="connsiteX6899" fmla="*/ 2207354 w 10035679"/>
              <a:gd name="connsiteY6899" fmla="*/ 302482 h 5893281"/>
              <a:gd name="connsiteX6900" fmla="*/ 2213391 w 10035679"/>
              <a:gd name="connsiteY6900" fmla="*/ 302482 h 5893281"/>
              <a:gd name="connsiteX6901" fmla="*/ 2217619 w 10035679"/>
              <a:gd name="connsiteY6901" fmla="*/ 302482 h 5893281"/>
              <a:gd name="connsiteX6902" fmla="*/ 2221845 w 10035679"/>
              <a:gd name="connsiteY6902" fmla="*/ 302482 h 5893281"/>
              <a:gd name="connsiteX6903" fmla="*/ 2221845 w 10035679"/>
              <a:gd name="connsiteY6903" fmla="*/ 301879 h 5893281"/>
              <a:gd name="connsiteX6904" fmla="*/ 2223656 w 10035679"/>
              <a:gd name="connsiteY6904" fmla="*/ 297653 h 5893281"/>
              <a:gd name="connsiteX6905" fmla="*/ 2227882 w 10035679"/>
              <a:gd name="connsiteY6905" fmla="*/ 289201 h 5893281"/>
              <a:gd name="connsiteX6906" fmla="*/ 2213391 w 10035679"/>
              <a:gd name="connsiteY6906" fmla="*/ 287388 h 5893281"/>
              <a:gd name="connsiteX6907" fmla="*/ 2198902 w 10035679"/>
              <a:gd name="connsiteY6907" fmla="*/ 283162 h 5893281"/>
              <a:gd name="connsiteX6908" fmla="*/ 2192864 w 10035679"/>
              <a:gd name="connsiteY6908" fmla="*/ 274710 h 5893281"/>
              <a:gd name="connsiteX6909" fmla="*/ 2180789 w 10035679"/>
              <a:gd name="connsiteY6909" fmla="*/ 268671 h 5893281"/>
              <a:gd name="connsiteX6910" fmla="*/ 2188638 w 10035679"/>
              <a:gd name="connsiteY6910" fmla="*/ 268671 h 5893281"/>
              <a:gd name="connsiteX6911" fmla="*/ 2188638 w 10035679"/>
              <a:gd name="connsiteY6911" fmla="*/ 258409 h 5893281"/>
              <a:gd name="connsiteX6912" fmla="*/ 2223053 w 10035679"/>
              <a:gd name="connsiteY6912" fmla="*/ 264445 h 5893281"/>
              <a:gd name="connsiteX6913" fmla="*/ 2241165 w 10035679"/>
              <a:gd name="connsiteY6913" fmla="*/ 260219 h 5893281"/>
              <a:gd name="connsiteX6914" fmla="*/ 2255656 w 10035679"/>
              <a:gd name="connsiteY6914" fmla="*/ 254183 h 5893281"/>
              <a:gd name="connsiteX6915" fmla="*/ 2263503 w 10035679"/>
              <a:gd name="connsiteY6915" fmla="*/ 243918 h 5893281"/>
              <a:gd name="connsiteX6916" fmla="*/ 2273768 w 10035679"/>
              <a:gd name="connsiteY6916" fmla="*/ 229427 h 5893281"/>
              <a:gd name="connsiteX6917" fmla="*/ 2291880 w 10035679"/>
              <a:gd name="connsiteY6917" fmla="*/ 220975 h 5893281"/>
              <a:gd name="connsiteX6918" fmla="*/ 2312409 w 10035679"/>
              <a:gd name="connsiteY6918" fmla="*/ 214938 h 5893281"/>
              <a:gd name="connsiteX6919" fmla="*/ 2326898 w 10035679"/>
              <a:gd name="connsiteY6919" fmla="*/ 220975 h 5893281"/>
              <a:gd name="connsiteX6920" fmla="*/ 2345012 w 10035679"/>
              <a:gd name="connsiteY6920" fmla="*/ 229427 h 5893281"/>
              <a:gd name="connsiteX6921" fmla="*/ 2359501 w 10035679"/>
              <a:gd name="connsiteY6921" fmla="*/ 231240 h 5893281"/>
              <a:gd name="connsiteX6922" fmla="*/ 2375802 w 10035679"/>
              <a:gd name="connsiteY6922" fmla="*/ 229427 h 5893281"/>
              <a:gd name="connsiteX6923" fmla="*/ 2369765 w 10035679"/>
              <a:gd name="connsiteY6923" fmla="*/ 225201 h 5893281"/>
              <a:gd name="connsiteX6924" fmla="*/ 2361916 w 10035679"/>
              <a:gd name="connsiteY6924" fmla="*/ 220975 h 5893281"/>
              <a:gd name="connsiteX6925" fmla="*/ 2360106 w 10035679"/>
              <a:gd name="connsiteY6925" fmla="*/ 220975 h 5893281"/>
              <a:gd name="connsiteX6926" fmla="*/ 2360106 w 10035679"/>
              <a:gd name="connsiteY6926" fmla="*/ 217352 h 5893281"/>
              <a:gd name="connsiteX6927" fmla="*/ 2355879 w 10035679"/>
              <a:gd name="connsiteY6927" fmla="*/ 215541 h 5893281"/>
              <a:gd name="connsiteX6928" fmla="*/ 2355879 w 10035679"/>
              <a:gd name="connsiteY6928" fmla="*/ 207089 h 5893281"/>
              <a:gd name="connsiteX6929" fmla="*/ 2351654 w 10035679"/>
              <a:gd name="connsiteY6929" fmla="*/ 196824 h 5893281"/>
              <a:gd name="connsiteX6930" fmla="*/ 2361916 w 10035679"/>
              <a:gd name="connsiteY6930" fmla="*/ 192598 h 5893281"/>
              <a:gd name="connsiteX6931" fmla="*/ 2369765 w 10035679"/>
              <a:gd name="connsiteY6931" fmla="*/ 188372 h 5893281"/>
              <a:gd name="connsiteX6932" fmla="*/ 2375802 w 10035679"/>
              <a:gd name="connsiteY6932" fmla="*/ 188372 h 5893281"/>
              <a:gd name="connsiteX6933" fmla="*/ 2380031 w 10035679"/>
              <a:gd name="connsiteY6933" fmla="*/ 186562 h 5893281"/>
              <a:gd name="connsiteX6934" fmla="*/ 2387879 w 10035679"/>
              <a:gd name="connsiteY6934" fmla="*/ 182336 h 5893281"/>
              <a:gd name="connsiteX6935" fmla="*/ 2402370 w 10035679"/>
              <a:gd name="connsiteY6935" fmla="*/ 182336 h 5893281"/>
              <a:gd name="connsiteX6936" fmla="*/ 2408406 w 10035679"/>
              <a:gd name="connsiteY6936" fmla="*/ 186562 h 5893281"/>
              <a:gd name="connsiteX6937" fmla="*/ 2416256 w 10035679"/>
              <a:gd name="connsiteY6937" fmla="*/ 192598 h 5893281"/>
              <a:gd name="connsiteX6938" fmla="*/ 2422295 w 10035679"/>
              <a:gd name="connsiteY6938" fmla="*/ 196824 h 5893281"/>
              <a:gd name="connsiteX6939" fmla="*/ 2422295 w 10035679"/>
              <a:gd name="connsiteY6939" fmla="*/ 188372 h 5893281"/>
              <a:gd name="connsiteX6940" fmla="*/ 2418068 w 10035679"/>
              <a:gd name="connsiteY6940" fmla="*/ 186562 h 5893281"/>
              <a:gd name="connsiteX6941" fmla="*/ 2418068 w 10035679"/>
              <a:gd name="connsiteY6941" fmla="*/ 182336 h 5893281"/>
              <a:gd name="connsiteX6942" fmla="*/ 2418068 w 10035679"/>
              <a:gd name="connsiteY6942" fmla="*/ 178109 h 5893281"/>
              <a:gd name="connsiteX6943" fmla="*/ 2416256 w 10035679"/>
              <a:gd name="connsiteY6943" fmla="*/ 172071 h 5893281"/>
              <a:gd name="connsiteX6944" fmla="*/ 2426520 w 10035679"/>
              <a:gd name="connsiteY6944" fmla="*/ 167845 h 5893281"/>
              <a:gd name="connsiteX6945" fmla="*/ 2432557 w 10035679"/>
              <a:gd name="connsiteY6945" fmla="*/ 163619 h 5893281"/>
              <a:gd name="connsiteX6946" fmla="*/ 2444632 w 10035679"/>
              <a:gd name="connsiteY6946" fmla="*/ 157580 h 5893281"/>
              <a:gd name="connsiteX6947" fmla="*/ 2450671 w 10035679"/>
              <a:gd name="connsiteY6947" fmla="*/ 149128 h 5893281"/>
              <a:gd name="connsiteX6948" fmla="*/ 2454897 w 10035679"/>
              <a:gd name="connsiteY6948" fmla="*/ 149128 h 5893281"/>
              <a:gd name="connsiteX6949" fmla="*/ 2469386 w 10035679"/>
              <a:gd name="connsiteY6949" fmla="*/ 149128 h 5893281"/>
              <a:gd name="connsiteX6950" fmla="*/ 2479650 w 10035679"/>
              <a:gd name="connsiteY6950" fmla="*/ 153354 h 5893281"/>
              <a:gd name="connsiteX6951" fmla="*/ 2487500 w 10035679"/>
              <a:gd name="connsiteY6951" fmla="*/ 161806 h 5893281"/>
              <a:gd name="connsiteX6952" fmla="*/ 2499575 w 10035679"/>
              <a:gd name="connsiteY6952" fmla="*/ 161806 h 5893281"/>
              <a:gd name="connsiteX6953" fmla="*/ 2517687 w 10035679"/>
              <a:gd name="connsiteY6953" fmla="*/ 157580 h 5893281"/>
              <a:gd name="connsiteX6954" fmla="*/ 2525536 w 10035679"/>
              <a:gd name="connsiteY6954" fmla="*/ 132826 h 5893281"/>
              <a:gd name="connsiteX6955" fmla="*/ 2535801 w 10035679"/>
              <a:gd name="connsiteY6955" fmla="*/ 128600 h 5893281"/>
              <a:gd name="connsiteX6956" fmla="*/ 2546063 w 10035679"/>
              <a:gd name="connsiteY6956" fmla="*/ 128600 h 5893281"/>
              <a:gd name="connsiteX6957" fmla="*/ 2556328 w 10035679"/>
              <a:gd name="connsiteY6957" fmla="*/ 128600 h 5893281"/>
              <a:gd name="connsiteX6958" fmla="*/ 2564176 w 10035679"/>
              <a:gd name="connsiteY6958" fmla="*/ 132826 h 5893281"/>
              <a:gd name="connsiteX6959" fmla="*/ 2570214 w 10035679"/>
              <a:gd name="connsiteY6959" fmla="*/ 132826 h 5893281"/>
              <a:gd name="connsiteX6960" fmla="*/ 2584705 w 10035679"/>
              <a:gd name="connsiteY6960" fmla="*/ 110488 h 5893281"/>
              <a:gd name="connsiteX6961" fmla="*/ 2607043 w 10035679"/>
              <a:gd name="connsiteY6961" fmla="*/ 106260 h 5893281"/>
              <a:gd name="connsiteX6962" fmla="*/ 2621534 w 10035679"/>
              <a:gd name="connsiteY6962" fmla="*/ 114714 h 5893281"/>
              <a:gd name="connsiteX6963" fmla="*/ 2636025 w 10035679"/>
              <a:gd name="connsiteY6963" fmla="*/ 120751 h 5893281"/>
              <a:gd name="connsiteX6964" fmla="*/ 2650513 w 10035679"/>
              <a:gd name="connsiteY6964" fmla="*/ 124977 h 5893281"/>
              <a:gd name="connsiteX6965" fmla="*/ 2668627 w 10035679"/>
              <a:gd name="connsiteY6965" fmla="*/ 118941 h 5893281"/>
              <a:gd name="connsiteX6966" fmla="*/ 2692776 w 10035679"/>
              <a:gd name="connsiteY6966" fmla="*/ 104450 h 5893281"/>
              <a:gd name="connsiteX6967" fmla="*/ 6131772 w 10035679"/>
              <a:gd name="connsiteY6967" fmla="*/ 86338 h 5893281"/>
              <a:gd name="connsiteX6968" fmla="*/ 6146263 w 10035679"/>
              <a:gd name="connsiteY6968" fmla="*/ 90564 h 5893281"/>
              <a:gd name="connsiteX6969" fmla="*/ 6160754 w 10035679"/>
              <a:gd name="connsiteY6969" fmla="*/ 96600 h 5893281"/>
              <a:gd name="connsiteX6970" fmla="*/ 6166790 w 10035679"/>
              <a:gd name="connsiteY6970" fmla="*/ 105055 h 5893281"/>
              <a:gd name="connsiteX6971" fmla="*/ 6177055 w 10035679"/>
              <a:gd name="connsiteY6971" fmla="*/ 111091 h 5893281"/>
              <a:gd name="connsiteX6972" fmla="*/ 6189130 w 10035679"/>
              <a:gd name="connsiteY6972" fmla="*/ 119543 h 5893281"/>
              <a:gd name="connsiteX6973" fmla="*/ 6181281 w 10035679"/>
              <a:gd name="connsiteY6973" fmla="*/ 140071 h 5893281"/>
              <a:gd name="connsiteX6974" fmla="*/ 6138415 w 10035679"/>
              <a:gd name="connsiteY6974" fmla="*/ 164826 h 5893281"/>
              <a:gd name="connsiteX6975" fmla="*/ 6105811 w 10035679"/>
              <a:gd name="connsiteY6975" fmla="*/ 193806 h 5893281"/>
              <a:gd name="connsiteX6976" fmla="*/ 6077434 w 10035679"/>
              <a:gd name="connsiteY6976" fmla="*/ 230635 h 5893281"/>
              <a:gd name="connsiteX6977" fmla="*/ 6071397 w 10035679"/>
              <a:gd name="connsiteY6977" fmla="*/ 230635 h 5893281"/>
              <a:gd name="connsiteX6978" fmla="*/ 6071397 w 10035679"/>
              <a:gd name="connsiteY6978" fmla="*/ 222183 h 5893281"/>
              <a:gd name="connsiteX6979" fmla="*/ 6061132 w 10035679"/>
              <a:gd name="connsiteY6979" fmla="*/ 216146 h 5893281"/>
              <a:gd name="connsiteX6980" fmla="*/ 6053285 w 10035679"/>
              <a:gd name="connsiteY6980" fmla="*/ 207692 h 5893281"/>
              <a:gd name="connsiteX6981" fmla="*/ 6049059 w 10035679"/>
              <a:gd name="connsiteY6981" fmla="*/ 201655 h 5893281"/>
              <a:gd name="connsiteX6982" fmla="*/ 6043020 w 10035679"/>
              <a:gd name="connsiteY6982" fmla="*/ 193203 h 5893281"/>
              <a:gd name="connsiteX6983" fmla="*/ 6038794 w 10035679"/>
              <a:gd name="connsiteY6983" fmla="*/ 182938 h 5893281"/>
              <a:gd name="connsiteX6984" fmla="*/ 6046644 w 10035679"/>
              <a:gd name="connsiteY6984" fmla="*/ 168448 h 5893281"/>
              <a:gd name="connsiteX6985" fmla="*/ 6048454 w 10035679"/>
              <a:gd name="connsiteY6985" fmla="*/ 158185 h 5893281"/>
              <a:gd name="connsiteX6986" fmla="*/ 6052680 w 10035679"/>
              <a:gd name="connsiteY6986" fmla="*/ 139468 h 5893281"/>
              <a:gd name="connsiteX6987" fmla="*/ 6000153 w 10035679"/>
              <a:gd name="connsiteY6987" fmla="*/ 139468 h 5893281"/>
              <a:gd name="connsiteX6988" fmla="*/ 6000153 w 10035679"/>
              <a:gd name="connsiteY6988" fmla="*/ 124977 h 5893281"/>
              <a:gd name="connsiteX6989" fmla="*/ 6028530 w 10035679"/>
              <a:gd name="connsiteY6989" fmla="*/ 114714 h 5893281"/>
              <a:gd name="connsiteX6990" fmla="*/ 6056906 w 10035679"/>
              <a:gd name="connsiteY6990" fmla="*/ 106260 h 5893281"/>
              <a:gd name="connsiteX6991" fmla="*/ 6091322 w 10035679"/>
              <a:gd name="connsiteY6991" fmla="*/ 100224 h 5893281"/>
              <a:gd name="connsiteX6992" fmla="*/ 6095548 w 10035679"/>
              <a:gd name="connsiteY6992" fmla="*/ 110488 h 5893281"/>
              <a:gd name="connsiteX6993" fmla="*/ 6099774 w 10035679"/>
              <a:gd name="connsiteY6993" fmla="*/ 114714 h 5893281"/>
              <a:gd name="connsiteX6994" fmla="*/ 6099774 w 10035679"/>
              <a:gd name="connsiteY6994" fmla="*/ 118941 h 5893281"/>
              <a:gd name="connsiteX6995" fmla="*/ 6104000 w 10035679"/>
              <a:gd name="connsiteY6995" fmla="*/ 118941 h 5893281"/>
              <a:gd name="connsiteX6996" fmla="*/ 6104000 w 10035679"/>
              <a:gd name="connsiteY6996" fmla="*/ 120751 h 5893281"/>
              <a:gd name="connsiteX6997" fmla="*/ 6110039 w 10035679"/>
              <a:gd name="connsiteY6997" fmla="*/ 124977 h 5893281"/>
              <a:gd name="connsiteX6998" fmla="*/ 6114265 w 10035679"/>
              <a:gd name="connsiteY6998" fmla="*/ 114714 h 5893281"/>
              <a:gd name="connsiteX6999" fmla="*/ 6118491 w 10035679"/>
              <a:gd name="connsiteY6999" fmla="*/ 106260 h 5893281"/>
              <a:gd name="connsiteX7000" fmla="*/ 6120301 w 10035679"/>
              <a:gd name="connsiteY7000" fmla="*/ 100224 h 5893281"/>
              <a:gd name="connsiteX7001" fmla="*/ 6128151 w 10035679"/>
              <a:gd name="connsiteY7001" fmla="*/ 91772 h 5893281"/>
              <a:gd name="connsiteX7002" fmla="*/ 6218715 w 10035679"/>
              <a:gd name="connsiteY7002" fmla="*/ 47093 h 5893281"/>
              <a:gd name="connsiteX7003" fmla="*/ 6219318 w 10035679"/>
              <a:gd name="connsiteY7003" fmla="*/ 47093 h 5893281"/>
              <a:gd name="connsiteX7004" fmla="*/ 6227167 w 10035679"/>
              <a:gd name="connsiteY7004" fmla="*/ 48904 h 5893281"/>
              <a:gd name="connsiteX7005" fmla="*/ 6228978 w 10035679"/>
              <a:gd name="connsiteY7005" fmla="*/ 48904 h 5893281"/>
              <a:gd name="connsiteX7006" fmla="*/ 6233206 w 10035679"/>
              <a:gd name="connsiteY7006" fmla="*/ 53130 h 5893281"/>
              <a:gd name="connsiteX7007" fmla="*/ 6237430 w 10035679"/>
              <a:gd name="connsiteY7007" fmla="*/ 57356 h 5893281"/>
              <a:gd name="connsiteX7008" fmla="*/ 6241658 w 10035679"/>
              <a:gd name="connsiteY7008" fmla="*/ 63395 h 5893281"/>
              <a:gd name="connsiteX7009" fmla="*/ 6247694 w 10035679"/>
              <a:gd name="connsiteY7009" fmla="*/ 75470 h 5893281"/>
              <a:gd name="connsiteX7010" fmla="*/ 6255544 w 10035679"/>
              <a:gd name="connsiteY7010" fmla="*/ 85733 h 5893281"/>
              <a:gd name="connsiteX7011" fmla="*/ 6257354 w 10035679"/>
              <a:gd name="connsiteY7011" fmla="*/ 100224 h 5893281"/>
              <a:gd name="connsiteX7012" fmla="*/ 6241053 w 10035679"/>
              <a:gd name="connsiteY7012" fmla="*/ 100224 h 5893281"/>
              <a:gd name="connsiteX7013" fmla="*/ 6241053 w 10035679"/>
              <a:gd name="connsiteY7013" fmla="*/ 91772 h 5893281"/>
              <a:gd name="connsiteX7014" fmla="*/ 6233206 w 10035679"/>
              <a:gd name="connsiteY7014" fmla="*/ 85733 h 5893281"/>
              <a:gd name="connsiteX7015" fmla="*/ 6227167 w 10035679"/>
              <a:gd name="connsiteY7015" fmla="*/ 77281 h 5893281"/>
              <a:gd name="connsiteX7016" fmla="*/ 6222941 w 10035679"/>
              <a:gd name="connsiteY7016" fmla="*/ 71244 h 5893281"/>
              <a:gd name="connsiteX7017" fmla="*/ 6218715 w 10035679"/>
              <a:gd name="connsiteY7017" fmla="*/ 60979 h 5893281"/>
              <a:gd name="connsiteX7018" fmla="*/ 3775927 w 10035679"/>
              <a:gd name="connsiteY7018" fmla="*/ 39244 h 5893281"/>
              <a:gd name="connsiteX7019" fmla="*/ 3824832 w 10035679"/>
              <a:gd name="connsiteY7019" fmla="*/ 39244 h 5893281"/>
              <a:gd name="connsiteX7020" fmla="*/ 3875549 w 10035679"/>
              <a:gd name="connsiteY7020" fmla="*/ 47696 h 5893281"/>
              <a:gd name="connsiteX7021" fmla="*/ 3920226 w 10035679"/>
              <a:gd name="connsiteY7021" fmla="*/ 53735 h 5893281"/>
              <a:gd name="connsiteX7022" fmla="*/ 3960678 w 10035679"/>
              <a:gd name="connsiteY7022" fmla="*/ 63998 h 5893281"/>
              <a:gd name="connsiteX7023" fmla="*/ 4019242 w 10035679"/>
              <a:gd name="connsiteY7023" fmla="*/ 53735 h 5893281"/>
              <a:gd name="connsiteX7024" fmla="*/ 4027093 w 10035679"/>
              <a:gd name="connsiteY7024" fmla="*/ 62187 h 5893281"/>
              <a:gd name="connsiteX7025" fmla="*/ 4033129 w 10035679"/>
              <a:gd name="connsiteY7025" fmla="*/ 63998 h 5893281"/>
              <a:gd name="connsiteX7026" fmla="*/ 4040978 w 10035679"/>
              <a:gd name="connsiteY7026" fmla="*/ 76073 h 5893281"/>
              <a:gd name="connsiteX7027" fmla="*/ 4045205 w 10035679"/>
              <a:gd name="connsiteY7027" fmla="*/ 82112 h 5893281"/>
              <a:gd name="connsiteX7028" fmla="*/ 4051241 w 10035679"/>
              <a:gd name="connsiteY7028" fmla="*/ 86338 h 5893281"/>
              <a:gd name="connsiteX7029" fmla="*/ 4085657 w 10035679"/>
              <a:gd name="connsiteY7029" fmla="*/ 100827 h 5893281"/>
              <a:gd name="connsiteX7030" fmla="*/ 4126109 w 10035679"/>
              <a:gd name="connsiteY7030" fmla="*/ 111091 h 5893281"/>
              <a:gd name="connsiteX7031" fmla="*/ 4160523 w 10035679"/>
              <a:gd name="connsiteY7031" fmla="*/ 119543 h 5893281"/>
              <a:gd name="connsiteX7032" fmla="*/ 4160523 w 10035679"/>
              <a:gd name="connsiteY7032" fmla="*/ 134034 h 5893281"/>
              <a:gd name="connsiteX7033" fmla="*/ 4103770 w 10035679"/>
              <a:gd name="connsiteY7033" fmla="*/ 134034 h 5893281"/>
              <a:gd name="connsiteX7034" fmla="*/ 4079618 w 10035679"/>
              <a:gd name="connsiteY7034" fmla="*/ 121959 h 5893281"/>
              <a:gd name="connsiteX7035" fmla="*/ 4051241 w 10035679"/>
              <a:gd name="connsiteY7035" fmla="*/ 121959 h 5893281"/>
              <a:gd name="connsiteX7036" fmla="*/ 4018639 w 10035679"/>
              <a:gd name="connsiteY7036" fmla="*/ 126185 h 5893281"/>
              <a:gd name="connsiteX7037" fmla="*/ 3988451 w 10035679"/>
              <a:gd name="connsiteY7037" fmla="*/ 134637 h 5893281"/>
              <a:gd name="connsiteX7038" fmla="*/ 3988451 w 10035679"/>
              <a:gd name="connsiteY7038" fmla="*/ 150938 h 5893281"/>
              <a:gd name="connsiteX7039" fmla="*/ 4027093 w 10035679"/>
              <a:gd name="connsiteY7039" fmla="*/ 150938 h 5893281"/>
              <a:gd name="connsiteX7040" fmla="*/ 4055469 w 10035679"/>
              <a:gd name="connsiteY7040" fmla="*/ 144902 h 5893281"/>
              <a:gd name="connsiteX7041" fmla="*/ 4089883 w 10035679"/>
              <a:gd name="connsiteY7041" fmla="*/ 140676 h 5893281"/>
              <a:gd name="connsiteX7042" fmla="*/ 4132751 w 10035679"/>
              <a:gd name="connsiteY7042" fmla="*/ 140676 h 5893281"/>
              <a:gd name="connsiteX7043" fmla="*/ 4175617 w 10035679"/>
              <a:gd name="connsiteY7043" fmla="*/ 140676 h 5893281"/>
              <a:gd name="connsiteX7044" fmla="*/ 4208219 w 10035679"/>
              <a:gd name="connsiteY7044" fmla="*/ 140676 h 5893281"/>
              <a:gd name="connsiteX7045" fmla="*/ 4236595 w 10035679"/>
              <a:gd name="connsiteY7045" fmla="*/ 169655 h 5893281"/>
              <a:gd name="connsiteX7046" fmla="*/ 4271010 w 10035679"/>
              <a:gd name="connsiteY7046" fmla="*/ 190183 h 5893281"/>
              <a:gd name="connsiteX7047" fmla="*/ 4260746 w 10035679"/>
              <a:gd name="connsiteY7047" fmla="*/ 212523 h 5893281"/>
              <a:gd name="connsiteX7048" fmla="*/ 4240220 w 10035679"/>
              <a:gd name="connsiteY7048" fmla="*/ 227014 h 5893281"/>
              <a:gd name="connsiteX7049" fmla="*/ 4222107 w 10035679"/>
              <a:gd name="connsiteY7049" fmla="*/ 237276 h 5893281"/>
              <a:gd name="connsiteX7050" fmla="*/ 4197957 w 10035679"/>
              <a:gd name="connsiteY7050" fmla="*/ 245728 h 5893281"/>
              <a:gd name="connsiteX7051" fmla="*/ 4161127 w 10035679"/>
              <a:gd name="connsiteY7051" fmla="*/ 245728 h 5893281"/>
              <a:gd name="connsiteX7052" fmla="*/ 4128522 w 10035679"/>
              <a:gd name="connsiteY7052" fmla="*/ 255993 h 5893281"/>
              <a:gd name="connsiteX7053" fmla="*/ 4094109 w 10035679"/>
              <a:gd name="connsiteY7053" fmla="*/ 255993 h 5893281"/>
              <a:gd name="connsiteX7054" fmla="*/ 4055469 w 10035679"/>
              <a:gd name="connsiteY7054" fmla="*/ 251767 h 5893281"/>
              <a:gd name="connsiteX7055" fmla="*/ 4018639 w 10035679"/>
              <a:gd name="connsiteY7055" fmla="*/ 247541 h 5893281"/>
              <a:gd name="connsiteX7056" fmla="*/ 3984827 w 10035679"/>
              <a:gd name="connsiteY7056" fmla="*/ 247541 h 5893281"/>
              <a:gd name="connsiteX7057" fmla="*/ 3956450 w 10035679"/>
              <a:gd name="connsiteY7057" fmla="*/ 255993 h 5893281"/>
              <a:gd name="connsiteX7058" fmla="*/ 3934111 w 10035679"/>
              <a:gd name="connsiteY7058" fmla="*/ 276521 h 5893281"/>
              <a:gd name="connsiteX7059" fmla="*/ 4019242 w 10035679"/>
              <a:gd name="connsiteY7059" fmla="*/ 276521 h 5893281"/>
              <a:gd name="connsiteX7060" fmla="*/ 4045808 w 10035679"/>
              <a:gd name="connsiteY7060" fmla="*/ 270484 h 5893281"/>
              <a:gd name="connsiteX7061" fmla="*/ 4075997 w 10035679"/>
              <a:gd name="connsiteY7061" fmla="*/ 266258 h 5893281"/>
              <a:gd name="connsiteX7062" fmla="*/ 4112826 w 10035679"/>
              <a:gd name="connsiteY7062" fmla="*/ 270484 h 5893281"/>
              <a:gd name="connsiteX7063" fmla="*/ 4136976 w 10035679"/>
              <a:gd name="connsiteY7063" fmla="*/ 276521 h 5893281"/>
              <a:gd name="connsiteX7064" fmla="*/ 4143014 w 10035679"/>
              <a:gd name="connsiteY7064" fmla="*/ 303087 h 5893281"/>
              <a:gd name="connsiteX7065" fmla="*/ 4155088 w 10035679"/>
              <a:gd name="connsiteY7065" fmla="*/ 298861 h 5893281"/>
              <a:gd name="connsiteX7066" fmla="*/ 4171390 w 10035679"/>
              <a:gd name="connsiteY7066" fmla="*/ 288596 h 5893281"/>
              <a:gd name="connsiteX7067" fmla="*/ 4193731 w 10035679"/>
              <a:gd name="connsiteY7067" fmla="*/ 280144 h 5893281"/>
              <a:gd name="connsiteX7068" fmla="*/ 4214258 w 10035679"/>
              <a:gd name="connsiteY7068" fmla="*/ 275918 h 5893281"/>
              <a:gd name="connsiteX7069" fmla="*/ 4218483 w 10035679"/>
              <a:gd name="connsiteY7069" fmla="*/ 287993 h 5893281"/>
              <a:gd name="connsiteX7070" fmla="*/ 4222709 w 10035679"/>
              <a:gd name="connsiteY7070" fmla="*/ 294030 h 5893281"/>
              <a:gd name="connsiteX7071" fmla="*/ 4226936 w 10035679"/>
              <a:gd name="connsiteY7071" fmla="*/ 298256 h 5893281"/>
              <a:gd name="connsiteX7072" fmla="*/ 4232974 w 10035679"/>
              <a:gd name="connsiteY7072" fmla="*/ 302482 h 5893281"/>
              <a:gd name="connsiteX7073" fmla="*/ 4240821 w 10035679"/>
              <a:gd name="connsiteY7073" fmla="*/ 308521 h 5893281"/>
              <a:gd name="connsiteX7074" fmla="*/ 4208219 w 10035679"/>
              <a:gd name="connsiteY7074" fmla="*/ 369500 h 5893281"/>
              <a:gd name="connsiteX7075" fmla="*/ 4222709 w 10035679"/>
              <a:gd name="connsiteY7075" fmla="*/ 369500 h 5893281"/>
              <a:gd name="connsiteX7076" fmla="*/ 4246860 w 10035679"/>
              <a:gd name="connsiteY7076" fmla="*/ 355009 h 5893281"/>
              <a:gd name="connsiteX7077" fmla="*/ 4279463 w 10035679"/>
              <a:gd name="connsiteY7077" fmla="*/ 336292 h 5893281"/>
              <a:gd name="connsiteX7078" fmla="*/ 4318102 w 10035679"/>
              <a:gd name="connsiteY7078" fmla="*/ 321804 h 5893281"/>
              <a:gd name="connsiteX7079" fmla="*/ 4360969 w 10035679"/>
              <a:gd name="connsiteY7079" fmla="*/ 307313 h 5893281"/>
              <a:gd name="connsiteX7080" fmla="*/ 4407458 w 10035679"/>
              <a:gd name="connsiteY7080" fmla="*/ 297048 h 5893281"/>
              <a:gd name="connsiteX7081" fmla="*/ 4447909 w 10035679"/>
              <a:gd name="connsiteY7081" fmla="*/ 297048 h 5893281"/>
              <a:gd name="connsiteX7082" fmla="*/ 4488361 w 10035679"/>
              <a:gd name="connsiteY7082" fmla="*/ 301274 h 5893281"/>
              <a:gd name="connsiteX7083" fmla="*/ 4516736 w 10035679"/>
              <a:gd name="connsiteY7083" fmla="*/ 317576 h 5893281"/>
              <a:gd name="connsiteX7084" fmla="*/ 4533038 w 10035679"/>
              <a:gd name="connsiteY7084" fmla="*/ 346557 h 5893281"/>
              <a:gd name="connsiteX7085" fmla="*/ 4545113 w 10035679"/>
              <a:gd name="connsiteY7085" fmla="*/ 346557 h 5893281"/>
              <a:gd name="connsiteX7086" fmla="*/ 4545113 w 10035679"/>
              <a:gd name="connsiteY7086" fmla="*/ 350783 h 5893281"/>
              <a:gd name="connsiteX7087" fmla="*/ 4540886 w 10035679"/>
              <a:gd name="connsiteY7087" fmla="*/ 355009 h 5893281"/>
              <a:gd name="connsiteX7088" fmla="*/ 4536661 w 10035679"/>
              <a:gd name="connsiteY7088" fmla="*/ 355009 h 5893281"/>
              <a:gd name="connsiteX7089" fmla="*/ 4532435 w 10035679"/>
              <a:gd name="connsiteY7089" fmla="*/ 355009 h 5893281"/>
              <a:gd name="connsiteX7090" fmla="*/ 4526396 w 10035679"/>
              <a:gd name="connsiteY7090" fmla="*/ 361048 h 5893281"/>
              <a:gd name="connsiteX7091" fmla="*/ 4516134 w 10035679"/>
              <a:gd name="connsiteY7091" fmla="*/ 365274 h 5893281"/>
              <a:gd name="connsiteX7092" fmla="*/ 4504061 w 10035679"/>
              <a:gd name="connsiteY7092" fmla="*/ 369500 h 5893281"/>
              <a:gd name="connsiteX7093" fmla="*/ 4489570 w 10035679"/>
              <a:gd name="connsiteY7093" fmla="*/ 373726 h 5893281"/>
              <a:gd name="connsiteX7094" fmla="*/ 4479305 w 10035679"/>
              <a:gd name="connsiteY7094" fmla="*/ 375537 h 5893281"/>
              <a:gd name="connsiteX7095" fmla="*/ 4455155 w 10035679"/>
              <a:gd name="connsiteY7095" fmla="*/ 414781 h 5893281"/>
              <a:gd name="connsiteX7096" fmla="*/ 4408666 w 10035679"/>
              <a:gd name="connsiteY7096" fmla="*/ 443763 h 5893281"/>
              <a:gd name="connsiteX7097" fmla="*/ 4356141 w 10035679"/>
              <a:gd name="connsiteY7097" fmla="*/ 462478 h 5893281"/>
              <a:gd name="connsiteX7098" fmla="*/ 4293349 w 10035679"/>
              <a:gd name="connsiteY7098" fmla="*/ 472742 h 5893281"/>
              <a:gd name="connsiteX7099" fmla="*/ 4293349 w 10035679"/>
              <a:gd name="connsiteY7099" fmla="*/ 484818 h 5893281"/>
              <a:gd name="connsiteX7100" fmla="*/ 4293349 w 10035679"/>
              <a:gd name="connsiteY7100" fmla="*/ 490854 h 5893281"/>
              <a:gd name="connsiteX7101" fmla="*/ 4293349 w 10035679"/>
              <a:gd name="connsiteY7101" fmla="*/ 495082 h 5893281"/>
              <a:gd name="connsiteX7102" fmla="*/ 4289123 w 10035679"/>
              <a:gd name="connsiteY7102" fmla="*/ 499308 h 5893281"/>
              <a:gd name="connsiteX7103" fmla="*/ 4293349 w 10035679"/>
              <a:gd name="connsiteY7103" fmla="*/ 501119 h 5893281"/>
              <a:gd name="connsiteX7104" fmla="*/ 4293349 w 10035679"/>
              <a:gd name="connsiteY7104" fmla="*/ 505345 h 5893281"/>
              <a:gd name="connsiteX7105" fmla="*/ 4299388 w 10035679"/>
              <a:gd name="connsiteY7105" fmla="*/ 513797 h 5893281"/>
              <a:gd name="connsiteX7106" fmla="*/ 4309651 w 10035679"/>
              <a:gd name="connsiteY7106" fmla="*/ 519836 h 5893281"/>
              <a:gd name="connsiteX7107" fmla="*/ 4317500 w 10035679"/>
              <a:gd name="connsiteY7107" fmla="*/ 524062 h 5893281"/>
              <a:gd name="connsiteX7108" fmla="*/ 4323536 w 10035679"/>
              <a:gd name="connsiteY7108" fmla="*/ 530099 h 5893281"/>
              <a:gd name="connsiteX7109" fmla="*/ 4331384 w 10035679"/>
              <a:gd name="connsiteY7109" fmla="*/ 534327 h 5893281"/>
              <a:gd name="connsiteX7110" fmla="*/ 4337423 w 10035679"/>
              <a:gd name="connsiteY7110" fmla="*/ 544589 h 5893281"/>
              <a:gd name="connsiteX7111" fmla="*/ 4331384 w 10035679"/>
              <a:gd name="connsiteY7111" fmla="*/ 559080 h 5893281"/>
              <a:gd name="connsiteX7112" fmla="*/ 4323536 w 10035679"/>
              <a:gd name="connsiteY7112" fmla="*/ 591683 h 5893281"/>
              <a:gd name="connsiteX7113" fmla="*/ 4317500 w 10035679"/>
              <a:gd name="connsiteY7113" fmla="*/ 630927 h 5893281"/>
              <a:gd name="connsiteX7114" fmla="*/ 4309651 w 10035679"/>
              <a:gd name="connsiteY7114" fmla="*/ 670172 h 5893281"/>
              <a:gd name="connsiteX7115" fmla="*/ 4309651 w 10035679"/>
              <a:gd name="connsiteY7115" fmla="*/ 702774 h 5893281"/>
              <a:gd name="connsiteX7116" fmla="*/ 4317500 w 10035679"/>
              <a:gd name="connsiteY7116" fmla="*/ 698548 h 5893281"/>
              <a:gd name="connsiteX7117" fmla="*/ 4323536 w 10035679"/>
              <a:gd name="connsiteY7117" fmla="*/ 698548 h 5893281"/>
              <a:gd name="connsiteX7118" fmla="*/ 4327764 w 10035679"/>
              <a:gd name="connsiteY7118" fmla="*/ 698548 h 5893281"/>
              <a:gd name="connsiteX7119" fmla="*/ 4335612 w 10035679"/>
              <a:gd name="connsiteY7119" fmla="*/ 698548 h 5893281"/>
              <a:gd name="connsiteX7120" fmla="*/ 4337423 w 10035679"/>
              <a:gd name="connsiteY7120" fmla="*/ 698548 h 5893281"/>
              <a:gd name="connsiteX7121" fmla="*/ 4349498 w 10035679"/>
              <a:gd name="connsiteY7121" fmla="*/ 702774 h 5893281"/>
              <a:gd name="connsiteX7122" fmla="*/ 4345274 w 10035679"/>
              <a:gd name="connsiteY7122" fmla="*/ 713037 h 5893281"/>
              <a:gd name="connsiteX7123" fmla="*/ 4345274 w 10035679"/>
              <a:gd name="connsiteY7123" fmla="*/ 717265 h 5893281"/>
              <a:gd name="connsiteX7124" fmla="*/ 4345274 w 10035679"/>
              <a:gd name="connsiteY7124" fmla="*/ 725717 h 5893281"/>
              <a:gd name="connsiteX7125" fmla="*/ 4345274 w 10035679"/>
              <a:gd name="connsiteY7125" fmla="*/ 727528 h 5893281"/>
              <a:gd name="connsiteX7126" fmla="*/ 4345274 w 10035679"/>
              <a:gd name="connsiteY7126" fmla="*/ 735980 h 5893281"/>
              <a:gd name="connsiteX7127" fmla="*/ 4349498 w 10035679"/>
              <a:gd name="connsiteY7127" fmla="*/ 750471 h 5893281"/>
              <a:gd name="connsiteX7128" fmla="*/ 4337423 w 10035679"/>
              <a:gd name="connsiteY7128" fmla="*/ 750471 h 5893281"/>
              <a:gd name="connsiteX7129" fmla="*/ 4337423 w 10035679"/>
              <a:gd name="connsiteY7129" fmla="*/ 756509 h 5893281"/>
              <a:gd name="connsiteX7130" fmla="*/ 4331384 w 10035679"/>
              <a:gd name="connsiteY7130" fmla="*/ 754697 h 5893281"/>
              <a:gd name="connsiteX7131" fmla="*/ 4323536 w 10035679"/>
              <a:gd name="connsiteY7131" fmla="*/ 746245 h 5893281"/>
              <a:gd name="connsiteX7132" fmla="*/ 4321726 w 10035679"/>
              <a:gd name="connsiteY7132" fmla="*/ 742019 h 5893281"/>
              <a:gd name="connsiteX7133" fmla="*/ 4313876 w 10035679"/>
              <a:gd name="connsiteY7133" fmla="*/ 740208 h 5893281"/>
              <a:gd name="connsiteX7134" fmla="*/ 4307839 w 10035679"/>
              <a:gd name="connsiteY7134" fmla="*/ 735980 h 5893281"/>
              <a:gd name="connsiteX7135" fmla="*/ 4293349 w 10035679"/>
              <a:gd name="connsiteY7135" fmla="*/ 735980 h 5893281"/>
              <a:gd name="connsiteX7136" fmla="*/ 4285500 w 10035679"/>
              <a:gd name="connsiteY7136" fmla="*/ 740208 h 5893281"/>
              <a:gd name="connsiteX7137" fmla="*/ 4279463 w 10035679"/>
              <a:gd name="connsiteY7137" fmla="*/ 742019 h 5893281"/>
              <a:gd name="connsiteX7138" fmla="*/ 4271614 w 10035679"/>
              <a:gd name="connsiteY7138" fmla="*/ 746245 h 5893281"/>
              <a:gd name="connsiteX7139" fmla="*/ 4267388 w 10035679"/>
              <a:gd name="connsiteY7139" fmla="*/ 750471 h 5893281"/>
              <a:gd name="connsiteX7140" fmla="*/ 4261349 w 10035679"/>
              <a:gd name="connsiteY7140" fmla="*/ 754697 h 5893281"/>
              <a:gd name="connsiteX7141" fmla="*/ 4257124 w 10035679"/>
              <a:gd name="connsiteY7141" fmla="*/ 760736 h 5893281"/>
              <a:gd name="connsiteX7142" fmla="*/ 4252897 w 10035679"/>
              <a:gd name="connsiteY7142" fmla="*/ 775224 h 5893281"/>
              <a:gd name="connsiteX7143" fmla="*/ 4299388 w 10035679"/>
              <a:gd name="connsiteY7143" fmla="*/ 789715 h 5893281"/>
              <a:gd name="connsiteX7144" fmla="*/ 4309651 w 10035679"/>
              <a:gd name="connsiteY7144" fmla="*/ 853110 h 5893281"/>
              <a:gd name="connsiteX7145" fmla="*/ 4299388 w 10035679"/>
              <a:gd name="connsiteY7145" fmla="*/ 853110 h 5893281"/>
              <a:gd name="connsiteX7146" fmla="*/ 4293349 w 10035679"/>
              <a:gd name="connsiteY7146" fmla="*/ 853110 h 5893281"/>
              <a:gd name="connsiteX7147" fmla="*/ 4285500 w 10035679"/>
              <a:gd name="connsiteY7147" fmla="*/ 857336 h 5893281"/>
              <a:gd name="connsiteX7148" fmla="*/ 4279463 w 10035679"/>
              <a:gd name="connsiteY7148" fmla="*/ 861562 h 5893281"/>
              <a:gd name="connsiteX7149" fmla="*/ 4279463 w 10035679"/>
              <a:gd name="connsiteY7149" fmla="*/ 876053 h 5893281"/>
              <a:gd name="connsiteX7150" fmla="*/ 4295764 w 10035679"/>
              <a:gd name="connsiteY7150" fmla="*/ 886316 h 5893281"/>
              <a:gd name="connsiteX7151" fmla="*/ 4307839 w 10035679"/>
              <a:gd name="connsiteY7151" fmla="*/ 900807 h 5893281"/>
              <a:gd name="connsiteX7152" fmla="*/ 4313876 w 10035679"/>
              <a:gd name="connsiteY7152" fmla="*/ 919524 h 5893281"/>
              <a:gd name="connsiteX7153" fmla="*/ 4318102 w 10035679"/>
              <a:gd name="connsiteY7153" fmla="*/ 948503 h 5893281"/>
              <a:gd name="connsiteX7154" fmla="*/ 4299991 w 10035679"/>
              <a:gd name="connsiteY7154" fmla="*/ 948503 h 5893281"/>
              <a:gd name="connsiteX7155" fmla="*/ 4295764 w 10035679"/>
              <a:gd name="connsiteY7155" fmla="*/ 948503 h 5893281"/>
              <a:gd name="connsiteX7156" fmla="*/ 4285500 w 10035679"/>
              <a:gd name="connsiteY7156" fmla="*/ 944277 h 5893281"/>
              <a:gd name="connsiteX7157" fmla="*/ 4279463 w 10035679"/>
              <a:gd name="connsiteY7157" fmla="*/ 948503 h 5893281"/>
              <a:gd name="connsiteX7158" fmla="*/ 4267388 w 10035679"/>
              <a:gd name="connsiteY7158" fmla="*/ 948503 h 5893281"/>
              <a:gd name="connsiteX7159" fmla="*/ 4261349 w 10035679"/>
              <a:gd name="connsiteY7159" fmla="*/ 954542 h 5893281"/>
              <a:gd name="connsiteX7160" fmla="*/ 4253502 w 10035679"/>
              <a:gd name="connsiteY7160" fmla="*/ 962994 h 5893281"/>
              <a:gd name="connsiteX7161" fmla="*/ 4265577 w 10035679"/>
              <a:gd name="connsiteY7161" fmla="*/ 969033 h 5893281"/>
              <a:gd name="connsiteX7162" fmla="*/ 4271614 w 10035679"/>
              <a:gd name="connsiteY7162" fmla="*/ 973259 h 5893281"/>
              <a:gd name="connsiteX7163" fmla="*/ 4275840 w 10035679"/>
              <a:gd name="connsiteY7163" fmla="*/ 977485 h 5893281"/>
              <a:gd name="connsiteX7164" fmla="*/ 4280067 w 10035679"/>
              <a:gd name="connsiteY7164" fmla="*/ 979296 h 5893281"/>
              <a:gd name="connsiteX7165" fmla="*/ 4281878 w 10035679"/>
              <a:gd name="connsiteY7165" fmla="*/ 991371 h 5893281"/>
              <a:gd name="connsiteX7166" fmla="*/ 4286105 w 10035679"/>
              <a:gd name="connsiteY7166" fmla="*/ 1001635 h 5893281"/>
              <a:gd name="connsiteX7167" fmla="*/ 4281878 w 10035679"/>
              <a:gd name="connsiteY7167" fmla="*/ 1005862 h 5893281"/>
              <a:gd name="connsiteX7168" fmla="*/ 4281878 w 10035679"/>
              <a:gd name="connsiteY7168" fmla="*/ 1007672 h 5893281"/>
              <a:gd name="connsiteX7169" fmla="*/ 4280067 w 10035679"/>
              <a:gd name="connsiteY7169" fmla="*/ 1011898 h 5893281"/>
              <a:gd name="connsiteX7170" fmla="*/ 4280067 w 10035679"/>
              <a:gd name="connsiteY7170" fmla="*/ 1020351 h 5893281"/>
              <a:gd name="connsiteX7171" fmla="*/ 4250484 w 10035679"/>
              <a:gd name="connsiteY7171" fmla="*/ 1020351 h 5893281"/>
              <a:gd name="connsiteX7172" fmla="*/ 4222107 w 10035679"/>
              <a:gd name="connsiteY7172" fmla="*/ 1026389 h 5893281"/>
              <a:gd name="connsiteX7173" fmla="*/ 4199767 w 10035679"/>
              <a:gd name="connsiteY7173" fmla="*/ 1034841 h 5893281"/>
              <a:gd name="connsiteX7174" fmla="*/ 4207616 w 10035679"/>
              <a:gd name="connsiteY7174" fmla="*/ 1034841 h 5893281"/>
              <a:gd name="connsiteX7175" fmla="*/ 4217879 w 10035679"/>
              <a:gd name="connsiteY7175" fmla="*/ 1040880 h 5893281"/>
              <a:gd name="connsiteX7176" fmla="*/ 4225728 w 10035679"/>
              <a:gd name="connsiteY7176" fmla="*/ 1045106 h 5893281"/>
              <a:gd name="connsiteX7177" fmla="*/ 4231766 w 10035679"/>
              <a:gd name="connsiteY7177" fmla="*/ 1045106 h 5893281"/>
              <a:gd name="connsiteX7178" fmla="*/ 4239616 w 10035679"/>
              <a:gd name="connsiteY7178" fmla="*/ 1049332 h 5893281"/>
              <a:gd name="connsiteX7179" fmla="*/ 4245653 w 10035679"/>
              <a:gd name="connsiteY7179" fmla="*/ 1055369 h 5893281"/>
              <a:gd name="connsiteX7180" fmla="*/ 4251691 w 10035679"/>
              <a:gd name="connsiteY7180" fmla="*/ 1065634 h 5893281"/>
              <a:gd name="connsiteX7181" fmla="*/ 4239616 w 10035679"/>
              <a:gd name="connsiteY7181" fmla="*/ 1084351 h 5893281"/>
              <a:gd name="connsiteX7182" fmla="*/ 4231766 w 10035679"/>
              <a:gd name="connsiteY7182" fmla="*/ 1106691 h 5893281"/>
              <a:gd name="connsiteX7183" fmla="*/ 4221502 w 10035679"/>
              <a:gd name="connsiteY7183" fmla="*/ 1131444 h 5893281"/>
              <a:gd name="connsiteX7184" fmla="*/ 4217276 w 10035679"/>
              <a:gd name="connsiteY7184" fmla="*/ 1121181 h 5893281"/>
              <a:gd name="connsiteX7185" fmla="*/ 4211240 w 10035679"/>
              <a:gd name="connsiteY7185" fmla="*/ 1112729 h 5893281"/>
              <a:gd name="connsiteX7186" fmla="*/ 4207012 w 10035679"/>
              <a:gd name="connsiteY7186" fmla="*/ 1108503 h 5893281"/>
              <a:gd name="connsiteX7187" fmla="*/ 4199164 w 10035679"/>
              <a:gd name="connsiteY7187" fmla="*/ 1108503 h 5893281"/>
              <a:gd name="connsiteX7188" fmla="*/ 4188899 w 10035679"/>
              <a:gd name="connsiteY7188" fmla="*/ 1106691 h 5893281"/>
              <a:gd name="connsiteX7189" fmla="*/ 4174409 w 10035679"/>
              <a:gd name="connsiteY7189" fmla="*/ 1106691 h 5893281"/>
              <a:gd name="connsiteX7190" fmla="*/ 4174409 w 10035679"/>
              <a:gd name="connsiteY7190" fmla="*/ 1112729 h 5893281"/>
              <a:gd name="connsiteX7191" fmla="*/ 4182258 w 10035679"/>
              <a:gd name="connsiteY7191" fmla="*/ 1112729 h 5893281"/>
              <a:gd name="connsiteX7192" fmla="*/ 4206408 w 10035679"/>
              <a:gd name="connsiteY7192" fmla="*/ 1137483 h 5893281"/>
              <a:gd name="connsiteX7193" fmla="*/ 4226936 w 10035679"/>
              <a:gd name="connsiteY7193" fmla="*/ 1166462 h 5893281"/>
              <a:gd name="connsiteX7194" fmla="*/ 4239012 w 10035679"/>
              <a:gd name="connsiteY7194" fmla="*/ 1203293 h 5893281"/>
              <a:gd name="connsiteX7195" fmla="*/ 4245048 w 10035679"/>
              <a:gd name="connsiteY7195" fmla="*/ 1246158 h 5893281"/>
              <a:gd name="connsiteX7196" fmla="*/ 4239012 w 10035679"/>
              <a:gd name="connsiteY7196" fmla="*/ 1246158 h 5893281"/>
              <a:gd name="connsiteX7197" fmla="*/ 4239012 w 10035679"/>
              <a:gd name="connsiteY7197" fmla="*/ 1256424 h 5893281"/>
              <a:gd name="connsiteX7198" fmla="*/ 4182258 w 10035679"/>
              <a:gd name="connsiteY7198" fmla="*/ 1262461 h 5893281"/>
              <a:gd name="connsiteX7199" fmla="*/ 4182258 w 10035679"/>
              <a:gd name="connsiteY7199" fmla="*/ 1223216 h 5893281"/>
              <a:gd name="connsiteX7200" fmla="*/ 4174409 w 10035679"/>
              <a:gd name="connsiteY7200" fmla="*/ 1217180 h 5893281"/>
              <a:gd name="connsiteX7201" fmla="*/ 4168373 w 10035679"/>
              <a:gd name="connsiteY7201" fmla="*/ 1212953 h 5893281"/>
              <a:gd name="connsiteX7202" fmla="*/ 4164145 w 10035679"/>
              <a:gd name="connsiteY7202" fmla="*/ 1208727 h 5893281"/>
              <a:gd name="connsiteX7203" fmla="*/ 4153881 w 10035679"/>
              <a:gd name="connsiteY7203" fmla="*/ 1202687 h 5893281"/>
              <a:gd name="connsiteX7204" fmla="*/ 4141806 w 10035679"/>
              <a:gd name="connsiteY7204" fmla="*/ 1198461 h 5893281"/>
              <a:gd name="connsiteX7205" fmla="*/ 4125504 w 10035679"/>
              <a:gd name="connsiteY7205" fmla="*/ 1208727 h 5893281"/>
              <a:gd name="connsiteX7206" fmla="*/ 4103167 w 10035679"/>
              <a:gd name="connsiteY7206" fmla="*/ 1217180 h 5893281"/>
              <a:gd name="connsiteX7207" fmla="*/ 4079015 w 10035679"/>
              <a:gd name="connsiteY7207" fmla="*/ 1218991 h 5893281"/>
              <a:gd name="connsiteX7208" fmla="*/ 4056675 w 10035679"/>
              <a:gd name="connsiteY7208" fmla="*/ 1227442 h 5893281"/>
              <a:gd name="connsiteX7209" fmla="*/ 4044601 w 10035679"/>
              <a:gd name="connsiteY7209" fmla="*/ 1237705 h 5893281"/>
              <a:gd name="connsiteX7210" fmla="*/ 4056675 w 10035679"/>
              <a:gd name="connsiteY7210" fmla="*/ 1237705 h 5893281"/>
              <a:gd name="connsiteX7211" fmla="*/ 4074789 w 10035679"/>
              <a:gd name="connsiteY7211" fmla="*/ 1237705 h 5893281"/>
              <a:gd name="connsiteX7212" fmla="*/ 4103167 w 10035679"/>
              <a:gd name="connsiteY7212" fmla="*/ 1233480 h 5893281"/>
              <a:gd name="connsiteX7213" fmla="*/ 4135769 w 10035679"/>
              <a:gd name="connsiteY7213" fmla="*/ 1231668 h 5893281"/>
              <a:gd name="connsiteX7214" fmla="*/ 4135769 w 10035679"/>
              <a:gd name="connsiteY7214" fmla="*/ 1246158 h 5893281"/>
              <a:gd name="connsiteX7215" fmla="*/ 4064524 w 10035679"/>
              <a:gd name="connsiteY7215" fmla="*/ 1270914 h 5893281"/>
              <a:gd name="connsiteX7216" fmla="*/ 4064524 w 10035679"/>
              <a:gd name="connsiteY7216" fmla="*/ 1276952 h 5893281"/>
              <a:gd name="connsiteX7217" fmla="*/ 4082638 w 10035679"/>
              <a:gd name="connsiteY7217" fmla="*/ 1276952 h 5893281"/>
              <a:gd name="connsiteX7218" fmla="*/ 4092901 w 10035679"/>
              <a:gd name="connsiteY7218" fmla="*/ 1275142 h 5893281"/>
              <a:gd name="connsiteX7219" fmla="*/ 4107391 w 10035679"/>
              <a:gd name="connsiteY7219" fmla="*/ 1270914 h 5893281"/>
              <a:gd name="connsiteX7220" fmla="*/ 4121882 w 10035679"/>
              <a:gd name="connsiteY7220" fmla="*/ 1266688 h 5893281"/>
              <a:gd name="connsiteX7221" fmla="*/ 4136373 w 10035679"/>
              <a:gd name="connsiteY7221" fmla="*/ 1262461 h 5893281"/>
              <a:gd name="connsiteX7222" fmla="*/ 4140598 w 10035679"/>
              <a:gd name="connsiteY7222" fmla="*/ 1281178 h 5893281"/>
              <a:gd name="connsiteX7223" fmla="*/ 4155088 w 10035679"/>
              <a:gd name="connsiteY7223" fmla="*/ 1289630 h 5893281"/>
              <a:gd name="connsiteX7224" fmla="*/ 4169580 w 10035679"/>
              <a:gd name="connsiteY7224" fmla="*/ 1291443 h 5893281"/>
              <a:gd name="connsiteX7225" fmla="*/ 4193731 w 10035679"/>
              <a:gd name="connsiteY7225" fmla="*/ 1289630 h 5893281"/>
              <a:gd name="connsiteX7226" fmla="*/ 4222107 w 10035679"/>
              <a:gd name="connsiteY7226" fmla="*/ 1289630 h 5893281"/>
              <a:gd name="connsiteX7227" fmla="*/ 4222107 w 10035679"/>
              <a:gd name="connsiteY7227" fmla="*/ 1295668 h 5893281"/>
              <a:gd name="connsiteX7228" fmla="*/ 4214258 w 10035679"/>
              <a:gd name="connsiteY7228" fmla="*/ 1295668 h 5893281"/>
              <a:gd name="connsiteX7229" fmla="*/ 4175617 w 10035679"/>
              <a:gd name="connsiteY7229" fmla="*/ 1332497 h 5893281"/>
              <a:gd name="connsiteX7230" fmla="*/ 4132751 w 10035679"/>
              <a:gd name="connsiteY7230" fmla="*/ 1367515 h 5893281"/>
              <a:gd name="connsiteX7231" fmla="*/ 4089883 w 10035679"/>
              <a:gd name="connsiteY7231" fmla="*/ 1396496 h 5893281"/>
              <a:gd name="connsiteX7232" fmla="*/ 4040978 w 10035679"/>
              <a:gd name="connsiteY7232" fmla="*/ 1421250 h 5893281"/>
              <a:gd name="connsiteX7233" fmla="*/ 3988451 w 10035679"/>
              <a:gd name="connsiteY7233" fmla="*/ 1431515 h 5893281"/>
              <a:gd name="connsiteX7234" fmla="*/ 3927471 w 10035679"/>
              <a:gd name="connsiteY7234" fmla="*/ 1429704 h 5893281"/>
              <a:gd name="connsiteX7235" fmla="*/ 3927471 w 10035679"/>
              <a:gd name="connsiteY7235" fmla="*/ 1439967 h 5893281"/>
              <a:gd name="connsiteX7236" fmla="*/ 3927471 w 10035679"/>
              <a:gd name="connsiteY7236" fmla="*/ 1450231 h 5893281"/>
              <a:gd name="connsiteX7237" fmla="*/ 3923244 w 10035679"/>
              <a:gd name="connsiteY7237" fmla="*/ 1458684 h 5893281"/>
              <a:gd name="connsiteX7238" fmla="*/ 3919019 w 10035679"/>
              <a:gd name="connsiteY7238" fmla="*/ 1460495 h 5893281"/>
              <a:gd name="connsiteX7239" fmla="*/ 3917206 w 10035679"/>
              <a:gd name="connsiteY7239" fmla="*/ 1460495 h 5893281"/>
              <a:gd name="connsiteX7240" fmla="*/ 3912980 w 10035679"/>
              <a:gd name="connsiteY7240" fmla="*/ 1464723 h 5893281"/>
              <a:gd name="connsiteX7241" fmla="*/ 3905130 w 10035679"/>
              <a:gd name="connsiteY7241" fmla="*/ 1468950 h 5893281"/>
              <a:gd name="connsiteX7242" fmla="*/ 3899094 w 10035679"/>
              <a:gd name="connsiteY7242" fmla="*/ 1473176 h 5893281"/>
              <a:gd name="connsiteX7243" fmla="*/ 3894867 w 10035679"/>
              <a:gd name="connsiteY7243" fmla="*/ 1474987 h 5893281"/>
              <a:gd name="connsiteX7244" fmla="*/ 3888828 w 10035679"/>
              <a:gd name="connsiteY7244" fmla="*/ 1483439 h 5893281"/>
              <a:gd name="connsiteX7245" fmla="*/ 3880982 w 10035679"/>
              <a:gd name="connsiteY7245" fmla="*/ 1503968 h 5893281"/>
              <a:gd name="connsiteX7246" fmla="*/ 3876755 w 10035679"/>
              <a:gd name="connsiteY7246" fmla="*/ 1530532 h 5893281"/>
              <a:gd name="connsiteX7247" fmla="*/ 3870718 w 10035679"/>
              <a:gd name="connsiteY7247" fmla="*/ 1546833 h 5893281"/>
              <a:gd name="connsiteX7248" fmla="*/ 3852605 w 10035679"/>
              <a:gd name="connsiteY7248" fmla="*/ 1565549 h 5893281"/>
              <a:gd name="connsiteX7249" fmla="*/ 3822417 w 10035679"/>
              <a:gd name="connsiteY7249" fmla="*/ 1586076 h 5893281"/>
              <a:gd name="connsiteX7250" fmla="*/ 3781966 w 10035679"/>
              <a:gd name="connsiteY7250" fmla="*/ 1604792 h 5893281"/>
              <a:gd name="connsiteX7251" fmla="*/ 3747551 w 10035679"/>
              <a:gd name="connsiteY7251" fmla="*/ 1619283 h 5893281"/>
              <a:gd name="connsiteX7252" fmla="*/ 3714947 w 10035679"/>
              <a:gd name="connsiteY7252" fmla="*/ 1627735 h 5893281"/>
              <a:gd name="connsiteX7253" fmla="*/ 3714947 w 10035679"/>
              <a:gd name="connsiteY7253" fmla="*/ 1619283 h 5893281"/>
              <a:gd name="connsiteX7254" fmla="*/ 3714947 w 10035679"/>
              <a:gd name="connsiteY7254" fmla="*/ 1613244 h 5893281"/>
              <a:gd name="connsiteX7255" fmla="*/ 3710720 w 10035679"/>
              <a:gd name="connsiteY7255" fmla="*/ 1613244 h 5893281"/>
              <a:gd name="connsiteX7256" fmla="*/ 3710720 w 10035679"/>
              <a:gd name="connsiteY7256" fmla="*/ 1609018 h 5893281"/>
              <a:gd name="connsiteX7257" fmla="*/ 3708910 w 10035679"/>
              <a:gd name="connsiteY7257" fmla="*/ 1604792 h 5893281"/>
              <a:gd name="connsiteX7258" fmla="*/ 3704683 w 10035679"/>
              <a:gd name="connsiteY7258" fmla="*/ 1633771 h 5893281"/>
              <a:gd name="connsiteX7259" fmla="*/ 3694419 w 10035679"/>
              <a:gd name="connsiteY7259" fmla="*/ 1658526 h 5893281"/>
              <a:gd name="connsiteX7260" fmla="*/ 3686571 w 10035679"/>
              <a:gd name="connsiteY7260" fmla="*/ 1680864 h 5893281"/>
              <a:gd name="connsiteX7261" fmla="*/ 3676307 w 10035679"/>
              <a:gd name="connsiteY7261" fmla="*/ 1701390 h 5893281"/>
              <a:gd name="connsiteX7262" fmla="*/ 3668458 w 10035679"/>
              <a:gd name="connsiteY7262" fmla="*/ 1730372 h 5893281"/>
              <a:gd name="connsiteX7263" fmla="*/ 3676307 w 10035679"/>
              <a:gd name="connsiteY7263" fmla="*/ 1734597 h 5893281"/>
              <a:gd name="connsiteX7264" fmla="*/ 3676307 w 10035679"/>
              <a:gd name="connsiteY7264" fmla="*/ 1738823 h 5893281"/>
              <a:gd name="connsiteX7265" fmla="*/ 3680533 w 10035679"/>
              <a:gd name="connsiteY7265" fmla="*/ 1738823 h 5893281"/>
              <a:gd name="connsiteX7266" fmla="*/ 3680533 w 10035679"/>
              <a:gd name="connsiteY7266" fmla="*/ 1743049 h 5893281"/>
              <a:gd name="connsiteX7267" fmla="*/ 3676307 w 10035679"/>
              <a:gd name="connsiteY7267" fmla="*/ 1744860 h 5893281"/>
              <a:gd name="connsiteX7268" fmla="*/ 3668458 w 10035679"/>
              <a:gd name="connsiteY7268" fmla="*/ 1753315 h 5893281"/>
              <a:gd name="connsiteX7269" fmla="*/ 3662419 w 10035679"/>
              <a:gd name="connsiteY7269" fmla="*/ 1757540 h 5893281"/>
              <a:gd name="connsiteX7270" fmla="*/ 3656382 w 10035679"/>
              <a:gd name="connsiteY7270" fmla="*/ 1763578 h 5893281"/>
              <a:gd name="connsiteX7271" fmla="*/ 3648533 w 10035679"/>
              <a:gd name="connsiteY7271" fmla="*/ 1767804 h 5893281"/>
              <a:gd name="connsiteX7272" fmla="*/ 3644307 w 10035679"/>
              <a:gd name="connsiteY7272" fmla="*/ 1773843 h 5893281"/>
              <a:gd name="connsiteX7273" fmla="*/ 3638269 w 10035679"/>
              <a:gd name="connsiteY7273" fmla="*/ 1784106 h 5893281"/>
              <a:gd name="connsiteX7274" fmla="*/ 3623778 w 10035679"/>
              <a:gd name="connsiteY7274" fmla="*/ 1825164 h 5893281"/>
              <a:gd name="connsiteX7275" fmla="*/ 3613513 w 10035679"/>
              <a:gd name="connsiteY7275" fmla="*/ 1868031 h 5893281"/>
              <a:gd name="connsiteX7276" fmla="*/ 3609289 w 10035679"/>
              <a:gd name="connsiteY7276" fmla="*/ 1917539 h 5893281"/>
              <a:gd name="connsiteX7277" fmla="*/ 3601439 w 10035679"/>
              <a:gd name="connsiteY7277" fmla="*/ 1964636 h 5893281"/>
              <a:gd name="connsiteX7278" fmla="*/ 3591176 w 10035679"/>
              <a:gd name="connsiteY7278" fmla="*/ 2007498 h 5893281"/>
              <a:gd name="connsiteX7279" fmla="*/ 3585138 w 10035679"/>
              <a:gd name="connsiteY7279" fmla="*/ 2003272 h 5893281"/>
              <a:gd name="connsiteX7280" fmla="*/ 3580912 w 10035679"/>
              <a:gd name="connsiteY7280" fmla="*/ 2003272 h 5893281"/>
              <a:gd name="connsiteX7281" fmla="*/ 3580912 w 10035679"/>
              <a:gd name="connsiteY7281" fmla="*/ 1999046 h 5893281"/>
              <a:gd name="connsiteX7282" fmla="*/ 3576685 w 10035679"/>
              <a:gd name="connsiteY7282" fmla="*/ 1999046 h 5893281"/>
              <a:gd name="connsiteX7283" fmla="*/ 3566420 w 10035679"/>
              <a:gd name="connsiteY7283" fmla="*/ 1993009 h 5893281"/>
              <a:gd name="connsiteX7284" fmla="*/ 3548308 w 10035679"/>
              <a:gd name="connsiteY7284" fmla="*/ 1978517 h 5893281"/>
              <a:gd name="connsiteX7285" fmla="*/ 3519931 w 10035679"/>
              <a:gd name="connsiteY7285" fmla="*/ 1956180 h 5893281"/>
              <a:gd name="connsiteX7286" fmla="*/ 3487328 w 10035679"/>
              <a:gd name="connsiteY7286" fmla="*/ 1937464 h 5893281"/>
              <a:gd name="connsiteX7287" fmla="*/ 3457141 w 10035679"/>
              <a:gd name="connsiteY7287" fmla="*/ 1916935 h 5893281"/>
              <a:gd name="connsiteX7288" fmla="*/ 3432990 w 10035679"/>
              <a:gd name="connsiteY7288" fmla="*/ 1898220 h 5893281"/>
              <a:gd name="connsiteX7289" fmla="*/ 3410651 w 10035679"/>
              <a:gd name="connsiteY7289" fmla="*/ 1887956 h 5893281"/>
              <a:gd name="connsiteX7290" fmla="*/ 3404613 w 10035679"/>
              <a:gd name="connsiteY7290" fmla="*/ 1883729 h 5893281"/>
              <a:gd name="connsiteX7291" fmla="*/ 3396762 w 10035679"/>
              <a:gd name="connsiteY7291" fmla="*/ 1805842 h 5893281"/>
              <a:gd name="connsiteX7292" fmla="*/ 3392537 w 10035679"/>
              <a:gd name="connsiteY7292" fmla="*/ 1797389 h 5893281"/>
              <a:gd name="connsiteX7293" fmla="*/ 3382275 w 10035679"/>
              <a:gd name="connsiteY7293" fmla="*/ 1791352 h 5893281"/>
              <a:gd name="connsiteX7294" fmla="*/ 3376236 w 10035679"/>
              <a:gd name="connsiteY7294" fmla="*/ 1787126 h 5893281"/>
              <a:gd name="connsiteX7295" fmla="*/ 3364160 w 10035679"/>
              <a:gd name="connsiteY7295" fmla="*/ 1778672 h 5893281"/>
              <a:gd name="connsiteX7296" fmla="*/ 3358123 w 10035679"/>
              <a:gd name="connsiteY7296" fmla="*/ 1772635 h 5893281"/>
              <a:gd name="connsiteX7297" fmla="*/ 3364160 w 10035679"/>
              <a:gd name="connsiteY7297" fmla="*/ 1768409 h 5893281"/>
              <a:gd name="connsiteX7298" fmla="*/ 3364160 w 10035679"/>
              <a:gd name="connsiteY7298" fmla="*/ 1764183 h 5893281"/>
              <a:gd name="connsiteX7299" fmla="*/ 3368386 w 10035679"/>
              <a:gd name="connsiteY7299" fmla="*/ 1762370 h 5893281"/>
              <a:gd name="connsiteX7300" fmla="*/ 3372612 w 10035679"/>
              <a:gd name="connsiteY7300" fmla="*/ 1753917 h 5893281"/>
              <a:gd name="connsiteX7301" fmla="*/ 3376838 w 10035679"/>
              <a:gd name="connsiteY7301" fmla="*/ 1747881 h 5893281"/>
              <a:gd name="connsiteX7302" fmla="*/ 3358726 w 10035679"/>
              <a:gd name="connsiteY7302" fmla="*/ 1747881 h 5893281"/>
              <a:gd name="connsiteX7303" fmla="*/ 3348461 w 10035679"/>
              <a:gd name="connsiteY7303" fmla="*/ 1747881 h 5893281"/>
              <a:gd name="connsiteX7304" fmla="*/ 3340613 w 10035679"/>
              <a:gd name="connsiteY7304" fmla="*/ 1747881 h 5893281"/>
              <a:gd name="connsiteX7305" fmla="*/ 3336389 w 10035679"/>
              <a:gd name="connsiteY7305" fmla="*/ 1743653 h 5893281"/>
              <a:gd name="connsiteX7306" fmla="*/ 3334574 w 10035679"/>
              <a:gd name="connsiteY7306" fmla="*/ 1737616 h 5893281"/>
              <a:gd name="connsiteX7307" fmla="*/ 3326726 w 10035679"/>
              <a:gd name="connsiteY7307" fmla="*/ 1725541 h 5893281"/>
              <a:gd name="connsiteX7308" fmla="*/ 3322500 w 10035679"/>
              <a:gd name="connsiteY7308" fmla="*/ 1719504 h 5893281"/>
              <a:gd name="connsiteX7309" fmla="*/ 3322500 w 10035679"/>
              <a:gd name="connsiteY7309" fmla="*/ 1711050 h 5893281"/>
              <a:gd name="connsiteX7310" fmla="*/ 3322500 w 10035679"/>
              <a:gd name="connsiteY7310" fmla="*/ 1709239 h 5893281"/>
              <a:gd name="connsiteX7311" fmla="*/ 3322500 w 10035679"/>
              <a:gd name="connsiteY7311" fmla="*/ 1700788 h 5893281"/>
              <a:gd name="connsiteX7312" fmla="*/ 3326726 w 10035679"/>
              <a:gd name="connsiteY7312" fmla="*/ 1694749 h 5893281"/>
              <a:gd name="connsiteX7313" fmla="*/ 3326726 w 10035679"/>
              <a:gd name="connsiteY7313" fmla="*/ 1686297 h 5893281"/>
              <a:gd name="connsiteX7314" fmla="*/ 3306198 w 10035679"/>
              <a:gd name="connsiteY7314" fmla="*/ 1686297 h 5893281"/>
              <a:gd name="connsiteX7315" fmla="*/ 3306198 w 10035679"/>
              <a:gd name="connsiteY7315" fmla="*/ 1676035 h 5893281"/>
              <a:gd name="connsiteX7316" fmla="*/ 3308010 w 10035679"/>
              <a:gd name="connsiteY7316" fmla="*/ 1665771 h 5893281"/>
              <a:gd name="connsiteX7317" fmla="*/ 3312237 w 10035679"/>
              <a:gd name="connsiteY7317" fmla="*/ 1661544 h 5893281"/>
              <a:gd name="connsiteX7318" fmla="*/ 3312237 w 10035679"/>
              <a:gd name="connsiteY7318" fmla="*/ 1654300 h 5893281"/>
              <a:gd name="connsiteX7319" fmla="*/ 3316462 w 10035679"/>
              <a:gd name="connsiteY7319" fmla="*/ 1648262 h 5893281"/>
              <a:gd name="connsiteX7320" fmla="*/ 3320689 w 10035679"/>
              <a:gd name="connsiteY7320" fmla="*/ 1637997 h 5893281"/>
              <a:gd name="connsiteX7321" fmla="*/ 3308614 w 10035679"/>
              <a:gd name="connsiteY7321" fmla="*/ 1637997 h 5893281"/>
              <a:gd name="connsiteX7322" fmla="*/ 3296539 w 10035679"/>
              <a:gd name="connsiteY7322" fmla="*/ 1637997 h 5893281"/>
              <a:gd name="connsiteX7323" fmla="*/ 3290501 w 10035679"/>
              <a:gd name="connsiteY7323" fmla="*/ 1633771 h 5893281"/>
              <a:gd name="connsiteX7324" fmla="*/ 3278426 w 10035679"/>
              <a:gd name="connsiteY7324" fmla="*/ 1629545 h 5893281"/>
              <a:gd name="connsiteX7325" fmla="*/ 3276615 w 10035679"/>
              <a:gd name="connsiteY7325" fmla="*/ 1576416 h 5893281"/>
              <a:gd name="connsiteX7326" fmla="*/ 3272387 w 10035679"/>
              <a:gd name="connsiteY7326" fmla="*/ 1526908 h 5893281"/>
              <a:gd name="connsiteX7327" fmla="*/ 3272387 w 10035679"/>
              <a:gd name="connsiteY7327" fmla="*/ 1479818 h 5893281"/>
              <a:gd name="connsiteX7328" fmla="*/ 3286878 w 10035679"/>
              <a:gd name="connsiteY7328" fmla="*/ 1432723 h 5893281"/>
              <a:gd name="connsiteX7329" fmla="*/ 3301369 w 10035679"/>
              <a:gd name="connsiteY7329" fmla="*/ 1412195 h 5893281"/>
              <a:gd name="connsiteX7330" fmla="*/ 3319480 w 10035679"/>
              <a:gd name="connsiteY7330" fmla="*/ 1397704 h 5893281"/>
              <a:gd name="connsiteX7331" fmla="*/ 3333972 w 10035679"/>
              <a:gd name="connsiteY7331" fmla="*/ 1385628 h 5893281"/>
              <a:gd name="connsiteX7332" fmla="*/ 3344235 w 10035679"/>
              <a:gd name="connsiteY7332" fmla="*/ 1369326 h 5893281"/>
              <a:gd name="connsiteX7333" fmla="*/ 3354500 w 10035679"/>
              <a:gd name="connsiteY7333" fmla="*/ 1346987 h 5893281"/>
              <a:gd name="connsiteX7334" fmla="*/ 3358726 w 10035679"/>
              <a:gd name="connsiteY7334" fmla="*/ 1307743 h 5893281"/>
              <a:gd name="connsiteX7335" fmla="*/ 3350876 w 10035679"/>
              <a:gd name="connsiteY7335" fmla="*/ 1307743 h 5893281"/>
              <a:gd name="connsiteX7336" fmla="*/ 3344840 w 10035679"/>
              <a:gd name="connsiteY7336" fmla="*/ 1316195 h 5893281"/>
              <a:gd name="connsiteX7337" fmla="*/ 3336990 w 10035679"/>
              <a:gd name="connsiteY7337" fmla="*/ 1318006 h 5893281"/>
              <a:gd name="connsiteX7338" fmla="*/ 3335180 w 10035679"/>
              <a:gd name="connsiteY7338" fmla="*/ 1318006 h 5893281"/>
              <a:gd name="connsiteX7339" fmla="*/ 3327331 w 10035679"/>
              <a:gd name="connsiteY7339" fmla="*/ 1318006 h 5893281"/>
              <a:gd name="connsiteX7340" fmla="*/ 3321292 w 10035679"/>
              <a:gd name="connsiteY7340" fmla="*/ 1316195 h 5893281"/>
              <a:gd name="connsiteX7341" fmla="*/ 3292916 w 10035679"/>
              <a:gd name="connsiteY7341" fmla="*/ 1307743 h 5893281"/>
              <a:gd name="connsiteX7342" fmla="*/ 3270577 w 10035679"/>
              <a:gd name="connsiteY7342" fmla="*/ 1293253 h 5893281"/>
              <a:gd name="connsiteX7343" fmla="*/ 3256086 w 10035679"/>
              <a:gd name="connsiteY7343" fmla="*/ 1272726 h 5893281"/>
              <a:gd name="connsiteX7344" fmla="*/ 3250049 w 10035679"/>
              <a:gd name="connsiteY7344" fmla="*/ 1235895 h 5893281"/>
              <a:gd name="connsiteX7345" fmla="*/ 3260312 w 10035679"/>
              <a:gd name="connsiteY7345" fmla="*/ 1235895 h 5893281"/>
              <a:gd name="connsiteX7346" fmla="*/ 3260312 w 10035679"/>
              <a:gd name="connsiteY7346" fmla="*/ 1229857 h 5893281"/>
              <a:gd name="connsiteX7347" fmla="*/ 3278426 w 10035679"/>
              <a:gd name="connsiteY7347" fmla="*/ 1240121 h 5893281"/>
              <a:gd name="connsiteX7348" fmla="*/ 3298953 w 10035679"/>
              <a:gd name="connsiteY7348" fmla="*/ 1254611 h 5893281"/>
              <a:gd name="connsiteX7349" fmla="*/ 3317065 w 10035679"/>
              <a:gd name="connsiteY7349" fmla="*/ 1260650 h 5893281"/>
              <a:gd name="connsiteX7350" fmla="*/ 3337594 w 10035679"/>
              <a:gd name="connsiteY7350" fmla="*/ 1260650 h 5893281"/>
              <a:gd name="connsiteX7351" fmla="*/ 3337594 w 10035679"/>
              <a:gd name="connsiteY7351" fmla="*/ 1258839 h 5893281"/>
              <a:gd name="connsiteX7352" fmla="*/ 3341822 w 10035679"/>
              <a:gd name="connsiteY7352" fmla="*/ 1254611 h 5893281"/>
              <a:gd name="connsiteX7353" fmla="*/ 3341822 w 10035679"/>
              <a:gd name="connsiteY7353" fmla="*/ 1249781 h 5893281"/>
              <a:gd name="connsiteX7354" fmla="*/ 3346048 w 10035679"/>
              <a:gd name="connsiteY7354" fmla="*/ 1243743 h 5893281"/>
              <a:gd name="connsiteX7355" fmla="*/ 3307406 w 10035679"/>
              <a:gd name="connsiteY7355" fmla="*/ 1214764 h 5893281"/>
              <a:gd name="connsiteX7356" fmla="*/ 3274802 w 10035679"/>
              <a:gd name="connsiteY7356" fmla="*/ 1173708 h 5893281"/>
              <a:gd name="connsiteX7357" fmla="*/ 3264540 w 10035679"/>
              <a:gd name="connsiteY7357" fmla="*/ 1177935 h 5893281"/>
              <a:gd name="connsiteX7358" fmla="*/ 3256690 w 10035679"/>
              <a:gd name="connsiteY7358" fmla="*/ 1182160 h 5893281"/>
              <a:gd name="connsiteX7359" fmla="*/ 3246426 w 10035679"/>
              <a:gd name="connsiteY7359" fmla="*/ 1186385 h 5893281"/>
              <a:gd name="connsiteX7360" fmla="*/ 3236163 w 10035679"/>
              <a:gd name="connsiteY7360" fmla="*/ 1188196 h 5893281"/>
              <a:gd name="connsiteX7361" fmla="*/ 3228313 w 10035679"/>
              <a:gd name="connsiteY7361" fmla="*/ 1182160 h 5893281"/>
              <a:gd name="connsiteX7362" fmla="*/ 3226504 w 10035679"/>
              <a:gd name="connsiteY7362" fmla="*/ 1177935 h 5893281"/>
              <a:gd name="connsiteX7363" fmla="*/ 3222275 w 10035679"/>
              <a:gd name="connsiteY7363" fmla="*/ 1171895 h 5893281"/>
              <a:gd name="connsiteX7364" fmla="*/ 3218050 w 10035679"/>
              <a:gd name="connsiteY7364" fmla="*/ 1167671 h 5893281"/>
              <a:gd name="connsiteX7365" fmla="*/ 3212013 w 10035679"/>
              <a:gd name="connsiteY7365" fmla="*/ 1157407 h 5893281"/>
              <a:gd name="connsiteX7366" fmla="*/ 3232540 w 10035679"/>
              <a:gd name="connsiteY7366" fmla="*/ 1135067 h 5893281"/>
              <a:gd name="connsiteX7367" fmla="*/ 3236766 w 10035679"/>
              <a:gd name="connsiteY7367" fmla="*/ 1104273 h 5893281"/>
              <a:gd name="connsiteX7368" fmla="*/ 3232540 w 10035679"/>
              <a:gd name="connsiteY7368" fmla="*/ 1063218 h 5893281"/>
              <a:gd name="connsiteX7369" fmla="*/ 3222275 w 10035679"/>
              <a:gd name="connsiteY7369" fmla="*/ 1020351 h 5893281"/>
              <a:gd name="connsiteX7370" fmla="*/ 3204163 w 10035679"/>
              <a:gd name="connsiteY7370" fmla="*/ 975069 h 5893281"/>
              <a:gd name="connsiteX7371" fmla="*/ 3183635 w 10035679"/>
              <a:gd name="connsiteY7371" fmla="*/ 932202 h 5893281"/>
              <a:gd name="connsiteX7372" fmla="*/ 3157069 w 10035679"/>
              <a:gd name="connsiteY7372" fmla="*/ 892957 h 5893281"/>
              <a:gd name="connsiteX7373" fmla="*/ 3136541 w 10035679"/>
              <a:gd name="connsiteY7373" fmla="*/ 856128 h 5893281"/>
              <a:gd name="connsiteX7374" fmla="*/ 3118429 w 10035679"/>
              <a:gd name="connsiteY7374" fmla="*/ 827149 h 5893281"/>
              <a:gd name="connsiteX7375" fmla="*/ 3075561 w 10035679"/>
              <a:gd name="connsiteY7375" fmla="*/ 798167 h 5893281"/>
              <a:gd name="connsiteX7376" fmla="*/ 3026656 w 10035679"/>
              <a:gd name="connsiteY7376" fmla="*/ 787905 h 5893281"/>
              <a:gd name="connsiteX7377" fmla="*/ 2975940 w 10035679"/>
              <a:gd name="connsiteY7377" fmla="*/ 787905 h 5893281"/>
              <a:gd name="connsiteX7378" fmla="*/ 2919187 w 10035679"/>
              <a:gd name="connsiteY7378" fmla="*/ 787905 h 5893281"/>
              <a:gd name="connsiteX7379" fmla="*/ 2864244 w 10035679"/>
              <a:gd name="connsiteY7379" fmla="*/ 792131 h 5893281"/>
              <a:gd name="connsiteX7380" fmla="*/ 2807491 w 10035679"/>
              <a:gd name="connsiteY7380" fmla="*/ 787905 h 5893281"/>
              <a:gd name="connsiteX7381" fmla="*/ 2807491 w 10035679"/>
              <a:gd name="connsiteY7381" fmla="*/ 777640 h 5893281"/>
              <a:gd name="connsiteX7382" fmla="*/ 2807491 w 10035679"/>
              <a:gd name="connsiteY7382" fmla="*/ 769188 h 5893281"/>
              <a:gd name="connsiteX7383" fmla="*/ 2809301 w 10035679"/>
              <a:gd name="connsiteY7383" fmla="*/ 767377 h 5893281"/>
              <a:gd name="connsiteX7384" fmla="*/ 2809301 w 10035679"/>
              <a:gd name="connsiteY7384" fmla="*/ 763151 h 5893281"/>
              <a:gd name="connsiteX7385" fmla="*/ 2809301 w 10035679"/>
              <a:gd name="connsiteY7385" fmla="*/ 758923 h 5893281"/>
              <a:gd name="connsiteX7386" fmla="*/ 2807491 w 10035679"/>
              <a:gd name="connsiteY7386" fmla="*/ 754697 h 5893281"/>
              <a:gd name="connsiteX7387" fmla="*/ 2785152 w 10035679"/>
              <a:gd name="connsiteY7387" fmla="*/ 744434 h 5893281"/>
              <a:gd name="connsiteX7388" fmla="*/ 2764623 w 10035679"/>
              <a:gd name="connsiteY7388" fmla="*/ 738396 h 5893281"/>
              <a:gd name="connsiteX7389" fmla="*/ 2742285 w 10035679"/>
              <a:gd name="connsiteY7389" fmla="*/ 723907 h 5893281"/>
              <a:gd name="connsiteX7390" fmla="*/ 2760396 w 10035679"/>
              <a:gd name="connsiteY7390" fmla="*/ 723907 h 5893281"/>
              <a:gd name="connsiteX7391" fmla="*/ 2780926 w 10035679"/>
              <a:gd name="connsiteY7391" fmla="*/ 715453 h 5893281"/>
              <a:gd name="connsiteX7392" fmla="*/ 2809301 w 10035679"/>
              <a:gd name="connsiteY7392" fmla="*/ 709416 h 5893281"/>
              <a:gd name="connsiteX7393" fmla="*/ 2841906 w 10035679"/>
              <a:gd name="connsiteY7393" fmla="*/ 705190 h 5893281"/>
              <a:gd name="connsiteX7394" fmla="*/ 2866055 w 10035679"/>
              <a:gd name="connsiteY7394" fmla="*/ 696736 h 5893281"/>
              <a:gd name="connsiteX7395" fmla="*/ 2884169 w 10035679"/>
              <a:gd name="connsiteY7395" fmla="*/ 682247 h 5893281"/>
              <a:gd name="connsiteX7396" fmla="*/ 2799038 w 10035679"/>
              <a:gd name="connsiteY7396" fmla="*/ 682247 h 5893281"/>
              <a:gd name="connsiteX7397" fmla="*/ 2778511 w 10035679"/>
              <a:gd name="connsiteY7397" fmla="*/ 676208 h 5893281"/>
              <a:gd name="connsiteX7398" fmla="*/ 2760396 w 10035679"/>
              <a:gd name="connsiteY7398" fmla="*/ 676208 h 5893281"/>
              <a:gd name="connsiteX7399" fmla="*/ 2738059 w 10035679"/>
              <a:gd name="connsiteY7399" fmla="*/ 671982 h 5893281"/>
              <a:gd name="connsiteX7400" fmla="*/ 2721757 w 10035679"/>
              <a:gd name="connsiteY7400" fmla="*/ 667756 h 5893281"/>
              <a:gd name="connsiteX7401" fmla="*/ 2703643 w 10035679"/>
              <a:gd name="connsiteY7401" fmla="*/ 661719 h 5893281"/>
              <a:gd name="connsiteX7402" fmla="*/ 2693380 w 10035679"/>
              <a:gd name="connsiteY7402" fmla="*/ 643003 h 5893281"/>
              <a:gd name="connsiteX7403" fmla="*/ 2689155 w 10035679"/>
              <a:gd name="connsiteY7403" fmla="*/ 614021 h 5893281"/>
              <a:gd name="connsiteX7404" fmla="*/ 2732020 w 10035679"/>
              <a:gd name="connsiteY7404" fmla="*/ 607984 h 5893281"/>
              <a:gd name="connsiteX7405" fmla="*/ 2770662 w 10035679"/>
              <a:gd name="connsiteY7405" fmla="*/ 593494 h 5893281"/>
              <a:gd name="connsiteX7406" fmla="*/ 2803264 w 10035679"/>
              <a:gd name="connsiteY7406" fmla="*/ 579005 h 5893281"/>
              <a:gd name="connsiteX7407" fmla="*/ 2837679 w 10035679"/>
              <a:gd name="connsiteY7407" fmla="*/ 564514 h 5893281"/>
              <a:gd name="connsiteX7408" fmla="*/ 2908923 w 10035679"/>
              <a:gd name="connsiteY7408" fmla="*/ 564514 h 5893281"/>
              <a:gd name="connsiteX7409" fmla="*/ 2937300 w 10035679"/>
              <a:gd name="connsiteY7409" fmla="*/ 470327 h 5893281"/>
              <a:gd name="connsiteX7410" fmla="*/ 2870281 w 10035679"/>
              <a:gd name="connsiteY7410" fmla="*/ 470327 h 5893281"/>
              <a:gd name="connsiteX7411" fmla="*/ 2852169 w 10035679"/>
              <a:gd name="connsiteY7411" fmla="*/ 445573 h 5893281"/>
              <a:gd name="connsiteX7412" fmla="*/ 2874509 w 10035679"/>
              <a:gd name="connsiteY7412" fmla="*/ 431082 h 5893281"/>
              <a:gd name="connsiteX7413" fmla="*/ 2890811 w 10035679"/>
              <a:gd name="connsiteY7413" fmla="*/ 416594 h 5893281"/>
              <a:gd name="connsiteX7414" fmla="*/ 2913149 w 10035679"/>
              <a:gd name="connsiteY7414" fmla="*/ 406329 h 5893281"/>
              <a:gd name="connsiteX7415" fmla="*/ 2937300 w 10035679"/>
              <a:gd name="connsiteY7415" fmla="*/ 397877 h 5893281"/>
              <a:gd name="connsiteX7416" fmla="*/ 2937300 w 10035679"/>
              <a:gd name="connsiteY7416" fmla="*/ 373123 h 5893281"/>
              <a:gd name="connsiteX7417" fmla="*/ 2965677 w 10035679"/>
              <a:gd name="connsiteY7417" fmla="*/ 358633 h 5893281"/>
              <a:gd name="connsiteX7418" fmla="*/ 2980167 w 10035679"/>
              <a:gd name="connsiteY7418" fmla="*/ 342331 h 5893281"/>
              <a:gd name="connsiteX7419" fmla="*/ 2994656 w 10035679"/>
              <a:gd name="connsiteY7419" fmla="*/ 319991 h 5893281"/>
              <a:gd name="connsiteX7420" fmla="*/ 3016996 w 10035679"/>
              <a:gd name="connsiteY7420" fmla="*/ 305502 h 5893281"/>
              <a:gd name="connsiteX7421" fmla="*/ 3041147 w 10035679"/>
              <a:gd name="connsiteY7421" fmla="*/ 295238 h 5893281"/>
              <a:gd name="connsiteX7422" fmla="*/ 3061675 w 10035679"/>
              <a:gd name="connsiteY7422" fmla="*/ 295238 h 5893281"/>
              <a:gd name="connsiteX7423" fmla="*/ 3079788 w 10035679"/>
              <a:gd name="connsiteY7423" fmla="*/ 301274 h 5893281"/>
              <a:gd name="connsiteX7424" fmla="*/ 3103939 w 10035679"/>
              <a:gd name="connsiteY7424" fmla="*/ 299464 h 5893281"/>
              <a:gd name="connsiteX7425" fmla="*/ 3085826 w 10035679"/>
              <a:gd name="connsiteY7425" fmla="*/ 291011 h 5893281"/>
              <a:gd name="connsiteX7426" fmla="*/ 3075561 w 10035679"/>
              <a:gd name="connsiteY7426" fmla="*/ 286785 h 5893281"/>
              <a:gd name="connsiteX7427" fmla="*/ 3065296 w 10035679"/>
              <a:gd name="connsiteY7427" fmla="*/ 284973 h 5893281"/>
              <a:gd name="connsiteX7428" fmla="*/ 3055034 w 10035679"/>
              <a:gd name="connsiteY7428" fmla="*/ 272899 h 5893281"/>
              <a:gd name="connsiteX7429" fmla="*/ 3089447 w 10035679"/>
              <a:gd name="connsiteY7429" fmla="*/ 266861 h 5893281"/>
              <a:gd name="connsiteX7430" fmla="*/ 3122050 w 10035679"/>
              <a:gd name="connsiteY7430" fmla="*/ 256596 h 5893281"/>
              <a:gd name="connsiteX7431" fmla="*/ 3150427 w 10035679"/>
              <a:gd name="connsiteY7431" fmla="*/ 248144 h 5893281"/>
              <a:gd name="connsiteX7432" fmla="*/ 3183030 w 10035679"/>
              <a:gd name="connsiteY7432" fmla="*/ 242107 h 5893281"/>
              <a:gd name="connsiteX7433" fmla="*/ 3184842 w 10035679"/>
              <a:gd name="connsiteY7433" fmla="*/ 256596 h 5893281"/>
              <a:gd name="connsiteX7434" fmla="*/ 3189070 w 10035679"/>
              <a:gd name="connsiteY7434" fmla="*/ 262635 h 5893281"/>
              <a:gd name="connsiteX7435" fmla="*/ 3193296 w 10035679"/>
              <a:gd name="connsiteY7435" fmla="*/ 272899 h 5893281"/>
              <a:gd name="connsiteX7436" fmla="*/ 3197521 w 10035679"/>
              <a:gd name="connsiteY7436" fmla="*/ 281352 h 5893281"/>
              <a:gd name="connsiteX7437" fmla="*/ 3207786 w 10035679"/>
              <a:gd name="connsiteY7437" fmla="*/ 285578 h 5893281"/>
              <a:gd name="connsiteX7438" fmla="*/ 3222275 w 10035679"/>
              <a:gd name="connsiteY7438" fmla="*/ 287388 h 5893281"/>
              <a:gd name="connsiteX7439" fmla="*/ 3222275 w 10035679"/>
              <a:gd name="connsiteY7439" fmla="*/ 277126 h 5893281"/>
              <a:gd name="connsiteX7440" fmla="*/ 3228313 w 10035679"/>
              <a:gd name="connsiteY7440" fmla="*/ 266861 h 5893281"/>
              <a:gd name="connsiteX7441" fmla="*/ 3232540 w 10035679"/>
              <a:gd name="connsiteY7441" fmla="*/ 252370 h 5893281"/>
              <a:gd name="connsiteX7442" fmla="*/ 3236766 w 10035679"/>
              <a:gd name="connsiteY7442" fmla="*/ 242107 h 5893281"/>
              <a:gd name="connsiteX7443" fmla="*/ 3242803 w 10035679"/>
              <a:gd name="connsiteY7443" fmla="*/ 252370 h 5893281"/>
              <a:gd name="connsiteX7444" fmla="*/ 3254878 w 10035679"/>
              <a:gd name="connsiteY7444" fmla="*/ 262635 h 5893281"/>
              <a:gd name="connsiteX7445" fmla="*/ 3260917 w 10035679"/>
              <a:gd name="connsiteY7445" fmla="*/ 271087 h 5893281"/>
              <a:gd name="connsiteX7446" fmla="*/ 3275408 w 10035679"/>
              <a:gd name="connsiteY7446" fmla="*/ 277126 h 5893281"/>
              <a:gd name="connsiteX7447" fmla="*/ 3289896 w 10035679"/>
              <a:gd name="connsiteY7447" fmla="*/ 281352 h 5893281"/>
              <a:gd name="connsiteX7448" fmla="*/ 3282048 w 10035679"/>
              <a:gd name="connsiteY7448" fmla="*/ 234258 h 5893281"/>
              <a:gd name="connsiteX7449" fmla="*/ 3308614 w 10035679"/>
              <a:gd name="connsiteY7449" fmla="*/ 228221 h 5893281"/>
              <a:gd name="connsiteX7450" fmla="*/ 3329141 w 10035679"/>
              <a:gd name="connsiteY7450" fmla="*/ 219767 h 5893281"/>
              <a:gd name="connsiteX7451" fmla="*/ 3361744 w 10035679"/>
              <a:gd name="connsiteY7451" fmla="*/ 228221 h 5893281"/>
              <a:gd name="connsiteX7452" fmla="*/ 3396161 w 10035679"/>
              <a:gd name="connsiteY7452" fmla="*/ 242710 h 5893281"/>
              <a:gd name="connsiteX7453" fmla="*/ 3432990 w 10035679"/>
              <a:gd name="connsiteY7453" fmla="*/ 263238 h 5893281"/>
              <a:gd name="connsiteX7454" fmla="*/ 3471628 w 10035679"/>
              <a:gd name="connsiteY7454" fmla="*/ 281954 h 5893281"/>
              <a:gd name="connsiteX7455" fmla="*/ 3504235 w 10035679"/>
              <a:gd name="connsiteY7455" fmla="*/ 296445 h 5893281"/>
              <a:gd name="connsiteX7456" fmla="*/ 3534423 w 10035679"/>
              <a:gd name="connsiteY7456" fmla="*/ 306708 h 5893281"/>
              <a:gd name="connsiteX7457" fmla="*/ 3534423 w 10035679"/>
              <a:gd name="connsiteY7457" fmla="*/ 300671 h 5893281"/>
              <a:gd name="connsiteX7458" fmla="*/ 3513894 w 10035679"/>
              <a:gd name="connsiteY7458" fmla="*/ 281954 h 5893281"/>
              <a:gd name="connsiteX7459" fmla="*/ 3499404 w 10035679"/>
              <a:gd name="connsiteY7459" fmla="*/ 267464 h 5893281"/>
              <a:gd name="connsiteX7460" fmla="*/ 3491554 w 10035679"/>
              <a:gd name="connsiteY7460" fmla="*/ 248749 h 5893281"/>
              <a:gd name="connsiteX7461" fmla="*/ 3503630 w 10035679"/>
              <a:gd name="connsiteY7461" fmla="*/ 228221 h 5893281"/>
              <a:gd name="connsiteX7462" fmla="*/ 3495780 w 10035679"/>
              <a:gd name="connsiteY7462" fmla="*/ 219767 h 5893281"/>
              <a:gd name="connsiteX7463" fmla="*/ 3485518 w 10035679"/>
              <a:gd name="connsiteY7463" fmla="*/ 209505 h 5893281"/>
              <a:gd name="connsiteX7464" fmla="*/ 3475253 w 10035679"/>
              <a:gd name="connsiteY7464" fmla="*/ 201050 h 5893281"/>
              <a:gd name="connsiteX7465" fmla="*/ 3464990 w 10035679"/>
              <a:gd name="connsiteY7465" fmla="*/ 195014 h 5893281"/>
              <a:gd name="connsiteX7466" fmla="*/ 3457141 w 10035679"/>
              <a:gd name="connsiteY7466" fmla="*/ 186562 h 5893281"/>
              <a:gd name="connsiteX7467" fmla="*/ 3464990 w 10035679"/>
              <a:gd name="connsiteY7467" fmla="*/ 170260 h 5893281"/>
              <a:gd name="connsiteX7468" fmla="*/ 3485518 w 10035679"/>
              <a:gd name="connsiteY7468" fmla="*/ 176297 h 5893281"/>
              <a:gd name="connsiteX7469" fmla="*/ 3513894 w 10035679"/>
              <a:gd name="connsiteY7469" fmla="*/ 180523 h 5893281"/>
              <a:gd name="connsiteX7470" fmla="*/ 3538043 w 10035679"/>
              <a:gd name="connsiteY7470" fmla="*/ 176297 h 5893281"/>
              <a:gd name="connsiteX7471" fmla="*/ 3556157 w 10035679"/>
              <a:gd name="connsiteY7471" fmla="*/ 161806 h 5893281"/>
              <a:gd name="connsiteX7472" fmla="*/ 3471027 w 10035679"/>
              <a:gd name="connsiteY7472" fmla="*/ 161806 h 5893281"/>
              <a:gd name="connsiteX7473" fmla="*/ 3471027 w 10035679"/>
              <a:gd name="connsiteY7473" fmla="*/ 155769 h 5893281"/>
              <a:gd name="connsiteX7474" fmla="*/ 3464990 w 10035679"/>
              <a:gd name="connsiteY7474" fmla="*/ 155769 h 5893281"/>
              <a:gd name="connsiteX7475" fmla="*/ 3464990 w 10035679"/>
              <a:gd name="connsiteY7475" fmla="*/ 147317 h 5893281"/>
              <a:gd name="connsiteX7476" fmla="*/ 3475253 w 10035679"/>
              <a:gd name="connsiteY7476" fmla="*/ 141279 h 5893281"/>
              <a:gd name="connsiteX7477" fmla="*/ 3485518 w 10035679"/>
              <a:gd name="connsiteY7477" fmla="*/ 132826 h 5893281"/>
              <a:gd name="connsiteX7478" fmla="*/ 3495780 w 10035679"/>
              <a:gd name="connsiteY7478" fmla="*/ 126790 h 5893281"/>
              <a:gd name="connsiteX7479" fmla="*/ 3506044 w 10035679"/>
              <a:gd name="connsiteY7479" fmla="*/ 118336 h 5893281"/>
              <a:gd name="connsiteX7480" fmla="*/ 3518121 w 10035679"/>
              <a:gd name="connsiteY7480" fmla="*/ 116525 h 5893281"/>
              <a:gd name="connsiteX7481" fmla="*/ 3562799 w 10035679"/>
              <a:gd name="connsiteY7481" fmla="*/ 122562 h 5893281"/>
              <a:gd name="connsiteX7482" fmla="*/ 3574875 w 10035679"/>
              <a:gd name="connsiteY7482" fmla="*/ 89959 h 5893281"/>
              <a:gd name="connsiteX7483" fmla="*/ 3627401 w 10035679"/>
              <a:gd name="connsiteY7483" fmla="*/ 98413 h 5893281"/>
              <a:gd name="connsiteX7484" fmla="*/ 3631629 w 10035679"/>
              <a:gd name="connsiteY7484" fmla="*/ 98413 h 5893281"/>
              <a:gd name="connsiteX7485" fmla="*/ 3633440 w 10035679"/>
              <a:gd name="connsiteY7485" fmla="*/ 89959 h 5893281"/>
              <a:gd name="connsiteX7486" fmla="*/ 3637665 w 10035679"/>
              <a:gd name="connsiteY7486" fmla="*/ 88148 h 5893281"/>
              <a:gd name="connsiteX7487" fmla="*/ 3641890 w 10035679"/>
              <a:gd name="connsiteY7487" fmla="*/ 79696 h 5893281"/>
              <a:gd name="connsiteX7488" fmla="*/ 3652155 w 10035679"/>
              <a:gd name="connsiteY7488" fmla="*/ 75470 h 5893281"/>
              <a:gd name="connsiteX7489" fmla="*/ 3660005 w 10035679"/>
              <a:gd name="connsiteY7489" fmla="*/ 87545 h 5893281"/>
              <a:gd name="connsiteX7490" fmla="*/ 3670268 w 10035679"/>
              <a:gd name="connsiteY7490" fmla="*/ 97808 h 5893281"/>
              <a:gd name="connsiteX7491" fmla="*/ 3680533 w 10035679"/>
              <a:gd name="connsiteY7491" fmla="*/ 108073 h 5893281"/>
              <a:gd name="connsiteX7492" fmla="*/ 3680533 w 10035679"/>
              <a:gd name="connsiteY7492" fmla="*/ 89356 h 5893281"/>
              <a:gd name="connsiteX7493" fmla="*/ 3684759 w 10035679"/>
              <a:gd name="connsiteY7493" fmla="*/ 87545 h 5893281"/>
              <a:gd name="connsiteX7494" fmla="*/ 3684759 w 10035679"/>
              <a:gd name="connsiteY7494" fmla="*/ 83319 h 5893281"/>
              <a:gd name="connsiteX7495" fmla="*/ 3684759 w 10035679"/>
              <a:gd name="connsiteY7495" fmla="*/ 79091 h 5893281"/>
              <a:gd name="connsiteX7496" fmla="*/ 3684759 w 10035679"/>
              <a:gd name="connsiteY7496" fmla="*/ 74865 h 5893281"/>
              <a:gd name="connsiteX7497" fmla="*/ 3686571 w 10035679"/>
              <a:gd name="connsiteY7497" fmla="*/ 68829 h 5893281"/>
              <a:gd name="connsiteX7498" fmla="*/ 3690795 w 10035679"/>
              <a:gd name="connsiteY7498" fmla="*/ 64603 h 5893281"/>
              <a:gd name="connsiteX7499" fmla="*/ 3698645 w 10035679"/>
              <a:gd name="connsiteY7499" fmla="*/ 60376 h 5893281"/>
              <a:gd name="connsiteX7500" fmla="*/ 3733059 w 10035679"/>
              <a:gd name="connsiteY7500" fmla="*/ 44075 h 5893281"/>
              <a:gd name="connsiteX7501" fmla="*/ 6337051 w 10035679"/>
              <a:gd name="connsiteY7501" fmla="*/ 32603 h 5893281"/>
              <a:gd name="connsiteX7502" fmla="*/ 6357578 w 10035679"/>
              <a:gd name="connsiteY7502" fmla="*/ 38641 h 5893281"/>
              <a:gd name="connsiteX7503" fmla="*/ 6357578 w 10035679"/>
              <a:gd name="connsiteY7503" fmla="*/ 53130 h 5893281"/>
              <a:gd name="connsiteX7504" fmla="*/ 6327391 w 10035679"/>
              <a:gd name="connsiteY7504" fmla="*/ 53130 h 5893281"/>
              <a:gd name="connsiteX7505" fmla="*/ 7045863 w 10035679"/>
              <a:gd name="connsiteY7505" fmla="*/ 623 h 5893281"/>
              <a:gd name="connsiteX7506" fmla="*/ 7063372 w 10035679"/>
              <a:gd name="connsiteY7506" fmla="*/ 18717 h 5893281"/>
              <a:gd name="connsiteX7507" fmla="*/ 7073637 w 10035679"/>
              <a:gd name="connsiteY7507" fmla="*/ 39244 h 5893281"/>
              <a:gd name="connsiteX7508" fmla="*/ 7083902 w 10035679"/>
              <a:gd name="connsiteY7508" fmla="*/ 63998 h 5893281"/>
              <a:gd name="connsiteX7509" fmla="*/ 7065788 w 10035679"/>
              <a:gd name="connsiteY7509" fmla="*/ 63998 h 5893281"/>
              <a:gd name="connsiteX7510" fmla="*/ 7065788 w 10035679"/>
              <a:gd name="connsiteY7510" fmla="*/ 53130 h 5893281"/>
              <a:gd name="connsiteX7511" fmla="*/ 7059751 w 10035679"/>
              <a:gd name="connsiteY7511" fmla="*/ 47093 h 5893281"/>
              <a:gd name="connsiteX7512" fmla="*/ 7051902 w 10035679"/>
              <a:gd name="connsiteY7512" fmla="*/ 38641 h 5893281"/>
              <a:gd name="connsiteX7513" fmla="*/ 7050089 w 10035679"/>
              <a:gd name="connsiteY7513" fmla="*/ 28377 h 5893281"/>
              <a:gd name="connsiteX7514" fmla="*/ 7045863 w 10035679"/>
              <a:gd name="connsiteY7514" fmla="*/ 18112 h 5893281"/>
              <a:gd name="connsiteX7515" fmla="*/ 7292802 w 10035679"/>
              <a:gd name="connsiteY7515" fmla="*/ 0 h 5893281"/>
              <a:gd name="connsiteX7516" fmla="*/ 7303065 w 10035679"/>
              <a:gd name="connsiteY7516" fmla="*/ 6036 h 5893281"/>
              <a:gd name="connsiteX7517" fmla="*/ 7310914 w 10035679"/>
              <a:gd name="connsiteY7517" fmla="*/ 14491 h 5893281"/>
              <a:gd name="connsiteX7518" fmla="*/ 7315140 w 10035679"/>
              <a:gd name="connsiteY7518" fmla="*/ 20527 h 5893281"/>
              <a:gd name="connsiteX7519" fmla="*/ 7316952 w 10035679"/>
              <a:gd name="connsiteY7519" fmla="*/ 32603 h 5893281"/>
              <a:gd name="connsiteX7520" fmla="*/ 7321179 w 10035679"/>
              <a:gd name="connsiteY7520" fmla="*/ 38641 h 5893281"/>
              <a:gd name="connsiteX7521" fmla="*/ 7325405 w 10035679"/>
              <a:gd name="connsiteY7521" fmla="*/ 48904 h 5893281"/>
              <a:gd name="connsiteX7522" fmla="*/ 7331441 w 10035679"/>
              <a:gd name="connsiteY7522" fmla="*/ 53130 h 5893281"/>
              <a:gd name="connsiteX7523" fmla="*/ 7353781 w 10035679"/>
              <a:gd name="connsiteY7523" fmla="*/ 63395 h 5893281"/>
              <a:gd name="connsiteX7524" fmla="*/ 7374309 w 10035679"/>
              <a:gd name="connsiteY7524" fmla="*/ 67621 h 5893281"/>
              <a:gd name="connsiteX7525" fmla="*/ 7388800 w 10035679"/>
              <a:gd name="connsiteY7525" fmla="*/ 67621 h 5893281"/>
              <a:gd name="connsiteX7526" fmla="*/ 7399062 w 10035679"/>
              <a:gd name="connsiteY7526" fmla="*/ 76073 h 5893281"/>
              <a:gd name="connsiteX7527" fmla="*/ 7406912 w 10035679"/>
              <a:gd name="connsiteY7527" fmla="*/ 90564 h 5893281"/>
              <a:gd name="connsiteX7528" fmla="*/ 7411138 w 10035679"/>
              <a:gd name="connsiteY7528" fmla="*/ 119543 h 5893281"/>
              <a:gd name="connsiteX7529" fmla="*/ 7406912 w 10035679"/>
              <a:gd name="connsiteY7529" fmla="*/ 121356 h 5893281"/>
              <a:gd name="connsiteX7530" fmla="*/ 7406912 w 10035679"/>
              <a:gd name="connsiteY7530" fmla="*/ 125582 h 5893281"/>
              <a:gd name="connsiteX7531" fmla="*/ 7406912 w 10035679"/>
              <a:gd name="connsiteY7531" fmla="*/ 129808 h 5893281"/>
              <a:gd name="connsiteX7532" fmla="*/ 7402686 w 10035679"/>
              <a:gd name="connsiteY7532" fmla="*/ 134034 h 5893281"/>
              <a:gd name="connsiteX7533" fmla="*/ 7358007 w 10035679"/>
              <a:gd name="connsiteY7533" fmla="*/ 134034 h 5893281"/>
              <a:gd name="connsiteX7534" fmla="*/ 7311519 w 10035679"/>
              <a:gd name="connsiteY7534" fmla="*/ 134034 h 5893281"/>
              <a:gd name="connsiteX7535" fmla="*/ 7272877 w 10035679"/>
              <a:gd name="connsiteY7535" fmla="*/ 150336 h 5893281"/>
              <a:gd name="connsiteX7536" fmla="*/ 7265028 w 10035679"/>
              <a:gd name="connsiteY7536" fmla="*/ 154562 h 5893281"/>
              <a:gd name="connsiteX7537" fmla="*/ 7260802 w 10035679"/>
              <a:gd name="connsiteY7537" fmla="*/ 163014 h 5893281"/>
              <a:gd name="connsiteX7538" fmla="*/ 7258991 w 10035679"/>
              <a:gd name="connsiteY7538" fmla="*/ 164826 h 5893281"/>
              <a:gd name="connsiteX7539" fmla="*/ 7254765 w 10035679"/>
              <a:gd name="connsiteY7539" fmla="*/ 169052 h 5893281"/>
              <a:gd name="connsiteX7540" fmla="*/ 7250539 w 10035679"/>
              <a:gd name="connsiteY7540" fmla="*/ 173279 h 5893281"/>
              <a:gd name="connsiteX7541" fmla="*/ 7244500 w 10035679"/>
              <a:gd name="connsiteY7541" fmla="*/ 177505 h 5893281"/>
              <a:gd name="connsiteX7542" fmla="*/ 7232425 w 10035679"/>
              <a:gd name="connsiteY7542" fmla="*/ 183543 h 5893281"/>
              <a:gd name="connsiteX7543" fmla="*/ 7226388 w 10035679"/>
              <a:gd name="connsiteY7543" fmla="*/ 173279 h 5893281"/>
              <a:gd name="connsiteX7544" fmla="*/ 7222160 w 10035679"/>
              <a:gd name="connsiteY7544" fmla="*/ 164826 h 5893281"/>
              <a:gd name="connsiteX7545" fmla="*/ 7216124 w 10035679"/>
              <a:gd name="connsiteY7545" fmla="*/ 158788 h 5893281"/>
              <a:gd name="connsiteX7546" fmla="*/ 7240274 w 10035679"/>
              <a:gd name="connsiteY7546" fmla="*/ 97205 h 5893281"/>
              <a:gd name="connsiteX7547" fmla="*/ 7264425 w 10035679"/>
              <a:gd name="connsiteY7547" fmla="*/ 47696 h 5893281"/>
              <a:gd name="connsiteX7548" fmla="*/ 7045260 w 10035679"/>
              <a:gd name="connsiteY7548" fmla="*/ 0 h 5893281"/>
              <a:gd name="connsiteX7549" fmla="*/ 7045863 w 10035679"/>
              <a:gd name="connsiteY7549" fmla="*/ 0 h 5893281"/>
              <a:gd name="connsiteX7550" fmla="*/ 7045863 w 10035679"/>
              <a:gd name="connsiteY7550" fmla="*/ 623 h 58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</a:cxnLst>
            <a:rect l="l" t="t" r="r" b="b"/>
            <a:pathLst>
              <a:path w="10035679" h="5893281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6656FFC4-E518-4540-843A-46C7961DCFF1}"/>
              </a:ext>
            </a:extLst>
          </p:cNvPr>
          <p:cNvGrpSpPr/>
          <p:nvPr userDrawn="1"/>
        </p:nvGrpSpPr>
        <p:grpSpPr>
          <a:xfrm>
            <a:off x="3043584" y="897100"/>
            <a:ext cx="6304103" cy="3597333"/>
            <a:chOff x="-277621" y="70399"/>
            <a:chExt cx="2623442" cy="1497023"/>
          </a:xfrm>
          <a:solidFill>
            <a:schemeClr val="bg1">
              <a:alpha val="15000"/>
            </a:schemeClr>
          </a:solidFill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DE8DA031-6EF8-4E4D-8670-BFC5635F75C3}"/>
                </a:ext>
              </a:extLst>
            </p:cNvPr>
            <p:cNvCxnSpPr>
              <a:cxnSpLocks/>
              <a:stCxn id="212" idx="7"/>
              <a:endCxn id="238" idx="3"/>
            </p:cNvCxnSpPr>
            <p:nvPr userDrawn="1"/>
          </p:nvCxnSpPr>
          <p:spPr>
            <a:xfrm flipH="1">
              <a:off x="1655493" y="505919"/>
              <a:ext cx="65633" cy="24684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xmlns="" id="{149A0F3B-1B78-42BE-AA51-B7766D1694A3}"/>
                </a:ext>
              </a:extLst>
            </p:cNvPr>
            <p:cNvCxnSpPr>
              <a:cxnSpLocks/>
              <a:stCxn id="210" idx="4"/>
              <a:endCxn id="222" idx="1"/>
            </p:cNvCxnSpPr>
            <p:nvPr userDrawn="1"/>
          </p:nvCxnSpPr>
          <p:spPr>
            <a:xfrm flipH="1" flipV="1">
              <a:off x="930260" y="805343"/>
              <a:ext cx="189400" cy="20076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xmlns="" id="{8A01CB24-1156-43C5-A48F-9F6C1192FBB1}"/>
                </a:ext>
              </a:extLst>
            </p:cNvPr>
            <p:cNvCxnSpPr>
              <a:cxnSpLocks/>
              <a:stCxn id="215" idx="2"/>
              <a:endCxn id="220" idx="6"/>
            </p:cNvCxnSpPr>
            <p:nvPr userDrawn="1"/>
          </p:nvCxnSpPr>
          <p:spPr>
            <a:xfrm>
              <a:off x="286540" y="201377"/>
              <a:ext cx="448981" cy="28761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xmlns="" id="{09C58467-6E81-4F5F-8F5C-00E690383D82}"/>
                </a:ext>
              </a:extLst>
            </p:cNvPr>
            <p:cNvCxnSpPr>
              <a:cxnSpLocks/>
              <a:stCxn id="222" idx="5"/>
              <a:endCxn id="215" idx="1"/>
            </p:cNvCxnSpPr>
            <p:nvPr userDrawn="1"/>
          </p:nvCxnSpPr>
          <p:spPr>
            <a:xfrm flipH="1" flipV="1">
              <a:off x="282378" y="233807"/>
              <a:ext cx="600986" cy="5446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xmlns="" id="{BF2288DD-309C-4E75-ABE9-3B75D9339F4B}"/>
                </a:ext>
              </a:extLst>
            </p:cNvPr>
            <p:cNvCxnSpPr>
              <a:cxnSpLocks/>
              <a:stCxn id="210" idx="5"/>
              <a:endCxn id="221" idx="1"/>
            </p:cNvCxnSpPr>
            <p:nvPr userDrawn="1"/>
          </p:nvCxnSpPr>
          <p:spPr>
            <a:xfrm flipH="1" flipV="1">
              <a:off x="485268" y="869075"/>
              <a:ext cx="616580" cy="16243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xmlns="" id="{5D059D1F-2BD0-4C77-9EDF-EDD40F0233AE}"/>
                </a:ext>
              </a:extLst>
            </p:cNvPr>
            <p:cNvCxnSpPr>
              <a:cxnSpLocks/>
              <a:stCxn id="215" idx="0"/>
              <a:endCxn id="221" idx="4"/>
            </p:cNvCxnSpPr>
            <p:nvPr userDrawn="1"/>
          </p:nvCxnSpPr>
          <p:spPr>
            <a:xfrm>
              <a:off x="256504" y="253796"/>
              <a:ext cx="198237" cy="5757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xmlns="" id="{55235DF4-1C28-411A-AB27-14A6092F4393}"/>
                </a:ext>
              </a:extLst>
            </p:cNvPr>
            <p:cNvCxnSpPr>
              <a:cxnSpLocks/>
              <a:stCxn id="222" idx="3"/>
              <a:endCxn id="220" idx="0"/>
            </p:cNvCxnSpPr>
            <p:nvPr userDrawn="1"/>
          </p:nvCxnSpPr>
          <p:spPr>
            <a:xfrm flipH="1" flipV="1">
              <a:off x="785261" y="517494"/>
              <a:ext cx="134986" cy="250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E066E4D7-C0F3-4258-A974-29D3EF580609}"/>
                </a:ext>
              </a:extLst>
            </p:cNvPr>
            <p:cNvCxnSpPr>
              <a:cxnSpLocks/>
              <a:stCxn id="210" idx="6"/>
              <a:endCxn id="219" idx="2"/>
            </p:cNvCxnSpPr>
            <p:nvPr userDrawn="1"/>
          </p:nvCxnSpPr>
          <p:spPr>
            <a:xfrm flipH="1">
              <a:off x="582929" y="1062067"/>
              <a:ext cx="524286" cy="13617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F754C885-65F3-4A2A-8750-3D739B7282CF}"/>
                </a:ext>
              </a:extLst>
            </p:cNvPr>
            <p:cNvCxnSpPr>
              <a:cxnSpLocks/>
              <a:stCxn id="215" idx="7"/>
              <a:endCxn id="217" idx="3"/>
            </p:cNvCxnSpPr>
            <p:nvPr userDrawn="1"/>
          </p:nvCxnSpPr>
          <p:spPr>
            <a:xfrm flipH="1">
              <a:off x="195318" y="249634"/>
              <a:ext cx="28755" cy="47610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182B3ECB-19FB-444E-8B72-B4E55C81892C}"/>
                </a:ext>
              </a:extLst>
            </p:cNvPr>
            <p:cNvCxnSpPr>
              <a:cxnSpLocks/>
              <a:stCxn id="222" idx="6"/>
              <a:endCxn id="221" idx="2"/>
            </p:cNvCxnSpPr>
            <p:nvPr userDrawn="1"/>
          </p:nvCxnSpPr>
          <p:spPr>
            <a:xfrm flipH="1">
              <a:off x="487900" y="798986"/>
              <a:ext cx="392832" cy="495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545064C5-B0CA-4970-90F3-0FC564416FA7}"/>
                </a:ext>
              </a:extLst>
            </p:cNvPr>
            <p:cNvCxnSpPr>
              <a:cxnSpLocks/>
              <a:stCxn id="214" idx="0"/>
              <a:endCxn id="220" idx="4"/>
            </p:cNvCxnSpPr>
            <p:nvPr userDrawn="1"/>
          </p:nvCxnSpPr>
          <p:spPr>
            <a:xfrm>
              <a:off x="722702" y="154334"/>
              <a:ext cx="41320" cy="28491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C8B81BA0-5922-4954-A73C-DEAB03E17FFA}"/>
                </a:ext>
              </a:extLst>
            </p:cNvPr>
            <p:cNvCxnSpPr>
              <a:cxnSpLocks/>
              <a:stCxn id="221" idx="6"/>
              <a:endCxn id="217" idx="2"/>
            </p:cNvCxnSpPr>
            <p:nvPr userDrawn="1"/>
          </p:nvCxnSpPr>
          <p:spPr>
            <a:xfrm flipH="1" flipV="1">
              <a:off x="214285" y="750287"/>
              <a:ext cx="221454" cy="11243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C16EA8A4-60E5-48E8-AFF1-F94DB4F30E6E}"/>
                </a:ext>
              </a:extLst>
            </p:cNvPr>
            <p:cNvCxnSpPr>
              <a:cxnSpLocks/>
              <a:stCxn id="216" idx="1"/>
              <a:endCxn id="217" idx="4"/>
            </p:cNvCxnSpPr>
            <p:nvPr userDrawn="1"/>
          </p:nvCxnSpPr>
          <p:spPr>
            <a:xfrm>
              <a:off x="-227149" y="449010"/>
              <a:ext cx="391694" cy="2727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C1D4C7EB-0845-416F-9521-CB5E3B1CA6D8}"/>
                </a:ext>
              </a:extLst>
            </p:cNvPr>
            <p:cNvCxnSpPr>
              <a:cxnSpLocks/>
              <a:stCxn id="219" idx="6"/>
              <a:endCxn id="217" idx="1"/>
            </p:cNvCxnSpPr>
            <p:nvPr userDrawn="1"/>
          </p:nvCxnSpPr>
          <p:spPr>
            <a:xfrm flipH="1" flipV="1">
              <a:off x="210337" y="781060"/>
              <a:ext cx="320432" cy="43134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CE7AFE94-7D9D-4385-A354-7E58C1366CBD}"/>
                </a:ext>
              </a:extLst>
            </p:cNvPr>
            <p:cNvCxnSpPr>
              <a:cxnSpLocks/>
              <a:stCxn id="219" idx="7"/>
              <a:endCxn id="218" idx="3"/>
            </p:cNvCxnSpPr>
            <p:nvPr userDrawn="1"/>
          </p:nvCxnSpPr>
          <p:spPr>
            <a:xfrm flipH="1">
              <a:off x="408479" y="1228771"/>
              <a:ext cx="134934" cy="26294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28A3F1BB-26CA-4F8C-8261-61453B375D77}"/>
                </a:ext>
              </a:extLst>
            </p:cNvPr>
            <p:cNvCxnSpPr>
              <a:cxnSpLocks/>
              <a:stCxn id="218" idx="5"/>
              <a:endCxn id="217" idx="0"/>
            </p:cNvCxnSpPr>
            <p:nvPr userDrawn="1"/>
          </p:nvCxnSpPr>
          <p:spPr>
            <a:xfrm flipH="1" flipV="1">
              <a:off x="185784" y="800028"/>
              <a:ext cx="167369" cy="70670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A4F5FA0C-6058-454A-A664-2DBD9674753D}"/>
                </a:ext>
              </a:extLst>
            </p:cNvPr>
            <p:cNvCxnSpPr>
              <a:cxnSpLocks/>
              <a:stCxn id="218" idx="6"/>
              <a:endCxn id="234" idx="1"/>
            </p:cNvCxnSpPr>
            <p:nvPr userDrawn="1"/>
          </p:nvCxnSpPr>
          <p:spPr>
            <a:xfrm flipH="1" flipV="1">
              <a:off x="71345" y="1209655"/>
              <a:ext cx="277860" cy="32785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E2A95DB6-5A96-4E1F-BC6D-EAA323D702D6}"/>
                </a:ext>
              </a:extLst>
            </p:cNvPr>
            <p:cNvCxnSpPr>
              <a:cxnSpLocks/>
              <a:stCxn id="211" idx="1"/>
              <a:endCxn id="238" idx="5"/>
            </p:cNvCxnSpPr>
            <p:nvPr userDrawn="1"/>
          </p:nvCxnSpPr>
          <p:spPr>
            <a:xfrm>
              <a:off x="1284541" y="551625"/>
              <a:ext cx="322582" cy="2319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EB56C71A-90B9-4DFC-8998-BB5BC3A6BD76}"/>
                </a:ext>
              </a:extLst>
            </p:cNvPr>
            <p:cNvCxnSpPr>
              <a:cxnSpLocks/>
              <a:stCxn id="220" idx="2"/>
              <a:endCxn id="211" idx="6"/>
            </p:cNvCxnSpPr>
            <p:nvPr userDrawn="1"/>
          </p:nvCxnSpPr>
          <p:spPr>
            <a:xfrm>
              <a:off x="813762" y="467754"/>
              <a:ext cx="392486" cy="738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99D57DBE-4765-4EB2-A425-113065B6C083}"/>
                </a:ext>
              </a:extLst>
            </p:cNvPr>
            <p:cNvCxnSpPr>
              <a:cxnSpLocks/>
              <a:stCxn id="214" idx="1"/>
              <a:endCxn id="211" idx="5"/>
            </p:cNvCxnSpPr>
            <p:nvPr userDrawn="1"/>
          </p:nvCxnSpPr>
          <p:spPr>
            <a:xfrm>
              <a:off x="747255" y="135366"/>
              <a:ext cx="463155" cy="37378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6F087453-AA38-426D-9575-65D89F5413F5}"/>
                </a:ext>
              </a:extLst>
            </p:cNvPr>
            <p:cNvCxnSpPr>
              <a:cxnSpLocks/>
              <a:stCxn id="213" idx="7"/>
              <a:endCxn id="211" idx="3"/>
            </p:cNvCxnSpPr>
            <p:nvPr userDrawn="1"/>
          </p:nvCxnSpPr>
          <p:spPr>
            <a:xfrm flipH="1">
              <a:off x="1268714" y="120871"/>
              <a:ext cx="340183" cy="3724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2D8AD9D4-EC08-4D2D-A983-40B1F3E3551E}"/>
                </a:ext>
              </a:extLst>
            </p:cNvPr>
            <p:cNvCxnSpPr>
              <a:cxnSpLocks/>
              <a:stCxn id="212" idx="6"/>
              <a:endCxn id="211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D0D83F69-4C1E-4EB3-B300-71CA6FEEB424}"/>
                </a:ext>
              </a:extLst>
            </p:cNvPr>
            <p:cNvCxnSpPr>
              <a:cxnSpLocks/>
              <a:stCxn id="225" idx="7"/>
              <a:endCxn id="212" idx="3"/>
            </p:cNvCxnSpPr>
            <p:nvPr userDrawn="1"/>
          </p:nvCxnSpPr>
          <p:spPr>
            <a:xfrm flipH="1">
              <a:off x="1761433" y="145275"/>
              <a:ext cx="251640" cy="29030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A7015ED4-FD21-4577-894D-62DA066A50B5}"/>
                </a:ext>
              </a:extLst>
            </p:cNvPr>
            <p:cNvCxnSpPr>
              <a:cxnSpLocks/>
              <a:stCxn id="225" idx="6"/>
              <a:endCxn id="213" idx="2"/>
            </p:cNvCxnSpPr>
            <p:nvPr userDrawn="1"/>
          </p:nvCxnSpPr>
          <p:spPr>
            <a:xfrm flipH="1" flipV="1">
              <a:off x="1648413" y="90343"/>
              <a:ext cx="352015" cy="385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982AF1D0-AB17-4249-98F5-15D7EC318CAA}"/>
                </a:ext>
              </a:extLst>
            </p:cNvPr>
            <p:cNvCxnSpPr>
              <a:cxnSpLocks/>
              <a:stCxn id="213" idx="6"/>
              <a:endCxn id="214" idx="2"/>
            </p:cNvCxnSpPr>
            <p:nvPr userDrawn="1"/>
          </p:nvCxnSpPr>
          <p:spPr>
            <a:xfrm flipH="1">
              <a:off x="751203" y="104502"/>
              <a:ext cx="845050" cy="9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9088DDD4-860F-4DB3-AB99-3C9C46802E05}"/>
                </a:ext>
              </a:extLst>
            </p:cNvPr>
            <p:cNvCxnSpPr>
              <a:cxnSpLocks/>
              <a:stCxn id="214" idx="6"/>
              <a:endCxn id="215" idx="3"/>
            </p:cNvCxnSpPr>
            <p:nvPr userDrawn="1"/>
          </p:nvCxnSpPr>
          <p:spPr>
            <a:xfrm flipH="1">
              <a:off x="266551" y="125832"/>
              <a:ext cx="406410" cy="4967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E13B5A29-ABF2-4ADC-AB18-8B9EE6AB827B}"/>
                </a:ext>
              </a:extLst>
            </p:cNvPr>
            <p:cNvCxnSpPr>
              <a:cxnSpLocks/>
              <a:stCxn id="216" idx="3"/>
              <a:endCxn id="215" idx="6"/>
            </p:cNvCxnSpPr>
            <p:nvPr userDrawn="1"/>
          </p:nvCxnSpPr>
          <p:spPr>
            <a:xfrm flipV="1">
              <a:off x="-237161" y="223760"/>
              <a:ext cx="441246" cy="18836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A6EDED56-837D-451A-8B17-10C08A4BB99C}"/>
                </a:ext>
              </a:extLst>
            </p:cNvPr>
            <p:cNvCxnSpPr>
              <a:cxnSpLocks/>
              <a:stCxn id="219" idx="4"/>
              <a:endCxn id="221" idx="0"/>
            </p:cNvCxnSpPr>
            <p:nvPr userDrawn="1"/>
          </p:nvCxnSpPr>
          <p:spPr>
            <a:xfrm flipH="1" flipV="1">
              <a:off x="468899" y="881719"/>
              <a:ext cx="80870" cy="2975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958D6887-BF87-4D74-87EB-E732A5536B7D}"/>
                </a:ext>
              </a:extLst>
            </p:cNvPr>
            <p:cNvCxnSpPr>
              <a:cxnSpLocks/>
              <a:stCxn id="235" idx="2"/>
              <a:endCxn id="217" idx="6"/>
            </p:cNvCxnSpPr>
            <p:nvPr userDrawn="1"/>
          </p:nvCxnSpPr>
          <p:spPr>
            <a:xfrm flipV="1">
              <a:off x="30480" y="771526"/>
              <a:ext cx="105564" cy="5462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7E9A0763-0952-41E9-9EEB-DA7A24FB2257}"/>
                </a:ext>
              </a:extLst>
            </p:cNvPr>
            <p:cNvCxnSpPr>
              <a:cxnSpLocks/>
              <a:stCxn id="217" idx="7"/>
              <a:endCxn id="234" idx="3"/>
            </p:cNvCxnSpPr>
            <p:nvPr userDrawn="1"/>
          </p:nvCxnSpPr>
          <p:spPr>
            <a:xfrm flipH="1">
              <a:off x="61333" y="796079"/>
              <a:ext cx="93678" cy="37669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xmlns="" id="{E971F634-5A01-43F9-95C8-F7B2D5747F20}"/>
                </a:ext>
              </a:extLst>
            </p:cNvPr>
            <p:cNvSpPr/>
            <p:nvPr userDrawn="1"/>
          </p:nvSpPr>
          <p:spPr>
            <a:xfrm rot="8852236">
              <a:off x="1100881" y="999773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xmlns="" id="{1DE89822-6B47-40BD-B573-E701AD257EEB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21A1E52A-9908-42F7-9F0B-96488003B2BD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36E0BB38-F427-4377-92E7-197B7AC5E6D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95309" y="703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70527055-315C-4219-82E7-94277D2C8E1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1546" y="7467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41B7F4CF-99A8-43DE-BCF2-952DF30E7AE6}"/>
                </a:ext>
              </a:extLst>
            </p:cNvPr>
            <p:cNvSpPr/>
            <p:nvPr userDrawn="1"/>
          </p:nvSpPr>
          <p:spPr>
            <a:xfrm rot="9888766">
              <a:off x="202593" y="169849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8F0502A9-C408-492F-A693-8C82086A1D6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277621" y="40855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xmlns="" id="{A619B0C7-7DD0-4542-ACB7-103C5B508738}"/>
                </a:ext>
              </a:extLst>
            </p:cNvPr>
            <p:cNvSpPr/>
            <p:nvPr userDrawn="1"/>
          </p:nvSpPr>
          <p:spPr>
            <a:xfrm rot="9888766">
              <a:off x="134628" y="72037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xmlns="" id="{8624435F-286A-47AA-9188-F07E15BC0C7A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xmlns="" id="{397646C1-A957-4977-A475-03E736C18C7B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9825" y="11782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xmlns="" id="{43E9C6B1-2DB3-4B86-B19F-F0CEE11229F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34105" y="437837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xmlns="" id="{7C80BDD0-9BB1-4C55-A862-18B9D461D0C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434796" y="82861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xmlns="" id="{4C37F591-E187-4871-95E3-CFB06A6BC39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79788" y="76488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44508EE3-322D-43A7-876E-BFAD72449822}"/>
                </a:ext>
              </a:extLst>
            </p:cNvPr>
            <p:cNvCxnSpPr>
              <a:cxnSpLocks/>
              <a:stCxn id="222" idx="2"/>
              <a:endCxn id="211" idx="7"/>
            </p:cNvCxnSpPr>
            <p:nvPr userDrawn="1"/>
          </p:nvCxnSpPr>
          <p:spPr>
            <a:xfrm flipV="1">
              <a:off x="932892" y="567452"/>
              <a:ext cx="293345" cy="2173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16E15030-FCDF-4453-9662-1082D69D4F27}"/>
                </a:ext>
              </a:extLst>
            </p:cNvPr>
            <p:cNvCxnSpPr>
              <a:cxnSpLocks/>
              <a:stCxn id="212" idx="4"/>
              <a:endCxn id="213" idx="1"/>
            </p:cNvCxnSpPr>
            <p:nvPr userDrawn="1"/>
          </p:nvCxnSpPr>
          <p:spPr>
            <a:xfrm flipH="1" flipV="1">
              <a:off x="1645781" y="110859"/>
              <a:ext cx="84879" cy="32076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8795C5AC-2B63-494E-9A56-A38C55AC595A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999485" y="9480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677750A2-177B-4D98-9C5F-8E960A9B2C00}"/>
                </a:ext>
              </a:extLst>
            </p:cNvPr>
            <p:cNvCxnSpPr>
              <a:cxnSpLocks/>
              <a:stCxn id="225" idx="1"/>
              <a:endCxn id="233" idx="2"/>
            </p:cNvCxnSpPr>
            <p:nvPr userDrawn="1"/>
          </p:nvCxnSpPr>
          <p:spPr>
            <a:xfrm>
              <a:off x="2049957" y="135263"/>
              <a:ext cx="242058" cy="26675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A775B69A-27C2-43CB-941D-56E17C3B9039}"/>
                </a:ext>
              </a:extLst>
            </p:cNvPr>
            <p:cNvCxnSpPr>
              <a:cxnSpLocks/>
              <a:stCxn id="233" idx="3"/>
              <a:endCxn id="212" idx="2"/>
            </p:cNvCxnSpPr>
            <p:nvPr userDrawn="1"/>
          </p:nvCxnSpPr>
          <p:spPr>
            <a:xfrm flipH="1">
              <a:off x="1780401" y="424162"/>
              <a:ext cx="506152" cy="35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2CC38806-C700-4734-910F-89D699A5E333}"/>
                </a:ext>
              </a:extLst>
            </p:cNvPr>
            <p:cNvCxnSpPr>
              <a:cxnSpLocks/>
              <a:stCxn id="241" idx="6"/>
              <a:endCxn id="218" idx="2"/>
            </p:cNvCxnSpPr>
            <p:nvPr userDrawn="1"/>
          </p:nvCxnSpPr>
          <p:spPr>
            <a:xfrm flipH="1">
              <a:off x="427447" y="1328833"/>
              <a:ext cx="675050" cy="18743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778B8242-3ED5-430D-8505-6486FEADA330}"/>
                </a:ext>
              </a:extLst>
            </p:cNvPr>
            <p:cNvCxnSpPr>
              <a:cxnSpLocks/>
              <a:stCxn id="212" idx="1"/>
              <a:endCxn id="230" idx="4"/>
            </p:cNvCxnSpPr>
            <p:nvPr/>
          </p:nvCxnSpPr>
          <p:spPr>
            <a:xfrm>
              <a:off x="1776452" y="490900"/>
              <a:ext cx="249123" cy="30476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6B6D76EE-43F3-44A2-8F45-4DE0A64ACFDC}"/>
                </a:ext>
              </a:extLst>
            </p:cNvPr>
            <p:cNvSpPr/>
            <p:nvPr/>
          </p:nvSpPr>
          <p:spPr>
            <a:xfrm rot="8852236">
              <a:off x="2011769" y="791003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8E41703D-DE12-44B3-BED6-7E074EFBBB67}"/>
                </a:ext>
              </a:extLst>
            </p:cNvPr>
            <p:cNvCxnSpPr>
              <a:cxnSpLocks/>
              <a:stCxn id="230" idx="6"/>
              <a:endCxn id="238" idx="1"/>
            </p:cNvCxnSpPr>
            <p:nvPr/>
          </p:nvCxnSpPr>
          <p:spPr>
            <a:xfrm flipH="1" flipV="1">
              <a:off x="1686264" y="801137"/>
              <a:ext cx="330163" cy="3566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BE5A1F4C-8B07-46D4-8097-20501CD5FE10}"/>
                </a:ext>
              </a:extLst>
            </p:cNvPr>
            <p:cNvCxnSpPr>
              <a:cxnSpLocks/>
              <a:stCxn id="233" idx="4"/>
              <a:endCxn id="230" idx="2"/>
            </p:cNvCxnSpPr>
            <p:nvPr/>
          </p:nvCxnSpPr>
          <p:spPr>
            <a:xfrm flipH="1">
              <a:off x="2066719" y="443685"/>
              <a:ext cx="231632" cy="361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195F94E4-5613-4ACF-BC6B-EE38EE41325E}"/>
                </a:ext>
              </a:extLst>
            </p:cNvPr>
            <p:cNvSpPr/>
            <p:nvPr userDrawn="1"/>
          </p:nvSpPr>
          <p:spPr>
            <a:xfrm rot="2181221">
              <a:off x="2286214" y="389878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4C743E4C-0433-4668-BF9A-77A5B1C895A1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20873" y="116919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xmlns="" id="{5340D8B7-2184-4983-8BDF-D7D8638668FE}"/>
                </a:ext>
              </a:extLst>
            </p:cNvPr>
            <p:cNvSpPr/>
            <p:nvPr/>
          </p:nvSpPr>
          <p:spPr>
            <a:xfrm rot="9888766">
              <a:off x="-13611" y="809594"/>
              <a:ext cx="44875" cy="44875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xmlns="" id="{52CF9061-F51B-4050-87D7-0C1565F9F969}"/>
                </a:ext>
              </a:extLst>
            </p:cNvPr>
            <p:cNvCxnSpPr>
              <a:cxnSpLocks/>
              <a:stCxn id="235" idx="3"/>
              <a:endCxn id="216" idx="0"/>
            </p:cNvCxnSpPr>
            <p:nvPr/>
          </p:nvCxnSpPr>
          <p:spPr>
            <a:xfrm flipH="1" flipV="1">
              <a:off x="-243518" y="461655"/>
              <a:ext cx="263499" cy="35090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EFE2C3A5-9DBA-4FBE-ABFB-B884909A892D}"/>
                </a:ext>
              </a:extLst>
            </p:cNvPr>
            <p:cNvCxnSpPr>
              <a:cxnSpLocks/>
              <a:stCxn id="234" idx="4"/>
              <a:endCxn id="235" idx="0"/>
            </p:cNvCxnSpPr>
            <p:nvPr/>
          </p:nvCxnSpPr>
          <p:spPr>
            <a:xfrm flipH="1" flipV="1">
              <a:off x="14704" y="853685"/>
              <a:ext cx="26113" cy="31645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xmlns="" id="{824EB6A7-1BF6-4737-8D8C-0E8CC6975E1C}"/>
                </a:ext>
              </a:extLst>
            </p:cNvPr>
            <p:cNvSpPr/>
            <p:nvPr/>
          </p:nvSpPr>
          <p:spPr>
            <a:xfrm rot="8852236">
              <a:off x="1606157" y="751801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79921002-8860-488B-AD99-CA0A6D428F8B}"/>
                </a:ext>
              </a:extLst>
            </p:cNvPr>
            <p:cNvCxnSpPr>
              <a:cxnSpLocks/>
              <a:stCxn id="210" idx="3"/>
              <a:endCxn id="211" idx="0"/>
            </p:cNvCxnSpPr>
            <p:nvPr/>
          </p:nvCxnSpPr>
          <p:spPr>
            <a:xfrm flipV="1">
              <a:off x="1150217" y="571614"/>
              <a:ext cx="108450" cy="429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7D88AC2C-46BA-4DAB-B8A2-CCE244AAE81A}"/>
                </a:ext>
              </a:extLst>
            </p:cNvPr>
            <p:cNvCxnSpPr>
              <a:cxnSpLocks/>
              <a:stCxn id="210" idx="1"/>
              <a:endCxn id="238" idx="6"/>
            </p:cNvCxnSpPr>
            <p:nvPr/>
          </p:nvCxnSpPr>
          <p:spPr>
            <a:xfrm flipV="1">
              <a:off x="1180988" y="814096"/>
              <a:ext cx="431503" cy="2350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xmlns="" id="{FBDC0D59-DEF3-4DD8-9F9E-DDD174267F50}"/>
                </a:ext>
              </a:extLst>
            </p:cNvPr>
            <p:cNvSpPr/>
            <p:nvPr/>
          </p:nvSpPr>
          <p:spPr>
            <a:xfrm rot="8852236">
              <a:off x="1096163" y="1266538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956A4BFC-781F-4BE7-BFC1-3BE91F7FF03B}"/>
                </a:ext>
              </a:extLst>
            </p:cNvPr>
            <p:cNvCxnSpPr>
              <a:cxnSpLocks/>
              <a:stCxn id="241" idx="5"/>
              <a:endCxn id="219" idx="1"/>
            </p:cNvCxnSpPr>
            <p:nvPr/>
          </p:nvCxnSpPr>
          <p:spPr>
            <a:xfrm flipH="1" flipV="1">
              <a:off x="580297" y="1218759"/>
              <a:ext cx="516833" cy="7951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DB65B706-7E09-417D-B7D6-9F11A9D2545C}"/>
                </a:ext>
              </a:extLst>
            </p:cNvPr>
            <p:cNvCxnSpPr>
              <a:cxnSpLocks/>
              <a:stCxn id="241" idx="3"/>
              <a:endCxn id="210" idx="7"/>
            </p:cNvCxnSpPr>
            <p:nvPr/>
          </p:nvCxnSpPr>
          <p:spPr>
            <a:xfrm flipH="1" flipV="1">
              <a:off x="1132618" y="1079880"/>
              <a:ext cx="12881" cy="1876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C4461787-57B4-431A-9CA2-3D297CC8A4FC}"/>
                </a:ext>
              </a:extLst>
            </p:cNvPr>
            <p:cNvCxnSpPr>
              <a:cxnSpLocks/>
              <a:stCxn id="241" idx="1"/>
            </p:cNvCxnSpPr>
            <p:nvPr/>
          </p:nvCxnSpPr>
          <p:spPr>
            <a:xfrm>
              <a:off x="1176270" y="1315874"/>
              <a:ext cx="829822" cy="626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933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A2AD486-3C05-478F-85C4-C00BCF2E5C74}"/>
              </a:ext>
            </a:extLst>
          </p:cNvPr>
          <p:cNvGrpSpPr/>
          <p:nvPr userDrawn="1"/>
        </p:nvGrpSpPr>
        <p:grpSpPr>
          <a:xfrm>
            <a:off x="1933166" y="0"/>
            <a:ext cx="11502915" cy="6750703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24C34644-FB4F-47E1-B7C7-17F28D1EF126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CF0BECD5-F43C-4BC7-BF77-4D2FF68EDE1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A302A40-7D7F-42B3-8A4B-F30B655EF17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DBEEAE61-F665-4622-B783-9A52E168FB9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E2EB165D-2E31-4A7C-BAE0-4D0792FD6D8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3CCCAF8A-2893-420C-A29B-7DC3E92A8A3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21A2092-184E-4D4E-B8D2-0F6414082211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1D2E5000-D573-427D-BE7C-A058C52D544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77B0F955-B41C-4207-AFF4-9CFB2A839DE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9840B61-F2CE-48A2-92C8-40BEB5E242A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BC9303DB-C0CC-421B-825E-1E78C2841953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88F0F5D-3838-4844-954B-E57C9DB1C149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BB6A446E-EF00-4BED-99D0-58C711E19E7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73C48637-EC3C-4917-A9E5-A04A93AE8C9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9A39E4C1-F953-4ED1-95D7-083CE6626196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395E5709-5BE6-4A42-A843-FCE8F7DC6EEC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4CF8E3C9-0469-487E-B5F4-05C84955A8DC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6CD88A78-C98D-4362-B67C-4BEB33ADBA78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881BBE22-2155-4ED6-9F0A-C60AD694F46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A30B1CA7-7F54-43A4-8B8D-61028D25FEA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C6AD075-42E6-4117-B2D0-C79E4E7004C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71C8F713-3D45-44ED-98B5-FB70A6EE6BF9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58AEFFB6-79E5-4D93-ABC6-4CEFEB0C1BF5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ECCA8596-E37E-42BB-8113-01D84485D525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6849A88D-4C4B-4AAD-90CC-FEFB22A676E5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DA4BC04C-60B5-46D2-96B2-9BCA2052D244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C806A899-602B-471D-A594-547AF6197AA3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1CDF86B5-969F-4BBF-B1C2-CB98E63927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4ED341F7-1D69-4DFF-961D-5D932A7672E7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04B3944F-1AFC-4AF5-80FA-65A8EB58909F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9CC0DB8C-F193-4E46-858E-BA1B37D5B0D5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499A7EA0-2833-49B0-9823-9E84D0FBFD22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E60E8C16-743C-4D5F-8A50-755B1D1FA859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DCF774F5-74F4-4C05-BB04-167B33ECB39A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83D053FD-3AE6-494C-9BDC-3092574C809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FBEEDC3A-4E64-41B3-B131-DA51FDCD308B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394BF2E0-303B-4D1B-BC46-3F6BF8403BB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B0AABF35-D9A0-4C17-A158-622FB976A30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5790D735-2201-47A2-AF99-0661D5AD948E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BBD61719-1EA5-4853-AB53-4A123FE9507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45C73BFC-A983-4592-BF72-1BAE02741935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D6AEDD92-BFCE-46C8-9E6D-3A4AF394328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C3E48FEA-6380-47CA-871E-65250EDB32C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BBC6C349-4DCD-400C-B984-03883C76DD5B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E19F12CC-88D1-4555-A37A-5CBBCCB2500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700FCD7-14C8-4C40-ACC1-CFCC4A342F3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FE3B51BF-33AE-4A42-A61A-9ADFAEE981F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84974F89-4C39-466B-A62A-1322B9D0A64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014C963B-092A-44CE-9593-57E7BF38ADF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03FB671F-8F8C-4235-9A05-19D35EC40D74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90F917CA-6007-46E4-B676-6E8DBE6795B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473AEA5D-70DC-42F9-AF96-179F9DEAF2BE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DFC27D76-A9E2-4DFE-A008-D171EF99E7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34E1AD02-A5C0-4976-A156-FCDD054F6B9C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FC4E426B-27B9-435B-9A18-641DD4E8D4E7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66904A9B-E4D3-4A43-A493-A6299AFFA973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336C5A0E-9E5B-410A-93D7-BD898DA7A1D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292ED490-3948-4575-96BD-F68B6D0B5F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C9FD75F-1998-48CB-8476-7C3764C225D3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8E30551D-A4CB-43E7-883D-DAF48D35F10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3086C427-29AD-403B-9FD2-F12C125580AA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C51D8B00-F57F-4EE8-BF31-C4C6F214CCA0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85CA207F-CDED-4C6E-A8E9-F51AAC085BC0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3730CBA3-E82B-4859-8C91-90154E98C0C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3FC5FA34-AA13-4B45-A6FF-027CE8CE8F2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678A3E12-AA48-4EC2-ADAB-F2E0642F712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4F99E765-4263-4BE5-8199-A6948CDB795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87C2E4D3-75A6-4EB1-A48B-19A7A0F42E2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80E8FD36-D2C1-49B3-A7FD-143320EEF267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36245E7-A6CC-4BCD-85D3-276064EFF2E2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609AEADD-D3AC-4F09-86EC-B7E0A9BF618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90E7C330-C1F3-4665-A86A-C368576FAD3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D2B33E07-B204-4CB4-9F71-7F11CE4188D6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E39E93F1-EC4B-475F-84B0-779E6B7F4F3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8719A2A2-117E-4016-B531-9D89E36D78E8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A501DC8C-AF62-4B05-9145-4CA86322B571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F10C1198-C9EB-4A8E-BAB1-45AA9EA9C862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DDAD08FA-5485-432D-894D-6E54DF43530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592D01A4-15CB-4578-80DA-B26D0534CBEA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8A329E42-BF77-4796-A372-923152B4FBF9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1FB8B834-D5E7-49E3-BE79-271E01C9D27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09C050F-32FB-453A-B01A-A765694D0F38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1D02E9F4-FD1A-456D-81EE-72B401AF919A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592BEA82-D200-40ED-8835-3C52E7829AA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5386BCE6-50B2-4AA1-928F-16E6776863A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B034D25D-CBFF-4558-B5E8-5F3B04B99118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DA722368-C159-47BF-9307-E262F79F000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DD094126-E9C2-400C-8425-094A13D2647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625C7B0F-8DAF-42B8-8C6B-911410C900A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DAAEA52-E11C-483C-9309-EA9A8E9697B3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5467DF2A-C120-4753-9540-E3A881B80311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97807473-2FEA-44A9-9503-3569101400E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198844DC-1498-40A7-B110-608633DAE251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F72A440-ED67-4F16-A3E8-C181F88401EB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01805DE8-FC39-4741-BB9F-F04D28F23D17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990E7FE7-C675-4BD2-BA9E-7CBA8D3396DE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49212B2C-9016-4562-AC40-9EE118F58D4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FE91EC19-99E7-4B37-A4B4-3D63AED0FAB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38454DF0-1A65-4CC8-8A9C-BAF98DA39FBD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B7549BFA-36EB-4CAB-8EC8-B42C37A6035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4750F235-7F2B-4F1D-9E3E-672006CA1977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6D029E22-BE17-4528-88D0-184A3A8766B9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04A52BC9-E9E6-4323-AF2B-B04B1041CF8C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F0E05F73-F85F-465F-9A21-76C3E9F96F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D081410A-403D-4849-93CC-56ED581AB2D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268B6854-6348-49DC-8E84-6574BF86354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9E8FDA10-23C3-44B3-9AFB-3DC1F41151B4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B6DF835-CA71-4956-9040-0ACBCAB13834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69040156-DB52-4C7C-AAB9-0AD337063327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1D07C7A2-DC00-40A4-928F-FC54969E447A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DCFDDABD-C98E-46E3-A2BE-D0CF0232B3AC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3E590CC2-6CB2-4014-8284-BB0D283F3222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402F1637-7A0B-4503-A9A6-F797B9CF69E8}"/>
              </a:ext>
            </a:extLst>
          </p:cNvPr>
          <p:cNvGrpSpPr/>
          <p:nvPr userDrawn="1"/>
        </p:nvGrpSpPr>
        <p:grpSpPr>
          <a:xfrm flipH="1">
            <a:off x="2215636" y="219729"/>
            <a:ext cx="10244079" cy="6366945"/>
            <a:chOff x="-28777" y="-77352"/>
            <a:chExt cx="2646355" cy="1644774"/>
          </a:xfrm>
          <a:solidFill>
            <a:schemeClr val="bg1">
              <a:alpha val="20000"/>
            </a:schemeClr>
          </a:solidFill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195CB08B-5786-499B-A3B1-F9FCC62905CD}"/>
                </a:ext>
              </a:extLst>
            </p:cNvPr>
            <p:cNvCxnSpPr>
              <a:cxnSpLocks/>
              <a:endCxn id="224" idx="5"/>
            </p:cNvCxnSpPr>
            <p:nvPr userDrawn="1"/>
          </p:nvCxnSpPr>
          <p:spPr>
            <a:xfrm>
              <a:off x="930152" y="838962"/>
              <a:ext cx="518388" cy="15188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DF0DACCC-EA6F-4644-9264-51C2DC4AB7A8}"/>
                </a:ext>
              </a:extLst>
            </p:cNvPr>
            <p:cNvCxnSpPr>
              <a:cxnSpLocks/>
              <a:stCxn id="236" idx="3"/>
              <a:endCxn id="236" idx="1"/>
            </p:cNvCxnSpPr>
            <p:nvPr userDrawn="1"/>
          </p:nvCxnSpPr>
          <p:spPr>
            <a:xfrm>
              <a:off x="927404" y="794478"/>
              <a:ext cx="10012" cy="3688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C4A8D38E-02C7-4F73-8617-9F75451495E6}"/>
                </a:ext>
              </a:extLst>
            </p:cNvPr>
            <p:cNvCxnSpPr>
              <a:cxnSpLocks/>
              <a:stCxn id="229" idx="2"/>
              <a:endCxn id="234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EB3D578B-E2AF-43FE-B113-434AF1FB7A70}"/>
                </a:ext>
              </a:extLst>
            </p:cNvPr>
            <p:cNvCxnSpPr>
              <a:cxnSpLocks/>
              <a:stCxn id="236" idx="5"/>
              <a:endCxn id="229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B638ECD8-C0DF-4CDB-AFC7-2285C5DB34B1}"/>
                </a:ext>
              </a:extLst>
            </p:cNvPr>
            <p:cNvCxnSpPr>
              <a:cxnSpLocks/>
              <a:stCxn id="224" idx="5"/>
              <a:endCxn id="224" idx="5"/>
            </p:cNvCxnSpPr>
            <p:nvPr userDrawn="1"/>
          </p:nvCxnSpPr>
          <p:spPr>
            <a:xfrm flipH="1">
              <a:off x="1448540" y="990842"/>
              <a:ext cx="0" cy="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F0578DA3-588E-4763-B79D-F391E0BCD626}"/>
                </a:ext>
              </a:extLst>
            </p:cNvPr>
            <p:cNvCxnSpPr>
              <a:cxnSpLocks/>
              <a:stCxn id="229" idx="0"/>
              <a:endCxn id="235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E3BE1075-13F5-4752-A80A-A36F2FBD85D5}"/>
                </a:ext>
              </a:extLst>
            </p:cNvPr>
            <p:cNvCxnSpPr>
              <a:cxnSpLocks/>
              <a:stCxn id="236" idx="4"/>
              <a:endCxn id="234" idx="0"/>
            </p:cNvCxnSpPr>
            <p:nvPr userDrawn="1"/>
          </p:nvCxnSpPr>
          <p:spPr>
            <a:xfrm flipH="1" flipV="1">
              <a:off x="879451" y="592091"/>
              <a:ext cx="27438" cy="19975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E7677CD6-829B-4F92-AC53-31FFC7B1CFAE}"/>
                </a:ext>
              </a:extLst>
            </p:cNvPr>
            <p:cNvCxnSpPr>
              <a:cxnSpLocks/>
              <a:stCxn id="224" idx="6"/>
              <a:endCxn id="233" idx="2"/>
            </p:cNvCxnSpPr>
            <p:nvPr userDrawn="1"/>
          </p:nvCxnSpPr>
          <p:spPr>
            <a:xfrm flipH="1">
              <a:off x="694963" y="1021399"/>
              <a:ext cx="758945" cy="19222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F4CA0F22-FA94-4B77-946E-A723655FC7DE}"/>
                </a:ext>
              </a:extLst>
            </p:cNvPr>
            <p:cNvCxnSpPr>
              <a:cxnSpLocks/>
              <a:stCxn id="229" idx="7"/>
              <a:endCxn id="231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6DAC99F1-5A4F-402F-9CF5-B615DE22D690}"/>
                </a:ext>
              </a:extLst>
            </p:cNvPr>
            <p:cNvCxnSpPr>
              <a:cxnSpLocks/>
              <a:stCxn id="236" idx="6"/>
              <a:endCxn id="235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128B9642-F06C-4055-9CCA-42F7095DB765}"/>
                </a:ext>
              </a:extLst>
            </p:cNvPr>
            <p:cNvCxnSpPr>
              <a:cxnSpLocks/>
              <a:stCxn id="228" idx="0"/>
              <a:endCxn id="234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E2E11B20-D792-4FEB-9E61-BB7E79FC19BD}"/>
                </a:ext>
              </a:extLst>
            </p:cNvPr>
            <p:cNvCxnSpPr>
              <a:cxnSpLocks/>
              <a:stCxn id="235" idx="6"/>
              <a:endCxn id="231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ED787334-F808-4DF2-9E0C-AB99909F6D1F}"/>
                </a:ext>
              </a:extLst>
            </p:cNvPr>
            <p:cNvCxnSpPr>
              <a:cxnSpLocks/>
              <a:stCxn id="230" idx="0"/>
              <a:endCxn id="231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8886FC16-0F8C-4A4C-87BA-5C5E576CB104}"/>
                </a:ext>
              </a:extLst>
            </p:cNvPr>
            <p:cNvCxnSpPr>
              <a:cxnSpLocks/>
              <a:stCxn id="233" idx="1"/>
              <a:endCxn id="231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C8D6AA6D-1AA6-4660-BEA1-9F5EA9F42933}"/>
                </a:ext>
              </a:extLst>
            </p:cNvPr>
            <p:cNvCxnSpPr>
              <a:cxnSpLocks/>
              <a:stCxn id="233" idx="7"/>
              <a:endCxn id="232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4710A02B-BBC5-4202-9322-E00B497FACAA}"/>
                </a:ext>
              </a:extLst>
            </p:cNvPr>
            <p:cNvCxnSpPr>
              <a:cxnSpLocks/>
              <a:stCxn id="232" idx="5"/>
              <a:endCxn id="231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65D93A63-0DF0-464E-A030-3A2FFC5D8621}"/>
                </a:ext>
              </a:extLst>
            </p:cNvPr>
            <p:cNvCxnSpPr>
              <a:cxnSpLocks/>
              <a:stCxn id="232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E177BC47-8C8D-49BD-B7A8-A359808A2A92}"/>
                </a:ext>
              </a:extLst>
            </p:cNvPr>
            <p:cNvCxnSpPr>
              <a:cxnSpLocks/>
              <a:stCxn id="225" idx="0"/>
              <a:endCxn id="224" idx="3"/>
            </p:cNvCxnSpPr>
            <p:nvPr userDrawn="1"/>
          </p:nvCxnSpPr>
          <p:spPr>
            <a:xfrm>
              <a:off x="1258667" y="571614"/>
              <a:ext cx="238243" cy="3884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0AE52034-D3DF-499B-A1F7-D733D2B757E4}"/>
                </a:ext>
              </a:extLst>
            </p:cNvPr>
            <p:cNvCxnSpPr>
              <a:cxnSpLocks/>
              <a:stCxn id="234" idx="2"/>
              <a:endCxn id="225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5F0F2BED-0F01-4224-91B4-87132175A300}"/>
                </a:ext>
              </a:extLst>
            </p:cNvPr>
            <p:cNvCxnSpPr>
              <a:cxnSpLocks/>
              <a:stCxn id="228" idx="1"/>
              <a:endCxn id="225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05795006-32E0-4D05-A0A7-456D39871687}"/>
                </a:ext>
              </a:extLst>
            </p:cNvPr>
            <p:cNvCxnSpPr>
              <a:cxnSpLocks/>
              <a:stCxn id="227" idx="7"/>
              <a:endCxn id="225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xmlns="" id="{86DA37F0-C777-4995-8EE7-5281037BB5FF}"/>
                </a:ext>
              </a:extLst>
            </p:cNvPr>
            <p:cNvCxnSpPr>
              <a:cxnSpLocks/>
              <a:stCxn id="226" idx="6"/>
              <a:endCxn id="225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xmlns="" id="{51AF0A8F-3729-41F7-9BF5-3B4A17A3EDB4}"/>
                </a:ext>
              </a:extLst>
            </p:cNvPr>
            <p:cNvCxnSpPr>
              <a:cxnSpLocks/>
              <a:stCxn id="239" idx="7"/>
              <a:endCxn id="226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388EC35D-92A6-419C-8497-F1608BA4714D}"/>
                </a:ext>
              </a:extLst>
            </p:cNvPr>
            <p:cNvCxnSpPr>
              <a:cxnSpLocks/>
              <a:stCxn id="239" idx="6"/>
              <a:endCxn id="227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987B3C26-59F4-4E3C-AA1C-5BE91A7FD00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051713" y="-72822"/>
              <a:ext cx="102012" cy="10976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9869A1B8-4A34-4D32-B8CC-81A550A53E57}"/>
                </a:ext>
              </a:extLst>
            </p:cNvPr>
            <p:cNvCxnSpPr>
              <a:cxnSpLocks/>
              <a:stCxn id="227" idx="6"/>
              <a:endCxn id="228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FF4E99CE-346B-481B-818A-8401F049C963}"/>
                </a:ext>
              </a:extLst>
            </p:cNvPr>
            <p:cNvCxnSpPr>
              <a:cxnSpLocks/>
              <a:stCxn id="228" idx="6"/>
              <a:endCxn id="229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5F350559-3DD8-4473-BB06-EC8579795CFD}"/>
                </a:ext>
              </a:extLst>
            </p:cNvPr>
            <p:cNvCxnSpPr>
              <a:cxnSpLocks/>
              <a:stCxn id="230" idx="2"/>
              <a:endCxn id="229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7F4FC849-2E56-4046-88E5-22B199555434}"/>
                </a:ext>
              </a:extLst>
            </p:cNvPr>
            <p:cNvCxnSpPr>
              <a:cxnSpLocks/>
              <a:endCxn id="229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DE86FEB0-6FD7-42F3-A63E-84D50CCE6228}"/>
                </a:ext>
              </a:extLst>
            </p:cNvPr>
            <p:cNvCxnSpPr>
              <a:cxnSpLocks/>
              <a:endCxn id="229" idx="3"/>
            </p:cNvCxnSpPr>
            <p:nvPr userDrawn="1"/>
          </p:nvCxnSpPr>
          <p:spPr>
            <a:xfrm flipH="1">
              <a:off x="336994" y="-38809"/>
              <a:ext cx="68920" cy="3791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B19AF2DC-E3AF-4AA3-B805-1C3D8A837961}"/>
                </a:ext>
              </a:extLst>
            </p:cNvPr>
            <p:cNvCxnSpPr>
              <a:cxnSpLocks/>
              <a:stCxn id="233" idx="4"/>
              <a:endCxn id="235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7396B8FB-FB61-47F9-ACB8-BB07E67D49E9}"/>
                </a:ext>
              </a:extLst>
            </p:cNvPr>
            <p:cNvCxnSpPr>
              <a:cxnSpLocks/>
              <a:endCxn id="231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CA9A329D-0542-4757-81AE-9EA9610E5ABB}"/>
                </a:ext>
              </a:extLst>
            </p:cNvPr>
            <p:cNvCxnSpPr>
              <a:cxnSpLocks/>
              <a:stCxn id="231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C9B0CC07-CB85-4FC4-BA09-33C76436DDFE}"/>
                </a:ext>
              </a:extLst>
            </p:cNvPr>
            <p:cNvSpPr/>
            <p:nvPr userDrawn="1"/>
          </p:nvSpPr>
          <p:spPr>
            <a:xfrm rot="8852236">
              <a:off x="1447574" y="959105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6DA716E2-D13A-4B3F-B6A6-ADCAC2FCA75F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216A2077-C5AC-4535-B5D2-831EA4462990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xmlns="" id="{E452520E-B449-4F5F-951A-D5671DDF1F93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A71B5E15-B4EC-44BC-B7E2-4489289357C4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xmlns="" id="{AA30D243-F209-447E-BAD1-3C363E7F52E8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FD55AE56-C2DD-4629-A50E-C76C7384FD5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xmlns="" id="{7A5E28BC-142E-46D3-B05F-4F6165D4FF26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FDBA8976-FB28-4760-AC0B-AA2315F84399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8BF20349-4400-494A-9D64-FCC195EB266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CBAA1505-C36C-4974-8017-14009FE9A8C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xmlns="" id="{91AD4310-0F28-4858-95C8-F85170B30F8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64CBC16D-0F97-4928-B367-D42B0DFD5B2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EC9EFA6C-D60B-4D0F-80EB-0CD6E50054FC}"/>
                </a:ext>
              </a:extLst>
            </p:cNvPr>
            <p:cNvCxnSpPr>
              <a:cxnSpLocks/>
              <a:stCxn id="236" idx="2"/>
              <a:endCxn id="225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C1C098F1-CFE7-47DD-8096-D5283D5EB66B}"/>
                </a:ext>
              </a:extLst>
            </p:cNvPr>
            <p:cNvCxnSpPr>
              <a:cxnSpLocks/>
              <a:stCxn id="226" idx="4"/>
              <a:endCxn id="227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xmlns="" id="{F4053F9F-CE64-48CE-BF34-DD32786A89A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177D49F4-0AB0-4B23-A463-897739EBAC3B}"/>
                </a:ext>
              </a:extLst>
            </p:cNvPr>
            <p:cNvCxnSpPr>
              <a:cxnSpLocks/>
              <a:stCxn id="239" idx="3"/>
            </p:cNvCxnSpPr>
            <p:nvPr userDrawn="1"/>
          </p:nvCxnSpPr>
          <p:spPr>
            <a:xfrm flipV="1">
              <a:off x="2186818" y="-72822"/>
              <a:ext cx="51428" cy="1159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F5884A83-7726-4453-A3C4-B914F70017E9}"/>
                </a:ext>
              </a:extLst>
            </p:cNvPr>
            <p:cNvCxnSpPr>
              <a:cxnSpLocks/>
              <a:stCxn id="239" idx="1"/>
              <a:endCxn id="248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A8C723BB-907D-479D-93B6-36D6CBB6CE6F}"/>
                </a:ext>
              </a:extLst>
            </p:cNvPr>
            <p:cNvCxnSpPr>
              <a:cxnSpLocks/>
              <a:stCxn id="248" idx="3"/>
              <a:endCxn id="226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DE2CC91F-E0BE-4D02-AF3F-60360EF127F8}"/>
                </a:ext>
              </a:extLst>
            </p:cNvPr>
            <p:cNvCxnSpPr>
              <a:cxnSpLocks/>
              <a:stCxn id="258" idx="7"/>
              <a:endCxn id="232" idx="2"/>
            </p:cNvCxnSpPr>
            <p:nvPr userDrawn="1"/>
          </p:nvCxnSpPr>
          <p:spPr>
            <a:xfrm flipH="1" flipV="1">
              <a:off x="427446" y="1516266"/>
              <a:ext cx="674935" cy="2652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E89713DF-FAE1-489F-89E5-956CFBD99126}"/>
                </a:ext>
              </a:extLst>
            </p:cNvPr>
            <p:cNvCxnSpPr>
              <a:cxnSpLocks/>
              <a:stCxn id="226" idx="1"/>
              <a:endCxn id="245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xmlns="" id="{26EC8522-1675-427E-94F3-2C086C2AE42C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C030C014-7CAD-4992-B006-BC3CC3E94EE1}"/>
                </a:ext>
              </a:extLst>
            </p:cNvPr>
            <p:cNvCxnSpPr>
              <a:cxnSpLocks/>
              <a:stCxn id="245" idx="6"/>
              <a:endCxn id="224" idx="1"/>
            </p:cNvCxnSpPr>
            <p:nvPr/>
          </p:nvCxnSpPr>
          <p:spPr>
            <a:xfrm flipH="1">
              <a:off x="1527680" y="813991"/>
              <a:ext cx="680377" cy="1944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A877F3C7-C2C9-4594-82AB-D4BA460F9B78}"/>
                </a:ext>
              </a:extLst>
            </p:cNvPr>
            <p:cNvCxnSpPr>
              <a:cxnSpLocks/>
              <a:stCxn id="248" idx="4"/>
              <a:endCxn id="245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xmlns="" id="{B0FA9ADC-B97C-4452-9C39-8561A34F99CE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B12FF840-1940-4991-9197-31AB8E873A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9709" y="-45798"/>
              <a:ext cx="321181" cy="38199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xmlns="" id="{95B78714-3053-47FB-965C-129F3329A77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29717339-8C94-4012-9AD0-F543E9863898}"/>
                </a:ext>
              </a:extLst>
            </p:cNvPr>
            <p:cNvCxnSpPr>
              <a:cxnSpLocks/>
              <a:stCxn id="250" idx="7"/>
              <a:endCxn id="248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3B3A7D82-B08B-4C3A-A170-493B0B173229}"/>
                </a:ext>
              </a:extLst>
            </p:cNvPr>
            <p:cNvCxnSpPr>
              <a:cxnSpLocks/>
              <a:stCxn id="250" idx="5"/>
              <a:endCxn id="239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185B8945-08F4-4974-95D8-04D790E02605}"/>
                </a:ext>
              </a:extLst>
            </p:cNvPr>
            <p:cNvCxnSpPr>
              <a:cxnSpLocks/>
              <a:stCxn id="226" idx="0"/>
              <a:endCxn id="224" idx="2"/>
            </p:cNvCxnSpPr>
            <p:nvPr userDrawn="1"/>
          </p:nvCxnSpPr>
          <p:spPr>
            <a:xfrm flipH="1">
              <a:off x="1522313" y="509867"/>
              <a:ext cx="229586" cy="46801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E7EB4363-3C85-49BE-A770-F61020D31F82}"/>
                </a:ext>
              </a:extLst>
            </p:cNvPr>
            <p:cNvCxnSpPr>
              <a:cxnSpLocks/>
              <a:stCxn id="233" idx="2"/>
              <a:endCxn id="236" idx="7"/>
            </p:cNvCxnSpPr>
            <p:nvPr userDrawn="1"/>
          </p:nvCxnSpPr>
          <p:spPr>
            <a:xfrm flipV="1">
              <a:off x="694963" y="841373"/>
              <a:ext cx="205570" cy="37224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xmlns="" id="{95FFD773-EE7F-46B0-B281-7D7FB76B674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134090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4C7452A4-8B95-4C59-B502-AAC581D86D4F}"/>
                </a:ext>
              </a:extLst>
            </p:cNvPr>
            <p:cNvCxnSpPr>
              <a:cxnSpLocks/>
              <a:stCxn id="224" idx="0"/>
              <a:endCxn id="255" idx="3"/>
            </p:cNvCxnSpPr>
            <p:nvPr userDrawn="1"/>
          </p:nvCxnSpPr>
          <p:spPr>
            <a:xfrm>
              <a:off x="1509868" y="1033844"/>
              <a:ext cx="61140" cy="31064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4A297717-61DD-4960-A894-FE2FA6057F25}"/>
                </a:ext>
              </a:extLst>
            </p:cNvPr>
            <p:cNvCxnSpPr>
              <a:cxnSpLocks/>
              <a:stCxn id="245" idx="6"/>
              <a:endCxn id="255" idx="2"/>
            </p:cNvCxnSpPr>
            <p:nvPr userDrawn="1"/>
          </p:nvCxnSpPr>
          <p:spPr>
            <a:xfrm flipH="1">
              <a:off x="1583653" y="813991"/>
              <a:ext cx="624405" cy="5468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xmlns="" id="{09CEDB32-0412-465B-A0E4-F8DA8F2218C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88793" y="1492318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FDCC0E9D-E461-4D9E-B03C-2B49F5F43B7E}"/>
                </a:ext>
              </a:extLst>
            </p:cNvPr>
            <p:cNvCxnSpPr>
              <a:cxnSpLocks/>
              <a:stCxn id="224" idx="0"/>
              <a:endCxn id="258" idx="2"/>
            </p:cNvCxnSpPr>
            <p:nvPr userDrawn="1"/>
          </p:nvCxnSpPr>
          <p:spPr>
            <a:xfrm flipH="1">
              <a:off x="1141897" y="1033844"/>
              <a:ext cx="367971" cy="47841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7BB17FE1-8A91-4832-AB27-61015B08DA49}"/>
                </a:ext>
              </a:extLst>
            </p:cNvPr>
            <p:cNvCxnSpPr>
              <a:cxnSpLocks/>
              <a:stCxn id="258" idx="5"/>
              <a:endCxn id="233" idx="1"/>
            </p:cNvCxnSpPr>
            <p:nvPr userDrawn="1"/>
          </p:nvCxnSpPr>
          <p:spPr>
            <a:xfrm flipH="1" flipV="1">
              <a:off x="692330" y="1234137"/>
              <a:ext cx="400039" cy="2717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B88DF396-A2BE-46B5-BFD6-F6D74223752D}"/>
                </a:ext>
              </a:extLst>
            </p:cNvPr>
            <p:cNvCxnSpPr>
              <a:cxnSpLocks/>
              <a:stCxn id="255" idx="6"/>
              <a:endCxn id="258" idx="1"/>
            </p:cNvCxnSpPr>
            <p:nvPr userDrawn="1"/>
          </p:nvCxnSpPr>
          <p:spPr>
            <a:xfrm flipH="1">
              <a:off x="1139265" y="1375011"/>
              <a:ext cx="392228" cy="15776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41547166-5975-4BB2-9989-8B3589762C5B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V="1">
              <a:off x="2582245" y="-77352"/>
              <a:ext cx="35333" cy="7709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3E0D6B95-E138-40CA-B279-3EE1E82A53CA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H="1" flipV="1">
              <a:off x="2394704" y="-72822"/>
              <a:ext cx="187541" cy="7256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A2F11ABE-15EB-408F-B242-0F65F272F29E}"/>
                </a:ext>
              </a:extLst>
            </p:cNvPr>
            <p:cNvCxnSpPr>
              <a:cxnSpLocks/>
              <a:endCxn id="228" idx="4"/>
            </p:cNvCxnSpPr>
            <p:nvPr userDrawn="1"/>
          </p:nvCxnSpPr>
          <p:spPr>
            <a:xfrm>
              <a:off x="759525" y="-45799"/>
              <a:ext cx="28501" cy="543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23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4B32FE9E-0110-435E-BEDF-9C8B53840C20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custGeom>
            <a:avLst/>
            <a:gdLst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2192001 w 12192001"/>
              <a:gd name="connsiteY5" fmla="*/ 10677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6858000">
                <a:moveTo>
                  <a:pt x="12192001" y="0"/>
                </a:moveTo>
                <a:lnTo>
                  <a:pt x="3518686" y="0"/>
                </a:lnTo>
                <a:lnTo>
                  <a:pt x="0" y="3092154"/>
                </a:lnTo>
                <a:lnTo>
                  <a:pt x="0" y="6858000"/>
                </a:lnTo>
                <a:lnTo>
                  <a:pt x="5603032" y="6858000"/>
                </a:lnTo>
                <a:lnTo>
                  <a:pt x="12192001" y="106774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335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5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561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6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3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16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74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90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83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9F81F-1816-4212-A270-35F507EFBE02}" type="datetimeFigureOut">
              <a:rPr lang="zh-TW" altLang="en-US" smtClean="0"/>
              <a:t>2020/8/31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7AAF7-F571-491B-BB0D-EDBECEA4A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60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51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microsoft.com/office/2007/relationships/hdphoto" Target="../media/hdphoto2.wdp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4.pn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6" Type="http://schemas.microsoft.com/office/2007/relationships/hdphoto" Target="../media/hdphoto3.wdp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.png"/><Relationship Id="rId5" Type="http://schemas.openxmlformats.org/officeDocument/2006/relationships/diagramData" Target="../diagrams/data1.xml"/><Relationship Id="rId1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microsoft.com/office/2007/relationships/hdphoto" Target="../media/hdphoto2.wdp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3.png"/><Relationship Id="rId5" Type="http://schemas.openxmlformats.org/officeDocument/2006/relationships/diagramData" Target="../diagrams/data2.xml"/><Relationship Id="rId1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microsoft.com/office/2007/relationships/diagramDrawing" Target="../diagrams/drawing2.xm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5AAAC6"/>
            </a:gs>
            <a:gs pos="100000">
              <a:srgbClr val="305CA7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圖片 7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65"/>
          <a:stretch/>
        </p:blipFill>
        <p:spPr>
          <a:xfrm>
            <a:off x="9897575" y="-13532"/>
            <a:ext cx="2294425" cy="900000"/>
          </a:xfrm>
          <a:prstGeom prst="rect">
            <a:avLst/>
          </a:prstGeom>
        </p:spPr>
      </p:pic>
      <p:sp>
        <p:nvSpPr>
          <p:cNvPr id="124" name="Freeform: Shape 136">
            <a:extLst>
              <a:ext uri="{FF2B5EF4-FFF2-40B4-BE49-F238E27FC236}">
                <a16:creationId xmlns:a16="http://schemas.microsoft.com/office/drawing/2014/main" xmlns="" id="{C93F2149-71AC-4CF5-A35D-81ABA98D2CE4}"/>
              </a:ext>
            </a:extLst>
          </p:cNvPr>
          <p:cNvSpPr/>
          <p:nvPr/>
        </p:nvSpPr>
        <p:spPr>
          <a:xfrm>
            <a:off x="2778919" y="5729937"/>
            <a:ext cx="966660" cy="977973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5" name="Freeform: Shape 258">
            <a:extLst>
              <a:ext uri="{FF2B5EF4-FFF2-40B4-BE49-F238E27FC236}">
                <a16:creationId xmlns:a16="http://schemas.microsoft.com/office/drawing/2014/main" xmlns="" id="{07F86E4F-DA1B-4EBC-8F27-21D369A098B3}"/>
              </a:ext>
            </a:extLst>
          </p:cNvPr>
          <p:cNvSpPr/>
          <p:nvPr/>
        </p:nvSpPr>
        <p:spPr>
          <a:xfrm>
            <a:off x="10324665" y="1924899"/>
            <a:ext cx="821312" cy="830924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1" name="Rectangle 48">
            <a:extLst>
              <a:ext uri="{FF2B5EF4-FFF2-40B4-BE49-F238E27FC236}">
                <a16:creationId xmlns:a16="http://schemas.microsoft.com/office/drawing/2014/main" xmlns="" id="{AE0D199D-8FC1-4098-8C1E-81183ED7E600}"/>
              </a:ext>
            </a:extLst>
          </p:cNvPr>
          <p:cNvSpPr>
            <a:spLocks noChangeAspect="1"/>
          </p:cNvSpPr>
          <p:nvPr/>
        </p:nvSpPr>
        <p:spPr>
          <a:xfrm>
            <a:off x="0" y="399289"/>
            <a:ext cx="7920000" cy="6491733"/>
          </a:xfrm>
          <a:prstGeom prst="rtTriangl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2" name="群組 151"/>
          <p:cNvGrpSpPr/>
          <p:nvPr/>
        </p:nvGrpSpPr>
        <p:grpSpPr>
          <a:xfrm>
            <a:off x="289841" y="6165976"/>
            <a:ext cx="1800000" cy="324000"/>
            <a:chOff x="4400259" y="2272038"/>
            <a:chExt cx="2384227" cy="489857"/>
          </a:xfrm>
        </p:grpSpPr>
        <p:sp>
          <p:nvSpPr>
            <p:cNvPr id="153" name="Arrow: Chevron 4">
              <a:extLst>
                <a:ext uri="{FF2B5EF4-FFF2-40B4-BE49-F238E27FC236}">
                  <a16:creationId xmlns:a16="http://schemas.microsoft.com/office/drawing/2014/main" xmlns="" id="{2C765629-2200-4077-A506-5BF5A0ED9521}"/>
                </a:ext>
              </a:extLst>
            </p:cNvPr>
            <p:cNvSpPr/>
            <p:nvPr/>
          </p:nvSpPr>
          <p:spPr>
            <a:xfrm>
              <a:off x="4400259" y="2272038"/>
              <a:ext cx="2384227" cy="489857"/>
            </a:xfrm>
            <a:prstGeom prst="chevron">
              <a:avLst/>
            </a:prstGeom>
            <a:solidFill>
              <a:srgbClr val="57C3A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4" name="직사각형 1">
              <a:extLst>
                <a:ext uri="{FF2B5EF4-FFF2-40B4-BE49-F238E27FC236}">
                  <a16:creationId xmlns:a16="http://schemas.microsoft.com/office/drawing/2014/main" xmlns="" id="{BAEF249B-2421-43E6-BF47-CE1ED415954A}"/>
                </a:ext>
              </a:extLst>
            </p:cNvPr>
            <p:cNvSpPr/>
            <p:nvPr/>
          </p:nvSpPr>
          <p:spPr>
            <a:xfrm flipH="1">
              <a:off x="4865174" y="2347054"/>
              <a:ext cx="1464533" cy="36004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zh-TW" altLang="en-US" b="1" kern="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設備用途</a:t>
              </a:r>
              <a:endParaRPr lang="ko-KR" altLang="en-US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5" name="群組 154"/>
          <p:cNvGrpSpPr/>
          <p:nvPr/>
        </p:nvGrpSpPr>
        <p:grpSpPr>
          <a:xfrm>
            <a:off x="289841" y="5342840"/>
            <a:ext cx="1800000" cy="324000"/>
            <a:chOff x="4400258" y="2272039"/>
            <a:chExt cx="2384227" cy="489857"/>
          </a:xfrm>
        </p:grpSpPr>
        <p:sp>
          <p:nvSpPr>
            <p:cNvPr id="156" name="Arrow: Chevron 4">
              <a:extLst>
                <a:ext uri="{FF2B5EF4-FFF2-40B4-BE49-F238E27FC236}">
                  <a16:creationId xmlns:a16="http://schemas.microsoft.com/office/drawing/2014/main" xmlns="" id="{2C765629-2200-4077-A506-5BF5A0ED9521}"/>
                </a:ext>
              </a:extLst>
            </p:cNvPr>
            <p:cNvSpPr/>
            <p:nvPr/>
          </p:nvSpPr>
          <p:spPr>
            <a:xfrm>
              <a:off x="4400258" y="2272039"/>
              <a:ext cx="2384227" cy="489857"/>
            </a:xfrm>
            <a:prstGeom prst="chevron">
              <a:avLst/>
            </a:prstGeom>
            <a:solidFill>
              <a:srgbClr val="90C2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57" name="직사각형 1">
              <a:extLst>
                <a:ext uri="{FF2B5EF4-FFF2-40B4-BE49-F238E27FC236}">
                  <a16:creationId xmlns:a16="http://schemas.microsoft.com/office/drawing/2014/main" xmlns="" id="{BAEF249B-2421-43E6-BF47-CE1ED415954A}"/>
                </a:ext>
              </a:extLst>
            </p:cNvPr>
            <p:cNvSpPr/>
            <p:nvPr/>
          </p:nvSpPr>
          <p:spPr>
            <a:xfrm flipH="1">
              <a:off x="4865174" y="2347054"/>
              <a:ext cx="1464533" cy="36004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zh-TW" altLang="en-US" b="1" kern="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實現功能</a:t>
              </a:r>
              <a:endParaRPr lang="ko-KR" altLang="en-US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Arial Unicode MS"/>
              </a:endParaRPr>
            </a:p>
          </p:txBody>
        </p:sp>
      </p:grpSp>
      <p:grpSp>
        <p:nvGrpSpPr>
          <p:cNvPr id="158" name="群組 157"/>
          <p:cNvGrpSpPr/>
          <p:nvPr/>
        </p:nvGrpSpPr>
        <p:grpSpPr>
          <a:xfrm>
            <a:off x="289695" y="4761013"/>
            <a:ext cx="1800000" cy="324000"/>
            <a:chOff x="4400259" y="2272038"/>
            <a:chExt cx="2384227" cy="489857"/>
          </a:xfrm>
        </p:grpSpPr>
        <p:sp>
          <p:nvSpPr>
            <p:cNvPr id="159" name="Arrow: Chevron 4">
              <a:extLst>
                <a:ext uri="{FF2B5EF4-FFF2-40B4-BE49-F238E27FC236}">
                  <a16:creationId xmlns:a16="http://schemas.microsoft.com/office/drawing/2014/main" xmlns="" id="{2C765629-2200-4077-A506-5BF5A0ED9521}"/>
                </a:ext>
              </a:extLst>
            </p:cNvPr>
            <p:cNvSpPr/>
            <p:nvPr/>
          </p:nvSpPr>
          <p:spPr>
            <a:xfrm>
              <a:off x="4400259" y="2272038"/>
              <a:ext cx="2384227" cy="489857"/>
            </a:xfrm>
            <a:prstGeom prst="chevron">
              <a:avLst/>
            </a:prstGeom>
            <a:solidFill>
              <a:srgbClr val="FAAF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Arial"/>
                <a:ea typeface="Arial Unicode MS"/>
              </a:endParaRPr>
            </a:p>
          </p:txBody>
        </p:sp>
        <p:sp>
          <p:nvSpPr>
            <p:cNvPr id="160" name="직사각형 1">
              <a:extLst>
                <a:ext uri="{FF2B5EF4-FFF2-40B4-BE49-F238E27FC236}">
                  <a16:creationId xmlns:a16="http://schemas.microsoft.com/office/drawing/2014/main" xmlns="" id="{BAEF249B-2421-43E6-BF47-CE1ED415954A}"/>
                </a:ext>
              </a:extLst>
            </p:cNvPr>
            <p:cNvSpPr/>
            <p:nvPr/>
          </p:nvSpPr>
          <p:spPr>
            <a:xfrm flipH="1">
              <a:off x="4865174" y="2347054"/>
              <a:ext cx="1464533" cy="36004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zh-TW" altLang="en-US" b="1" kern="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</a:t>
              </a:r>
              <a:r>
                <a:rPr lang="zh-TW" altLang="en-US" b="1" kern="0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置想法</a:t>
              </a:r>
              <a:endParaRPr lang="ko-KR" altLang="en-US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Arial Unicode MS"/>
              </a:endParaRPr>
            </a:p>
          </p:txBody>
        </p:sp>
      </p:grpSp>
      <p:sp>
        <p:nvSpPr>
          <p:cNvPr id="161" name="TextBox 95">
            <a:extLst>
              <a:ext uri="{FF2B5EF4-FFF2-40B4-BE49-F238E27FC236}">
                <a16:creationId xmlns:a16="http://schemas.microsoft.com/office/drawing/2014/main" xmlns="" id="{E5F134D2-655B-4B1B-B65F-D43384C38C9F}"/>
              </a:ext>
            </a:extLst>
          </p:cNvPr>
          <p:cNvSpPr txBox="1"/>
          <p:nvPr/>
        </p:nvSpPr>
        <p:spPr>
          <a:xfrm>
            <a:off x="2097347" y="4754876"/>
            <a:ext cx="257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透過體溫紀錄監控辦公室座位是否發生群聚</a:t>
            </a:r>
            <a:r>
              <a:rPr lang="zh-TW" altLang="en-US" sz="16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感。染</a:t>
            </a: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。</a:t>
            </a:r>
            <a:endParaRPr lang="en-US" altLang="ko-KR" sz="1600" kern="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62" name="TextBox 99">
            <a:extLst>
              <a:ext uri="{FF2B5EF4-FFF2-40B4-BE49-F238E27FC236}">
                <a16:creationId xmlns:a16="http://schemas.microsoft.com/office/drawing/2014/main" xmlns="" id="{16F73E98-E8A7-44FC-9BF1-633E18E7FE51}"/>
              </a:ext>
            </a:extLst>
          </p:cNvPr>
          <p:cNvSpPr txBox="1"/>
          <p:nvPr/>
        </p:nvSpPr>
        <p:spPr>
          <a:xfrm>
            <a:off x="2080667" y="5342234"/>
            <a:ext cx="2590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額溫槍影像辨識。</a:t>
            </a:r>
            <a:endParaRPr lang="en-US" altLang="zh-TW" sz="1600" kern="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辦</a:t>
            </a: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公區體溫熱力圖</a:t>
            </a:r>
            <a:r>
              <a:rPr lang="zh-TW" altLang="en-US" sz="16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。</a:t>
            </a:r>
            <a:endParaRPr lang="en-US" altLang="zh-TW" sz="1600" kern="0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硬體設</a:t>
            </a: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備</a:t>
            </a:r>
            <a:r>
              <a:rPr lang="zh-TW" altLang="en-US" sz="16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輕量化。</a:t>
            </a:r>
            <a:endParaRPr lang="en-US" altLang="ko-KR" sz="1600" kern="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63" name="TextBox 103">
            <a:extLst>
              <a:ext uri="{FF2B5EF4-FFF2-40B4-BE49-F238E27FC236}">
                <a16:creationId xmlns:a16="http://schemas.microsoft.com/office/drawing/2014/main" xmlns="" id="{520F28D1-9E24-4EDD-B381-BCDA19025A38}"/>
              </a:ext>
            </a:extLst>
          </p:cNvPr>
          <p:cNvSpPr txBox="1"/>
          <p:nvPr/>
        </p:nvSpPr>
        <p:spPr>
          <a:xfrm>
            <a:off x="2080667" y="6165976"/>
            <a:ext cx="259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體溫紀錄無須手動抄寫。</a:t>
            </a:r>
            <a:endParaRPr lang="en-US" altLang="zh-TW" sz="1600" kern="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縮短疫調時間。</a:t>
            </a:r>
            <a:endParaRPr lang="en-US" altLang="ko-KR" sz="1600" kern="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03" name="Freeform: Shape 136">
            <a:extLst>
              <a:ext uri="{FF2B5EF4-FFF2-40B4-BE49-F238E27FC236}">
                <a16:creationId xmlns:a16="http://schemas.microsoft.com/office/drawing/2014/main" xmlns="" id="{C93F2149-71AC-4CF5-A35D-81ABA98D2CE4}"/>
              </a:ext>
            </a:extLst>
          </p:cNvPr>
          <p:cNvSpPr/>
          <p:nvPr/>
        </p:nvSpPr>
        <p:spPr>
          <a:xfrm>
            <a:off x="5387074" y="5614470"/>
            <a:ext cx="966660" cy="977973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5" name="Freeform: Shape 258">
            <a:extLst>
              <a:ext uri="{FF2B5EF4-FFF2-40B4-BE49-F238E27FC236}">
                <a16:creationId xmlns:a16="http://schemas.microsoft.com/office/drawing/2014/main" xmlns="" id="{07F86E4F-DA1B-4EBC-8F27-21D369A098B3}"/>
              </a:ext>
            </a:extLst>
          </p:cNvPr>
          <p:cNvSpPr/>
          <p:nvPr/>
        </p:nvSpPr>
        <p:spPr>
          <a:xfrm>
            <a:off x="8909431" y="1309805"/>
            <a:ext cx="821312" cy="830924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2695" y="2140729"/>
            <a:ext cx="4180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</a:t>
            </a:r>
            <a:endParaRPr lang="en-US" altLang="zh-TW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防疫守門員</a:t>
            </a:r>
            <a:endParaRPr lang="zh-TW" alt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0" name="群組 89"/>
          <p:cNvGrpSpPr/>
          <p:nvPr/>
        </p:nvGrpSpPr>
        <p:grpSpPr>
          <a:xfrm>
            <a:off x="6374708" y="4670679"/>
            <a:ext cx="6711969" cy="3367175"/>
            <a:chOff x="6130472" y="3669363"/>
            <a:chExt cx="7454900" cy="4230240"/>
          </a:xfrm>
        </p:grpSpPr>
        <p:graphicFrame>
          <p:nvGraphicFramePr>
            <p:cNvPr id="91" name="資料庫圖表 90"/>
            <p:cNvGraphicFramePr/>
            <p:nvPr>
              <p:extLst>
                <p:ext uri="{D42A27DB-BD31-4B8C-83A1-F6EECF244321}">
                  <p14:modId xmlns:p14="http://schemas.microsoft.com/office/powerpoint/2010/main" val="2842640597"/>
                </p:ext>
              </p:extLst>
            </p:nvPr>
          </p:nvGraphicFramePr>
          <p:xfrm>
            <a:off x="6130472" y="3669363"/>
            <a:ext cx="7454900" cy="4230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92" name="Picture 20" descr="å¾å½¢, å¾è¡¨, å¾è¡¨, åä¸, ç»è®¡æ°æ®, å¢å , ç®­å¤´, èµ·æ¥, éå§ å¾æ 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4347" y="3853701"/>
              <a:ext cx="776906" cy="77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圖片 92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387" y="5147296"/>
              <a:ext cx="774700" cy="774700"/>
            </a:xfrm>
            <a:prstGeom prst="rect">
              <a:avLst/>
            </a:prstGeom>
          </p:spPr>
        </p:pic>
        <p:pic>
          <p:nvPicPr>
            <p:cNvPr id="94" name="圖片 93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25" b="98291" l="8100" r="95639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01020" y="3853701"/>
              <a:ext cx="710503" cy="776905"/>
            </a:xfrm>
            <a:prstGeom prst="rect">
              <a:avLst/>
            </a:prstGeom>
          </p:spPr>
        </p:pic>
        <p:pic>
          <p:nvPicPr>
            <p:cNvPr id="95" name="圖片 94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rgbClr val="C4C4C4">
                  <a:alpha val="80000"/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336" y="5763934"/>
              <a:ext cx="720000" cy="720000"/>
            </a:xfrm>
            <a:prstGeom prst="rect">
              <a:avLst/>
            </a:prstGeom>
          </p:spPr>
        </p:pic>
        <p:pic>
          <p:nvPicPr>
            <p:cNvPr id="96" name="Picture 14" descr="29 Colorful Bold Icon Designs for a business in United States | Page 3"/>
            <p:cNvPicPr>
              <a:picLocks noChangeAspect="1" noChangeArrowheads="1"/>
            </p:cNvPicPr>
            <p:nvPr/>
          </p:nvPicPr>
          <p:blipFill rotWithShape="1">
            <a:blip r:embed="rId15">
              <a:grayscl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1" t="19760" r="24455" b="19888"/>
            <a:stretch/>
          </p:blipFill>
          <p:spPr bwMode="auto">
            <a:xfrm>
              <a:off x="10977159" y="5132718"/>
              <a:ext cx="784032" cy="77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1" name="文字方塊 140"/>
          <p:cNvSpPr txBox="1"/>
          <p:nvPr/>
        </p:nvSpPr>
        <p:spPr>
          <a:xfrm>
            <a:off x="162695" y="4138399"/>
            <a:ext cx="500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翻轉製造業 。讓不可能變可能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7" name="群組 106"/>
          <p:cNvGrpSpPr>
            <a:grpSpLocks noChangeAspect="1"/>
          </p:cNvGrpSpPr>
          <p:nvPr/>
        </p:nvGrpSpPr>
        <p:grpSpPr>
          <a:xfrm>
            <a:off x="8247878" y="2318785"/>
            <a:ext cx="4104000" cy="2325380"/>
            <a:chOff x="507612" y="3377465"/>
            <a:chExt cx="5718179" cy="3240000"/>
          </a:xfrm>
        </p:grpSpPr>
        <p:grpSp>
          <p:nvGrpSpPr>
            <p:cNvPr id="109" name="Group 18">
              <a:extLst>
                <a:ext uri="{FF2B5EF4-FFF2-40B4-BE49-F238E27FC236}">
                  <a16:creationId xmlns:a16="http://schemas.microsoft.com/office/drawing/2014/main" xmlns="" id="{DF8F52D0-5D87-405E-BA65-56AF9A3D3B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7612" y="3377465"/>
              <a:ext cx="5718179" cy="3240000"/>
              <a:chOff x="4098364" y="1571764"/>
              <a:chExt cx="7301609" cy="4397082"/>
            </a:xfrm>
          </p:grpSpPr>
          <p:grpSp>
            <p:nvGrpSpPr>
              <p:cNvPr id="111" name="Graphic 55">
                <a:extLst>
                  <a:ext uri="{FF2B5EF4-FFF2-40B4-BE49-F238E27FC236}">
                    <a16:creationId xmlns:a16="http://schemas.microsoft.com/office/drawing/2014/main" xmlns="" id="{07BE0110-21CB-4784-9B73-FEE3B5C2DEA1}"/>
                  </a:ext>
                </a:extLst>
              </p:cNvPr>
              <p:cNvGrpSpPr/>
              <p:nvPr/>
            </p:nvGrpSpPr>
            <p:grpSpPr>
              <a:xfrm>
                <a:off x="4910815" y="1571764"/>
                <a:ext cx="5616422" cy="3644404"/>
                <a:chOff x="5769768" y="3217068"/>
                <a:chExt cx="651510" cy="422754"/>
              </a:xfrm>
            </p:grpSpPr>
            <p:sp>
              <p:nvSpPr>
                <p:cNvPr id="138" name="Freeform: Shape 44">
                  <a:extLst>
                    <a:ext uri="{FF2B5EF4-FFF2-40B4-BE49-F238E27FC236}">
                      <a16:creationId xmlns:a16="http://schemas.microsoft.com/office/drawing/2014/main" xmlns="" id="{78DDAAD3-86AB-4285-B5F7-C45BFBCFD756}"/>
                    </a:ext>
                  </a:extLst>
                </p:cNvPr>
                <p:cNvSpPr/>
                <p:nvPr/>
              </p:nvSpPr>
              <p:spPr>
                <a:xfrm>
                  <a:off x="5769768" y="3217068"/>
                  <a:ext cx="647700" cy="419100"/>
                </a:xfrm>
                <a:custGeom>
                  <a:avLst/>
                  <a:gdLst>
                    <a:gd name="connsiteX0" fmla="*/ 639604 w 647700"/>
                    <a:gd name="connsiteY0" fmla="*/ 417671 h 419100"/>
                    <a:gd name="connsiteX1" fmla="*/ 14764 w 647700"/>
                    <a:gd name="connsiteY1" fmla="*/ 417671 h 419100"/>
                    <a:gd name="connsiteX2" fmla="*/ 7144 w 647700"/>
                    <a:gd name="connsiteY2" fmla="*/ 410051 h 419100"/>
                    <a:gd name="connsiteX3" fmla="*/ 7144 w 647700"/>
                    <a:gd name="connsiteY3" fmla="*/ 38576 h 419100"/>
                    <a:gd name="connsiteX4" fmla="*/ 37624 w 647700"/>
                    <a:gd name="connsiteY4" fmla="*/ 7144 h 419100"/>
                    <a:gd name="connsiteX5" fmla="*/ 616744 w 647700"/>
                    <a:gd name="connsiteY5" fmla="*/ 7144 h 419100"/>
                    <a:gd name="connsiteX6" fmla="*/ 647224 w 647700"/>
                    <a:gd name="connsiteY6" fmla="*/ 37624 h 419100"/>
                    <a:gd name="connsiteX7" fmla="*/ 647224 w 647700"/>
                    <a:gd name="connsiteY7" fmla="*/ 409099 h 419100"/>
                    <a:gd name="connsiteX8" fmla="*/ 639604 w 647700"/>
                    <a:gd name="connsiteY8" fmla="*/ 417671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9604" y="417671"/>
                      </a:moveTo>
                      <a:lnTo>
                        <a:pt x="14764" y="417671"/>
                      </a:lnTo>
                      <a:cubicBezTo>
                        <a:pt x="10954" y="417671"/>
                        <a:pt x="7144" y="413861"/>
                        <a:pt x="7144" y="410051"/>
                      </a:cubicBezTo>
                      <a:lnTo>
                        <a:pt x="7144" y="38576"/>
                      </a:lnTo>
                      <a:cubicBezTo>
                        <a:pt x="7144" y="20479"/>
                        <a:pt x="20479" y="7144"/>
                        <a:pt x="37624" y="7144"/>
                      </a:cubicBezTo>
                      <a:lnTo>
                        <a:pt x="616744" y="7144"/>
                      </a:lnTo>
                      <a:cubicBezTo>
                        <a:pt x="633889" y="7144"/>
                        <a:pt x="647224" y="20479"/>
                        <a:pt x="647224" y="37624"/>
                      </a:cubicBezTo>
                      <a:lnTo>
                        <a:pt x="647224" y="409099"/>
                      </a:lnTo>
                      <a:cubicBezTo>
                        <a:pt x="647224" y="413861"/>
                        <a:pt x="643414" y="417671"/>
                        <a:pt x="639604" y="41767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9" name="Freeform: Shape 45">
                  <a:extLst>
                    <a:ext uri="{FF2B5EF4-FFF2-40B4-BE49-F238E27FC236}">
                      <a16:creationId xmlns:a16="http://schemas.microsoft.com/office/drawing/2014/main" xmlns="" id="{55EB9123-3753-4506-8222-5AE88DB42380}"/>
                    </a:ext>
                  </a:extLst>
                </p:cNvPr>
                <p:cNvSpPr/>
                <p:nvPr/>
              </p:nvSpPr>
              <p:spPr>
                <a:xfrm>
                  <a:off x="5773578" y="3220722"/>
                  <a:ext cx="647700" cy="419100"/>
                </a:xfrm>
                <a:custGeom>
                  <a:avLst/>
                  <a:gdLst>
                    <a:gd name="connsiteX0" fmla="*/ 631984 w 647700"/>
                    <a:gd name="connsiteY0" fmla="*/ 412909 h 419100"/>
                    <a:gd name="connsiteX1" fmla="*/ 14764 w 647700"/>
                    <a:gd name="connsiteY1" fmla="*/ 412909 h 419100"/>
                    <a:gd name="connsiteX2" fmla="*/ 7144 w 647700"/>
                    <a:gd name="connsiteY2" fmla="*/ 405289 h 419100"/>
                    <a:gd name="connsiteX3" fmla="*/ 7144 w 647700"/>
                    <a:gd name="connsiteY3" fmla="*/ 34766 h 419100"/>
                    <a:gd name="connsiteX4" fmla="*/ 34766 w 647700"/>
                    <a:gd name="connsiteY4" fmla="*/ 7144 h 419100"/>
                    <a:gd name="connsiteX5" fmla="*/ 612934 w 647700"/>
                    <a:gd name="connsiteY5" fmla="*/ 7144 h 419100"/>
                    <a:gd name="connsiteX6" fmla="*/ 640556 w 647700"/>
                    <a:gd name="connsiteY6" fmla="*/ 34766 h 419100"/>
                    <a:gd name="connsiteX7" fmla="*/ 640556 w 647700"/>
                    <a:gd name="connsiteY7" fmla="*/ 405289 h 419100"/>
                    <a:gd name="connsiteX8" fmla="*/ 631984 w 647700"/>
                    <a:gd name="connsiteY8" fmla="*/ 412909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1984" y="412909"/>
                      </a:moveTo>
                      <a:lnTo>
                        <a:pt x="14764" y="412909"/>
                      </a:lnTo>
                      <a:cubicBezTo>
                        <a:pt x="10954" y="412909"/>
                        <a:pt x="7144" y="409099"/>
                        <a:pt x="7144" y="405289"/>
                      </a:cubicBezTo>
                      <a:lnTo>
                        <a:pt x="7144" y="34766"/>
                      </a:lnTo>
                      <a:cubicBezTo>
                        <a:pt x="7144" y="19526"/>
                        <a:pt x="19526" y="7144"/>
                        <a:pt x="34766" y="7144"/>
                      </a:cubicBezTo>
                      <a:lnTo>
                        <a:pt x="612934" y="7144"/>
                      </a:lnTo>
                      <a:cubicBezTo>
                        <a:pt x="628174" y="7144"/>
                        <a:pt x="640556" y="19526"/>
                        <a:pt x="640556" y="34766"/>
                      </a:cubicBezTo>
                      <a:lnTo>
                        <a:pt x="640556" y="405289"/>
                      </a:lnTo>
                      <a:cubicBezTo>
                        <a:pt x="639604" y="410051"/>
                        <a:pt x="635794" y="412909"/>
                        <a:pt x="631984" y="412909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: Shape 20">
                <a:extLst>
                  <a:ext uri="{FF2B5EF4-FFF2-40B4-BE49-F238E27FC236}">
                    <a16:creationId xmlns:a16="http://schemas.microsoft.com/office/drawing/2014/main" xmlns="" id="{8C465DD1-D51B-44F8-9FAB-02FD1D91A351}"/>
                  </a:ext>
                </a:extLst>
              </p:cNvPr>
              <p:cNvSpPr/>
              <p:nvPr/>
            </p:nvSpPr>
            <p:spPr>
              <a:xfrm>
                <a:off x="5130280" y="1781416"/>
                <a:ext cx="5163280" cy="3278273"/>
              </a:xfrm>
              <a:custGeom>
                <a:avLst/>
                <a:gdLst>
                  <a:gd name="connsiteX0" fmla="*/ 7144 w 600075"/>
                  <a:gd name="connsiteY0" fmla="*/ 7144 h 381000"/>
                  <a:gd name="connsiteX1" fmla="*/ 597694 w 600075"/>
                  <a:gd name="connsiteY1" fmla="*/ 7144 h 381000"/>
                  <a:gd name="connsiteX2" fmla="*/ 597694 w 600075"/>
                  <a:gd name="connsiteY2" fmla="*/ 376714 h 381000"/>
                  <a:gd name="connsiteX3" fmla="*/ 7144 w 600075"/>
                  <a:gd name="connsiteY3" fmla="*/ 37671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381000">
                    <a:moveTo>
                      <a:pt x="7144" y="7144"/>
                    </a:moveTo>
                    <a:lnTo>
                      <a:pt x="597694" y="7144"/>
                    </a:lnTo>
                    <a:lnTo>
                      <a:pt x="597694" y="376714"/>
                    </a:lnTo>
                    <a:lnTo>
                      <a:pt x="7144" y="376714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: Shape 21">
                <a:extLst>
                  <a:ext uri="{FF2B5EF4-FFF2-40B4-BE49-F238E27FC236}">
                    <a16:creationId xmlns:a16="http://schemas.microsoft.com/office/drawing/2014/main" xmlns="" id="{07C2D32A-B04B-46BB-805A-C60E1D827259}"/>
                  </a:ext>
                </a:extLst>
              </p:cNvPr>
              <p:cNvSpPr/>
              <p:nvPr/>
            </p:nvSpPr>
            <p:spPr>
              <a:xfrm>
                <a:off x="5210103" y="5108863"/>
                <a:ext cx="4999367" cy="245870"/>
              </a:xfrm>
              <a:custGeom>
                <a:avLst/>
                <a:gdLst>
                  <a:gd name="connsiteX0" fmla="*/ 553174 w 581025"/>
                  <a:gd name="connsiteY0" fmla="*/ 7144 h 28575"/>
                  <a:gd name="connsiteX1" fmla="*/ 574129 w 581025"/>
                  <a:gd name="connsiteY1" fmla="*/ 23336 h 28575"/>
                  <a:gd name="connsiteX2" fmla="*/ 574129 w 581025"/>
                  <a:gd name="connsiteY2" fmla="*/ 30004 h 28575"/>
                  <a:gd name="connsiteX3" fmla="*/ 19774 w 581025"/>
                  <a:gd name="connsiteY3" fmla="*/ 30004 h 28575"/>
                  <a:gd name="connsiteX4" fmla="*/ 8344 w 581025"/>
                  <a:gd name="connsiteY4" fmla="*/ 26194 h 28575"/>
                  <a:gd name="connsiteX5" fmla="*/ 35014 w 581025"/>
                  <a:gd name="connsiteY5" fmla="*/ 7144 h 28575"/>
                  <a:gd name="connsiteX6" fmla="*/ 553174 w 5810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1025" h="28575">
                    <a:moveTo>
                      <a:pt x="553174" y="7144"/>
                    </a:moveTo>
                    <a:cubicBezTo>
                      <a:pt x="553174" y="7144"/>
                      <a:pt x="566509" y="16669"/>
                      <a:pt x="574129" y="23336"/>
                    </a:cubicBezTo>
                    <a:cubicBezTo>
                      <a:pt x="581749" y="30004"/>
                      <a:pt x="574129" y="30004"/>
                      <a:pt x="574129" y="30004"/>
                    </a:cubicBezTo>
                    <a:cubicBezTo>
                      <a:pt x="574129" y="30004"/>
                      <a:pt x="37871" y="30004"/>
                      <a:pt x="19774" y="30004"/>
                    </a:cubicBezTo>
                    <a:cubicBezTo>
                      <a:pt x="1676" y="30004"/>
                      <a:pt x="8344" y="26194"/>
                      <a:pt x="8344" y="26194"/>
                    </a:cubicBezTo>
                    <a:lnTo>
                      <a:pt x="35014" y="7144"/>
                    </a:lnTo>
                    <a:lnTo>
                      <a:pt x="553174" y="7144"/>
                    </a:lnTo>
                    <a:close/>
                  </a:path>
                </a:pathLst>
              </a:custGeom>
              <a:solidFill>
                <a:srgbClr val="3233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: Shape 22">
                <a:extLst>
                  <a:ext uri="{FF2B5EF4-FFF2-40B4-BE49-F238E27FC236}">
                    <a16:creationId xmlns:a16="http://schemas.microsoft.com/office/drawing/2014/main" xmlns="" id="{E7D4A462-4BB3-4A05-9E71-1E9AC4BB6AEC}"/>
                  </a:ext>
                </a:extLst>
              </p:cNvPr>
              <p:cNvSpPr/>
              <p:nvPr/>
            </p:nvSpPr>
            <p:spPr>
              <a:xfrm>
                <a:off x="5403495" y="5242756"/>
                <a:ext cx="4589582" cy="81957"/>
              </a:xfrm>
              <a:custGeom>
                <a:avLst/>
                <a:gdLst>
                  <a:gd name="connsiteX0" fmla="*/ 538318 w 533400"/>
                  <a:gd name="connsiteY0" fmla="*/ 3965 h 0"/>
                  <a:gd name="connsiteX1" fmla="*/ 3965 w 53340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538318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: Shape 23">
                <a:extLst>
                  <a:ext uri="{FF2B5EF4-FFF2-40B4-BE49-F238E27FC236}">
                    <a16:creationId xmlns:a16="http://schemas.microsoft.com/office/drawing/2014/main" xmlns="" id="{7ACA2D96-E508-47C2-A9EF-895D686523AD}"/>
                  </a:ext>
                </a:extLst>
              </p:cNvPr>
              <p:cNvSpPr/>
              <p:nvPr/>
            </p:nvSpPr>
            <p:spPr>
              <a:xfrm>
                <a:off x="5469061" y="5201782"/>
                <a:ext cx="4507626" cy="81957"/>
              </a:xfrm>
              <a:custGeom>
                <a:avLst/>
                <a:gdLst>
                  <a:gd name="connsiteX0" fmla="*/ 3965 w 523875"/>
                  <a:gd name="connsiteY0" fmla="*/ 3965 h 0"/>
                  <a:gd name="connsiteX1" fmla="*/ 524031 w 523875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5">
                    <a:moveTo>
                      <a:pt x="3965" y="3965"/>
                    </a:moveTo>
                    <a:lnTo>
                      <a:pt x="524031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: Shape 24">
                <a:extLst>
                  <a:ext uri="{FF2B5EF4-FFF2-40B4-BE49-F238E27FC236}">
                    <a16:creationId xmlns:a16="http://schemas.microsoft.com/office/drawing/2014/main" xmlns="" id="{24323EA9-46E0-44C7-A679-35CF00964FC7}"/>
                  </a:ext>
                </a:extLst>
              </p:cNvPr>
              <p:cNvSpPr/>
              <p:nvPr/>
            </p:nvSpPr>
            <p:spPr>
              <a:xfrm>
                <a:off x="5354321" y="5291930"/>
                <a:ext cx="4753496" cy="81957"/>
              </a:xfrm>
              <a:custGeom>
                <a:avLst/>
                <a:gdLst>
                  <a:gd name="connsiteX0" fmla="*/ 550701 w 552450"/>
                  <a:gd name="connsiteY0" fmla="*/ 3965 h 0"/>
                  <a:gd name="connsiteX1" fmla="*/ 3965 w 55245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450">
                    <a:moveTo>
                      <a:pt x="550701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: Shape 25">
                <a:extLst>
                  <a:ext uri="{FF2B5EF4-FFF2-40B4-BE49-F238E27FC236}">
                    <a16:creationId xmlns:a16="http://schemas.microsoft.com/office/drawing/2014/main" xmlns="" id="{55F89EF9-240A-4E3A-A2A1-1AD7BE777947}"/>
                  </a:ext>
                </a:extLst>
              </p:cNvPr>
              <p:cNvSpPr/>
              <p:nvPr/>
            </p:nvSpPr>
            <p:spPr>
              <a:xfrm>
                <a:off x="5424729" y="5180579"/>
                <a:ext cx="4343712" cy="81957"/>
              </a:xfrm>
              <a:custGeom>
                <a:avLst/>
                <a:gdLst>
                  <a:gd name="connsiteX0" fmla="*/ 1586 w 504825"/>
                  <a:gd name="connsiteY0" fmla="*/ 1586 h 0"/>
                  <a:gd name="connsiteX1" fmla="*/ 511173 w 504825"/>
                  <a:gd name="connsiteY1" fmla="*/ 158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25">
                    <a:moveTo>
                      <a:pt x="1586" y="1586"/>
                    </a:moveTo>
                    <a:lnTo>
                      <a:pt x="511173" y="1586"/>
                    </a:lnTo>
                  </a:path>
                </a:pathLst>
              </a:custGeom>
              <a:ln w="211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: Shape 26">
                <a:extLst>
                  <a:ext uri="{FF2B5EF4-FFF2-40B4-BE49-F238E27FC236}">
                    <a16:creationId xmlns:a16="http://schemas.microsoft.com/office/drawing/2014/main" xmlns="" id="{F1D319BF-502F-4B01-9A50-925E0BA06648}"/>
                  </a:ext>
                </a:extLst>
              </p:cNvPr>
              <p:cNvSpPr/>
              <p:nvPr/>
            </p:nvSpPr>
            <p:spPr>
              <a:xfrm>
                <a:off x="5269602" y="5117063"/>
                <a:ext cx="4917410" cy="245870"/>
              </a:xfrm>
              <a:custGeom>
                <a:avLst/>
                <a:gdLst>
                  <a:gd name="connsiteX0" fmla="*/ 32861 w 571500"/>
                  <a:gd name="connsiteY0" fmla="*/ 7144 h 28575"/>
                  <a:gd name="connsiteX1" fmla="*/ 7144 w 571500"/>
                  <a:gd name="connsiteY1" fmla="*/ 26194 h 28575"/>
                  <a:gd name="connsiteX2" fmla="*/ 566261 w 571500"/>
                  <a:gd name="connsiteY2" fmla="*/ 26194 h 28575"/>
                  <a:gd name="connsiteX3" fmla="*/ 541496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32861" y="7144"/>
                    </a:moveTo>
                    <a:lnTo>
                      <a:pt x="7144" y="26194"/>
                    </a:lnTo>
                    <a:lnTo>
                      <a:pt x="566261" y="26194"/>
                    </a:lnTo>
                    <a:lnTo>
                      <a:pt x="541496" y="7144"/>
                    </a:lnTo>
                    <a:close/>
                  </a:path>
                </a:pathLst>
              </a:custGeom>
              <a:solidFill>
                <a:srgbClr val="323334">
                  <a:alpha val="56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: Shape 27">
                <a:extLst>
                  <a:ext uri="{FF2B5EF4-FFF2-40B4-BE49-F238E27FC236}">
                    <a16:creationId xmlns:a16="http://schemas.microsoft.com/office/drawing/2014/main" xmlns="" id="{8B61CDEF-C35C-4A53-902B-B6F3C170EF74}"/>
                  </a:ext>
                </a:extLst>
              </p:cNvPr>
              <p:cNvSpPr/>
              <p:nvPr/>
            </p:nvSpPr>
            <p:spPr>
              <a:xfrm>
                <a:off x="4105815" y="5559062"/>
                <a:ext cx="7294158" cy="409784"/>
              </a:xfrm>
              <a:custGeom>
                <a:avLst/>
                <a:gdLst>
                  <a:gd name="connsiteX0" fmla="*/ 842486 w 847725"/>
                  <a:gd name="connsiteY0" fmla="*/ 30069 h 47625"/>
                  <a:gd name="connsiteX1" fmla="*/ 830104 w 847725"/>
                  <a:gd name="connsiteY1" fmla="*/ 44357 h 47625"/>
                  <a:gd name="connsiteX2" fmla="*/ 41434 w 847725"/>
                  <a:gd name="connsiteY2" fmla="*/ 44357 h 47625"/>
                  <a:gd name="connsiteX3" fmla="*/ 20479 w 847725"/>
                  <a:gd name="connsiteY3" fmla="*/ 43404 h 47625"/>
                  <a:gd name="connsiteX4" fmla="*/ 7144 w 847725"/>
                  <a:gd name="connsiteY4" fmla="*/ 29117 h 47625"/>
                  <a:gd name="connsiteX5" fmla="*/ 7144 w 847725"/>
                  <a:gd name="connsiteY5" fmla="*/ 9114 h 47625"/>
                  <a:gd name="connsiteX6" fmla="*/ 9049 w 847725"/>
                  <a:gd name="connsiteY6" fmla="*/ 9114 h 47625"/>
                  <a:gd name="connsiteX7" fmla="*/ 27146 w 847725"/>
                  <a:gd name="connsiteY7" fmla="*/ 9114 h 47625"/>
                  <a:gd name="connsiteX8" fmla="*/ 752951 w 847725"/>
                  <a:gd name="connsiteY8" fmla="*/ 7209 h 47625"/>
                  <a:gd name="connsiteX9" fmla="*/ 842486 w 847725"/>
                  <a:gd name="connsiteY9" fmla="*/ 7209 h 47625"/>
                  <a:gd name="connsiteX10" fmla="*/ 842486 w 847725"/>
                  <a:gd name="connsiteY10" fmla="*/ 7209 h 47625"/>
                  <a:gd name="connsiteX11" fmla="*/ 842486 w 847725"/>
                  <a:gd name="connsiteY11" fmla="*/ 3006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47625">
                    <a:moveTo>
                      <a:pt x="842486" y="30069"/>
                    </a:moveTo>
                    <a:cubicBezTo>
                      <a:pt x="842486" y="44357"/>
                      <a:pt x="830104" y="44357"/>
                      <a:pt x="830104" y="44357"/>
                    </a:cubicBezTo>
                    <a:cubicBezTo>
                      <a:pt x="830104" y="44357"/>
                      <a:pt x="71914" y="44357"/>
                      <a:pt x="41434" y="44357"/>
                    </a:cubicBezTo>
                    <a:cubicBezTo>
                      <a:pt x="31909" y="44357"/>
                      <a:pt x="25241" y="44357"/>
                      <a:pt x="20479" y="43404"/>
                    </a:cubicBezTo>
                    <a:cubicBezTo>
                      <a:pt x="12859" y="42452"/>
                      <a:pt x="7144" y="36737"/>
                      <a:pt x="7144" y="29117"/>
                    </a:cubicBezTo>
                    <a:lnTo>
                      <a:pt x="7144" y="9114"/>
                    </a:lnTo>
                    <a:lnTo>
                      <a:pt x="9049" y="9114"/>
                    </a:lnTo>
                    <a:lnTo>
                      <a:pt x="27146" y="9114"/>
                    </a:lnTo>
                    <a:lnTo>
                      <a:pt x="752951" y="7209"/>
                    </a:lnTo>
                    <a:lnTo>
                      <a:pt x="842486" y="7209"/>
                    </a:lnTo>
                    <a:lnTo>
                      <a:pt x="842486" y="7209"/>
                    </a:lnTo>
                    <a:cubicBezTo>
                      <a:pt x="841534" y="6257"/>
                      <a:pt x="842486" y="15782"/>
                      <a:pt x="842486" y="30069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: Shape 28">
                <a:extLst>
                  <a:ext uri="{FF2B5EF4-FFF2-40B4-BE49-F238E27FC236}">
                    <a16:creationId xmlns:a16="http://schemas.microsoft.com/office/drawing/2014/main" xmlns="" id="{ADF0D9B5-C0C4-4BA7-9966-F3F2A3253E25}"/>
                  </a:ext>
                </a:extLst>
              </p:cNvPr>
              <p:cNvSpPr/>
              <p:nvPr/>
            </p:nvSpPr>
            <p:spPr>
              <a:xfrm>
                <a:off x="4098364" y="5051498"/>
                <a:ext cx="7294158" cy="655655"/>
              </a:xfrm>
              <a:custGeom>
                <a:avLst/>
                <a:gdLst>
                  <a:gd name="connsiteX0" fmla="*/ 827161 w 847725"/>
                  <a:gd name="connsiteY0" fmla="*/ 70009 h 76200"/>
                  <a:gd name="connsiteX1" fmla="*/ 753818 w 847725"/>
                  <a:gd name="connsiteY1" fmla="*/ 70009 h 76200"/>
                  <a:gd name="connsiteX2" fmla="*/ 24203 w 847725"/>
                  <a:gd name="connsiteY2" fmla="*/ 70009 h 76200"/>
                  <a:gd name="connsiteX3" fmla="*/ 17535 w 847725"/>
                  <a:gd name="connsiteY3" fmla="*/ 70009 h 76200"/>
                  <a:gd name="connsiteX4" fmla="*/ 8010 w 847725"/>
                  <a:gd name="connsiteY4" fmla="*/ 67151 h 76200"/>
                  <a:gd name="connsiteX5" fmla="*/ 13725 w 847725"/>
                  <a:gd name="connsiteY5" fmla="*/ 58579 h 76200"/>
                  <a:gd name="connsiteX6" fmla="*/ 97545 w 847725"/>
                  <a:gd name="connsiteY6" fmla="*/ 9049 h 76200"/>
                  <a:gd name="connsiteX7" fmla="*/ 101355 w 847725"/>
                  <a:gd name="connsiteY7" fmla="*/ 7144 h 76200"/>
                  <a:gd name="connsiteX8" fmla="*/ 739531 w 847725"/>
                  <a:gd name="connsiteY8" fmla="*/ 7144 h 76200"/>
                  <a:gd name="connsiteX9" fmla="*/ 742388 w 847725"/>
                  <a:gd name="connsiteY9" fmla="*/ 8096 h 76200"/>
                  <a:gd name="connsiteX10" fmla="*/ 746198 w 847725"/>
                  <a:gd name="connsiteY10" fmla="*/ 9049 h 76200"/>
                  <a:gd name="connsiteX11" fmla="*/ 747150 w 847725"/>
                  <a:gd name="connsiteY11" fmla="*/ 9049 h 76200"/>
                  <a:gd name="connsiteX12" fmla="*/ 757628 w 847725"/>
                  <a:gd name="connsiteY12" fmla="*/ 14764 h 76200"/>
                  <a:gd name="connsiteX13" fmla="*/ 840496 w 847725"/>
                  <a:gd name="connsiteY13" fmla="*/ 62389 h 76200"/>
                  <a:gd name="connsiteX14" fmla="*/ 842400 w 847725"/>
                  <a:gd name="connsiteY14" fmla="*/ 65246 h 76200"/>
                  <a:gd name="connsiteX15" fmla="*/ 827161 w 847725"/>
                  <a:gd name="connsiteY15" fmla="*/ 7000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7725" h="76200">
                    <a:moveTo>
                      <a:pt x="827161" y="70009"/>
                    </a:moveTo>
                    <a:cubicBezTo>
                      <a:pt x="823350" y="70009"/>
                      <a:pt x="795728" y="70009"/>
                      <a:pt x="753818" y="70009"/>
                    </a:cubicBezTo>
                    <a:cubicBezTo>
                      <a:pt x="566175" y="70009"/>
                      <a:pt x="85163" y="70009"/>
                      <a:pt x="24203" y="70009"/>
                    </a:cubicBezTo>
                    <a:cubicBezTo>
                      <a:pt x="20393" y="70009"/>
                      <a:pt x="17535" y="70009"/>
                      <a:pt x="17535" y="70009"/>
                    </a:cubicBezTo>
                    <a:cubicBezTo>
                      <a:pt x="17535" y="70009"/>
                      <a:pt x="10868" y="70009"/>
                      <a:pt x="8010" y="67151"/>
                    </a:cubicBezTo>
                    <a:cubicBezTo>
                      <a:pt x="6105" y="65246"/>
                      <a:pt x="7058" y="63341"/>
                      <a:pt x="13725" y="58579"/>
                    </a:cubicBezTo>
                    <a:cubicBezTo>
                      <a:pt x="27060" y="49054"/>
                      <a:pt x="82305" y="17621"/>
                      <a:pt x="97545" y="9049"/>
                    </a:cubicBezTo>
                    <a:cubicBezTo>
                      <a:pt x="100403" y="8096"/>
                      <a:pt x="101355" y="7144"/>
                      <a:pt x="101355" y="7144"/>
                    </a:cubicBezTo>
                    <a:lnTo>
                      <a:pt x="739531" y="7144"/>
                    </a:lnTo>
                    <a:cubicBezTo>
                      <a:pt x="739531" y="7144"/>
                      <a:pt x="740483" y="7144"/>
                      <a:pt x="742388" y="8096"/>
                    </a:cubicBezTo>
                    <a:cubicBezTo>
                      <a:pt x="743340" y="8096"/>
                      <a:pt x="744293" y="9049"/>
                      <a:pt x="746198" y="9049"/>
                    </a:cubicBezTo>
                    <a:cubicBezTo>
                      <a:pt x="746198" y="9049"/>
                      <a:pt x="746198" y="9049"/>
                      <a:pt x="747150" y="9049"/>
                    </a:cubicBezTo>
                    <a:cubicBezTo>
                      <a:pt x="750008" y="10001"/>
                      <a:pt x="753818" y="11906"/>
                      <a:pt x="757628" y="14764"/>
                    </a:cubicBezTo>
                    <a:cubicBezTo>
                      <a:pt x="770963" y="23336"/>
                      <a:pt x="840496" y="62389"/>
                      <a:pt x="840496" y="62389"/>
                    </a:cubicBezTo>
                    <a:cubicBezTo>
                      <a:pt x="840496" y="62389"/>
                      <a:pt x="842400" y="63341"/>
                      <a:pt x="842400" y="65246"/>
                    </a:cubicBezTo>
                    <a:cubicBezTo>
                      <a:pt x="844306" y="67151"/>
                      <a:pt x="842400" y="70009"/>
                      <a:pt x="827161" y="70009"/>
                    </a:cubicBezTo>
                    <a:close/>
                  </a:path>
                </a:pathLst>
              </a:custGeom>
              <a:solidFill>
                <a:srgbClr val="9DA4A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: Shape 29">
                <a:extLst>
                  <a:ext uri="{FF2B5EF4-FFF2-40B4-BE49-F238E27FC236}">
                    <a16:creationId xmlns:a16="http://schemas.microsoft.com/office/drawing/2014/main" xmlns="" id="{623B2B87-AA1B-44D3-97FF-C682904E26CC}"/>
                  </a:ext>
                </a:extLst>
              </p:cNvPr>
              <p:cNvSpPr/>
              <p:nvPr/>
            </p:nvSpPr>
            <p:spPr>
              <a:xfrm>
                <a:off x="6803481" y="5354734"/>
                <a:ext cx="1868616" cy="245870"/>
              </a:xfrm>
              <a:custGeom>
                <a:avLst/>
                <a:gdLst>
                  <a:gd name="connsiteX0" fmla="*/ 23187 w 209550"/>
                  <a:gd name="connsiteY0" fmla="*/ 7144 h 28575"/>
                  <a:gd name="connsiteX1" fmla="*/ 12710 w 209550"/>
                  <a:gd name="connsiteY1" fmla="*/ 12859 h 28575"/>
                  <a:gd name="connsiteX2" fmla="*/ 7947 w 209550"/>
                  <a:gd name="connsiteY2" fmla="*/ 19526 h 28575"/>
                  <a:gd name="connsiteX3" fmla="*/ 21282 w 209550"/>
                  <a:gd name="connsiteY3" fmla="*/ 25241 h 28575"/>
                  <a:gd name="connsiteX4" fmla="*/ 111770 w 209550"/>
                  <a:gd name="connsiteY4" fmla="*/ 25241 h 28575"/>
                  <a:gd name="connsiteX5" fmla="*/ 111770 w 209550"/>
                  <a:gd name="connsiteY5" fmla="*/ 25241 h 28575"/>
                  <a:gd name="connsiteX6" fmla="*/ 195590 w 209550"/>
                  <a:gd name="connsiteY6" fmla="*/ 25241 h 28575"/>
                  <a:gd name="connsiteX7" fmla="*/ 208925 w 209550"/>
                  <a:gd name="connsiteY7" fmla="*/ 19526 h 28575"/>
                  <a:gd name="connsiteX8" fmla="*/ 204162 w 209550"/>
                  <a:gd name="connsiteY8" fmla="*/ 12859 h 28575"/>
                  <a:gd name="connsiteX9" fmla="*/ 193685 w 209550"/>
                  <a:gd name="connsiteY9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8575">
                    <a:moveTo>
                      <a:pt x="23187" y="7144"/>
                    </a:moveTo>
                    <a:cubicBezTo>
                      <a:pt x="19377" y="7144"/>
                      <a:pt x="15567" y="9049"/>
                      <a:pt x="12710" y="12859"/>
                    </a:cubicBezTo>
                    <a:lnTo>
                      <a:pt x="7947" y="19526"/>
                    </a:lnTo>
                    <a:cubicBezTo>
                      <a:pt x="7947" y="19526"/>
                      <a:pt x="2232" y="26194"/>
                      <a:pt x="21282" y="25241"/>
                    </a:cubicBezTo>
                    <a:cubicBezTo>
                      <a:pt x="30807" y="25241"/>
                      <a:pt x="72717" y="25241"/>
                      <a:pt x="111770" y="25241"/>
                    </a:cubicBezTo>
                    <a:lnTo>
                      <a:pt x="111770" y="25241"/>
                    </a:lnTo>
                    <a:cubicBezTo>
                      <a:pt x="148917" y="25241"/>
                      <a:pt x="187017" y="25241"/>
                      <a:pt x="195590" y="25241"/>
                    </a:cubicBezTo>
                    <a:cubicBezTo>
                      <a:pt x="213687" y="26194"/>
                      <a:pt x="208925" y="19526"/>
                      <a:pt x="208925" y="19526"/>
                    </a:cubicBezTo>
                    <a:lnTo>
                      <a:pt x="204162" y="12859"/>
                    </a:lnTo>
                    <a:cubicBezTo>
                      <a:pt x="202257" y="9049"/>
                      <a:pt x="198447" y="7144"/>
                      <a:pt x="193685" y="7144"/>
                    </a:cubicBezTo>
                  </a:path>
                </a:pathLst>
              </a:custGeom>
              <a:solidFill>
                <a:srgbClr val="7075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: Shape 30">
                <a:extLst>
                  <a:ext uri="{FF2B5EF4-FFF2-40B4-BE49-F238E27FC236}">
                    <a16:creationId xmlns:a16="http://schemas.microsoft.com/office/drawing/2014/main" xmlns="" id="{8EE46983-336E-4100-B102-BEAB82823F7D}"/>
                  </a:ext>
                </a:extLst>
              </p:cNvPr>
              <p:cNvSpPr/>
              <p:nvPr/>
            </p:nvSpPr>
            <p:spPr>
              <a:xfrm>
                <a:off x="5179454" y="5125255"/>
                <a:ext cx="4917410" cy="245870"/>
              </a:xfrm>
              <a:custGeom>
                <a:avLst/>
                <a:gdLst>
                  <a:gd name="connsiteX0" fmla="*/ 566261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3401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66261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3401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: Shape 31">
                <a:extLst>
                  <a:ext uri="{FF2B5EF4-FFF2-40B4-BE49-F238E27FC236}">
                    <a16:creationId xmlns:a16="http://schemas.microsoft.com/office/drawing/2014/main" xmlns="" id="{05FE1EE9-7098-4FF1-B9EC-804DE3F15399}"/>
                  </a:ext>
                </a:extLst>
              </p:cNvPr>
              <p:cNvSpPr/>
              <p:nvPr/>
            </p:nvSpPr>
            <p:spPr>
              <a:xfrm>
                <a:off x="5146671" y="5125255"/>
                <a:ext cx="4917410" cy="245870"/>
              </a:xfrm>
              <a:custGeom>
                <a:avLst/>
                <a:gdLst>
                  <a:gd name="connsiteX0" fmla="*/ 571024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8164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71024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8164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: Shape 32">
                <a:extLst>
                  <a:ext uri="{FF2B5EF4-FFF2-40B4-BE49-F238E27FC236}">
                    <a16:creationId xmlns:a16="http://schemas.microsoft.com/office/drawing/2014/main" xmlns="" id="{43D32BD3-87FC-4E1C-BF31-706ADE045D34}"/>
                  </a:ext>
                </a:extLst>
              </p:cNvPr>
              <p:cNvSpPr/>
              <p:nvPr/>
            </p:nvSpPr>
            <p:spPr>
              <a:xfrm>
                <a:off x="7022398" y="1844838"/>
                <a:ext cx="3271162" cy="3198464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chemeClr val="accent3">
                  <a:lumMod val="50000"/>
                  <a:alpha val="2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7" name="Group 33">
                <a:extLst>
                  <a:ext uri="{FF2B5EF4-FFF2-40B4-BE49-F238E27FC236}">
                    <a16:creationId xmlns:a16="http://schemas.microsoft.com/office/drawing/2014/main" xmlns="" id="{46F99F9A-9A87-4190-84E4-3DCE83F28BAB}"/>
                  </a:ext>
                </a:extLst>
              </p:cNvPr>
              <p:cNvGrpSpPr/>
              <p:nvPr/>
            </p:nvGrpSpPr>
            <p:grpSpPr>
              <a:xfrm>
                <a:off x="5370712" y="5206368"/>
                <a:ext cx="4572000" cy="149296"/>
                <a:chOff x="5370712" y="5206368"/>
                <a:chExt cx="4572000" cy="149296"/>
              </a:xfrm>
            </p:grpSpPr>
            <p:sp>
              <p:nvSpPr>
                <p:cNvPr id="134" name="Rectangle 40">
                  <a:extLst>
                    <a:ext uri="{FF2B5EF4-FFF2-40B4-BE49-F238E27FC236}">
                      <a16:creationId xmlns:a16="http://schemas.microsoft.com/office/drawing/2014/main" xmlns="" id="{1758BB07-BFB4-4E82-AE43-F161D2204CAF}"/>
                    </a:ext>
                  </a:extLst>
                </p:cNvPr>
                <p:cNvSpPr/>
                <p:nvPr/>
              </p:nvSpPr>
              <p:spPr>
                <a:xfrm>
                  <a:off x="5370712" y="5337376"/>
                  <a:ext cx="457200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Rectangle 41">
                  <a:extLst>
                    <a:ext uri="{FF2B5EF4-FFF2-40B4-BE49-F238E27FC236}">
                      <a16:creationId xmlns:a16="http://schemas.microsoft.com/office/drawing/2014/main" xmlns="" id="{539CE0CB-EC42-4597-97A4-19C220DAE374}"/>
                    </a:ext>
                  </a:extLst>
                </p:cNvPr>
                <p:cNvSpPr/>
                <p:nvPr/>
              </p:nvSpPr>
              <p:spPr>
                <a:xfrm>
                  <a:off x="5416432" y="5293706"/>
                  <a:ext cx="448056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Rectangle 42">
                  <a:extLst>
                    <a:ext uri="{FF2B5EF4-FFF2-40B4-BE49-F238E27FC236}">
                      <a16:creationId xmlns:a16="http://schemas.microsoft.com/office/drawing/2014/main" xmlns="" id="{360ECCDE-F1ED-434F-878B-DC8999730C36}"/>
                    </a:ext>
                  </a:extLst>
                </p:cNvPr>
                <p:cNvSpPr/>
                <p:nvPr/>
              </p:nvSpPr>
              <p:spPr>
                <a:xfrm>
                  <a:off x="5462152" y="5250037"/>
                  <a:ext cx="438912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Rectangle 43">
                  <a:extLst>
                    <a:ext uri="{FF2B5EF4-FFF2-40B4-BE49-F238E27FC236}">
                      <a16:creationId xmlns:a16="http://schemas.microsoft.com/office/drawing/2014/main" xmlns="" id="{FC210918-F9C4-40DF-BD45-1AB90F6476C4}"/>
                    </a:ext>
                  </a:extLst>
                </p:cNvPr>
                <p:cNvSpPr/>
                <p:nvPr/>
              </p:nvSpPr>
              <p:spPr>
                <a:xfrm>
                  <a:off x="5507872" y="5206368"/>
                  <a:ext cx="429768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8" name="Group 34">
                <a:extLst>
                  <a:ext uri="{FF2B5EF4-FFF2-40B4-BE49-F238E27FC236}">
                    <a16:creationId xmlns:a16="http://schemas.microsoft.com/office/drawing/2014/main" xmlns="" id="{54D4A0BB-C66A-4126-B48A-13B49C831FF6}"/>
                  </a:ext>
                </a:extLst>
              </p:cNvPr>
              <p:cNvGrpSpPr/>
              <p:nvPr/>
            </p:nvGrpSpPr>
            <p:grpSpPr>
              <a:xfrm>
                <a:off x="7661590" y="1698465"/>
                <a:ext cx="114873" cy="114873"/>
                <a:chOff x="7627525" y="1132589"/>
                <a:chExt cx="234846" cy="234846"/>
              </a:xfrm>
            </p:grpSpPr>
            <p:sp>
              <p:nvSpPr>
                <p:cNvPr id="131" name="Oval 37">
                  <a:extLst>
                    <a:ext uri="{FF2B5EF4-FFF2-40B4-BE49-F238E27FC236}">
                      <a16:creationId xmlns:a16="http://schemas.microsoft.com/office/drawing/2014/main" xmlns="" id="{FD2BACFF-8116-4135-8532-A217259F7D39}"/>
                    </a:ext>
                  </a:extLst>
                </p:cNvPr>
                <p:cNvSpPr/>
                <p:nvPr/>
              </p:nvSpPr>
              <p:spPr>
                <a:xfrm>
                  <a:off x="7627525" y="1132589"/>
                  <a:ext cx="234846" cy="234846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Oval 38">
                  <a:extLst>
                    <a:ext uri="{FF2B5EF4-FFF2-40B4-BE49-F238E27FC236}">
                      <a16:creationId xmlns:a16="http://schemas.microsoft.com/office/drawing/2014/main" xmlns="" id="{CC852A78-743F-4E84-9C43-D529C350950D}"/>
                    </a:ext>
                  </a:extLst>
                </p:cNvPr>
                <p:cNvSpPr/>
                <p:nvPr/>
              </p:nvSpPr>
              <p:spPr>
                <a:xfrm>
                  <a:off x="7656971" y="1162035"/>
                  <a:ext cx="175955" cy="175955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Oval 39">
                  <a:extLst>
                    <a:ext uri="{FF2B5EF4-FFF2-40B4-BE49-F238E27FC236}">
                      <a16:creationId xmlns:a16="http://schemas.microsoft.com/office/drawing/2014/main" xmlns="" id="{86AF0ED0-7BEC-4D26-961A-A3BFFC01F6ED}"/>
                    </a:ext>
                  </a:extLst>
                </p:cNvPr>
                <p:cNvSpPr/>
                <p:nvPr/>
              </p:nvSpPr>
              <p:spPr>
                <a:xfrm>
                  <a:off x="7683825" y="1188889"/>
                  <a:ext cx="122247" cy="122247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29" name="Rectangle: Rounded Corners 35">
                <a:extLst>
                  <a:ext uri="{FF2B5EF4-FFF2-40B4-BE49-F238E27FC236}">
                    <a16:creationId xmlns:a16="http://schemas.microsoft.com/office/drawing/2014/main" xmlns="" id="{FE7F9931-CBA5-4004-87EB-0F7AFC1B6455}"/>
                  </a:ext>
                </a:extLst>
              </p:cNvPr>
              <p:cNvSpPr/>
              <p:nvPr/>
            </p:nvSpPr>
            <p:spPr>
              <a:xfrm>
                <a:off x="7370377" y="5752599"/>
                <a:ext cx="748642" cy="8850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Oval 36">
                <a:extLst>
                  <a:ext uri="{FF2B5EF4-FFF2-40B4-BE49-F238E27FC236}">
                    <a16:creationId xmlns:a16="http://schemas.microsoft.com/office/drawing/2014/main" xmlns="" id="{DCF0A894-797C-4988-B19B-81CBD533CD91}"/>
                  </a:ext>
                </a:extLst>
              </p:cNvPr>
              <p:cNvSpPr/>
              <p:nvPr/>
            </p:nvSpPr>
            <p:spPr>
              <a:xfrm>
                <a:off x="7133919" y="5752598"/>
                <a:ext cx="101303" cy="10130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110" name="圖片 1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841818" y="3587749"/>
              <a:ext cx="3319231" cy="2304000"/>
            </a:xfrm>
            <a:prstGeom prst="rect">
              <a:avLst/>
            </a:prstGeom>
          </p:spPr>
        </p:pic>
      </p:grpSp>
      <p:sp>
        <p:nvSpPr>
          <p:cNvPr id="65" name="Rectangle 48">
            <a:extLst>
              <a:ext uri="{FF2B5EF4-FFF2-40B4-BE49-F238E27FC236}">
                <a16:creationId xmlns:a16="http://schemas.microsoft.com/office/drawing/2014/main" xmlns="" id="{AE0D199D-8FC1-4098-8C1E-81183ED7E600}"/>
              </a:ext>
            </a:extLst>
          </p:cNvPr>
          <p:cNvSpPr>
            <a:spLocks/>
          </p:cNvSpPr>
          <p:nvPr/>
        </p:nvSpPr>
        <p:spPr>
          <a:xfrm rot="5400000" flipV="1">
            <a:off x="9338533" y="44351"/>
            <a:ext cx="2879577" cy="2827360"/>
          </a:xfrm>
          <a:prstGeom prst="rtTriangl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171010" y="11868"/>
            <a:ext cx="4866061" cy="4195768"/>
            <a:chOff x="3028384" y="-519381"/>
            <a:chExt cx="4866061" cy="4195768"/>
          </a:xfrm>
        </p:grpSpPr>
        <p:grpSp>
          <p:nvGrpSpPr>
            <p:cNvPr id="10" name="群組 9"/>
            <p:cNvGrpSpPr/>
            <p:nvPr/>
          </p:nvGrpSpPr>
          <p:grpSpPr>
            <a:xfrm>
              <a:off x="4078920" y="436387"/>
              <a:ext cx="3815525" cy="3240000"/>
              <a:chOff x="4583477" y="728473"/>
              <a:chExt cx="3815525" cy="3240000"/>
            </a:xfrm>
          </p:grpSpPr>
          <p:sp>
            <p:nvSpPr>
              <p:cNvPr id="146" name="橢圓 145"/>
              <p:cNvSpPr/>
              <p:nvPr/>
            </p:nvSpPr>
            <p:spPr>
              <a:xfrm>
                <a:off x="4583477" y="728473"/>
                <a:ext cx="3240000" cy="3240000"/>
              </a:xfrm>
              <a:prstGeom prst="ellipse">
                <a:avLst/>
              </a:prstGeom>
              <a:gradFill rotWithShape="1">
                <a:gsLst>
                  <a:gs pos="0">
                    <a:srgbClr val="9CCCD2">
                      <a:satMod val="103000"/>
                      <a:lumMod val="102000"/>
                      <a:tint val="94000"/>
                    </a:srgbClr>
                  </a:gs>
                  <a:gs pos="50000">
                    <a:srgbClr val="9CCCD2">
                      <a:satMod val="110000"/>
                      <a:lumMod val="100000"/>
                      <a:shade val="100000"/>
                    </a:srgbClr>
                  </a:gs>
                  <a:gs pos="100000">
                    <a:srgbClr val="9CCCD2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48" name="Freeform: Shape 144">
                <a:extLst>
                  <a:ext uri="{FF2B5EF4-FFF2-40B4-BE49-F238E27FC236}">
                    <a16:creationId xmlns:a16="http://schemas.microsoft.com/office/drawing/2014/main" xmlns="" id="{56847729-F1D0-4394-BE60-BFE50B56BF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685892">
                <a:off x="7652733" y="2365674"/>
                <a:ext cx="797284" cy="695255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9" name="圖片 14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3028384" y="-519381"/>
              <a:ext cx="3960000" cy="39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7868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 dir="ou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5AAAC6"/>
            </a:gs>
            <a:gs pos="100000">
              <a:srgbClr val="305CA7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58">
            <a:extLst>
              <a:ext uri="{FF2B5EF4-FFF2-40B4-BE49-F238E27FC236}">
                <a16:creationId xmlns:a16="http://schemas.microsoft.com/office/drawing/2014/main" xmlns="" id="{07F86E4F-DA1B-4EBC-8F27-21D369A098B3}"/>
              </a:ext>
            </a:extLst>
          </p:cNvPr>
          <p:cNvSpPr/>
          <p:nvPr/>
        </p:nvSpPr>
        <p:spPr>
          <a:xfrm>
            <a:off x="3216840" y="983871"/>
            <a:ext cx="821312" cy="830924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ysClr val="window" lastClr="FFFFFF">
              <a:alpha val="20000"/>
            </a:sys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Freeform: Shape 136">
            <a:extLst>
              <a:ext uri="{FF2B5EF4-FFF2-40B4-BE49-F238E27FC236}">
                <a16:creationId xmlns:a16="http://schemas.microsoft.com/office/drawing/2014/main" xmlns="" id="{C93F2149-71AC-4CF5-A35D-81ABA98D2CE4}"/>
              </a:ext>
            </a:extLst>
          </p:cNvPr>
          <p:cNvSpPr/>
          <p:nvPr/>
        </p:nvSpPr>
        <p:spPr>
          <a:xfrm>
            <a:off x="5387074" y="5614470"/>
            <a:ext cx="966660" cy="977973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ysClr val="window" lastClr="FFFFFF">
              <a:alpha val="20000"/>
            </a:sys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Freeform: Shape 258">
            <a:extLst>
              <a:ext uri="{FF2B5EF4-FFF2-40B4-BE49-F238E27FC236}">
                <a16:creationId xmlns:a16="http://schemas.microsoft.com/office/drawing/2014/main" xmlns="" id="{07F86E4F-DA1B-4EBC-8F27-21D369A098B3}"/>
              </a:ext>
            </a:extLst>
          </p:cNvPr>
          <p:cNvSpPr/>
          <p:nvPr/>
        </p:nvSpPr>
        <p:spPr>
          <a:xfrm>
            <a:off x="1801606" y="368777"/>
            <a:ext cx="821312" cy="830924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ysClr val="window" lastClr="FFFFFF">
              <a:alpha val="20000"/>
            </a:sys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Freeform: Shape 258">
            <a:extLst>
              <a:ext uri="{FF2B5EF4-FFF2-40B4-BE49-F238E27FC236}">
                <a16:creationId xmlns:a16="http://schemas.microsoft.com/office/drawing/2014/main" xmlns="" id="{07F86E4F-DA1B-4EBC-8F27-21D369A098B3}"/>
              </a:ext>
            </a:extLst>
          </p:cNvPr>
          <p:cNvSpPr/>
          <p:nvPr/>
        </p:nvSpPr>
        <p:spPr>
          <a:xfrm>
            <a:off x="8515016" y="767450"/>
            <a:ext cx="821312" cy="830924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ysClr val="window" lastClr="FFFFFF">
              <a:alpha val="20000"/>
            </a:sys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58" name="圖片 15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765"/>
          <a:stretch/>
        </p:blipFill>
        <p:spPr>
          <a:xfrm>
            <a:off x="9897575" y="-13532"/>
            <a:ext cx="2294425" cy="900000"/>
          </a:xfrm>
          <a:prstGeom prst="rect">
            <a:avLst/>
          </a:prstGeom>
        </p:spPr>
      </p:pic>
      <p:sp>
        <p:nvSpPr>
          <p:cNvPr id="160" name="Rectangle 48">
            <a:extLst>
              <a:ext uri="{FF2B5EF4-FFF2-40B4-BE49-F238E27FC236}">
                <a16:creationId xmlns:a16="http://schemas.microsoft.com/office/drawing/2014/main" xmlns="" id="{AE0D199D-8FC1-4098-8C1E-81183ED7E600}"/>
              </a:ext>
            </a:extLst>
          </p:cNvPr>
          <p:cNvSpPr>
            <a:spLocks noChangeAspect="1"/>
          </p:cNvSpPr>
          <p:nvPr/>
        </p:nvSpPr>
        <p:spPr>
          <a:xfrm>
            <a:off x="0" y="399289"/>
            <a:ext cx="7920000" cy="6491733"/>
          </a:xfrm>
          <a:prstGeom prst="rtTriangle">
            <a:avLst/>
          </a:prstGeom>
          <a:solidFill>
            <a:srgbClr val="4A7886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162695" y="2140729"/>
            <a:ext cx="4180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</a:t>
            </a:r>
            <a:endParaRPr lang="en-US" altLang="zh-TW" sz="6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0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防疫守門員</a:t>
            </a:r>
            <a:endParaRPr lang="zh-TW" altLang="en-US" sz="60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4" name="群組 173"/>
          <p:cNvGrpSpPr/>
          <p:nvPr/>
        </p:nvGrpSpPr>
        <p:grpSpPr>
          <a:xfrm>
            <a:off x="6374708" y="4670679"/>
            <a:ext cx="6711969" cy="3367175"/>
            <a:chOff x="6130472" y="3669363"/>
            <a:chExt cx="7454900" cy="4230240"/>
          </a:xfrm>
        </p:grpSpPr>
        <p:graphicFrame>
          <p:nvGraphicFramePr>
            <p:cNvPr id="175" name="資料庫圖表 174"/>
            <p:cNvGraphicFramePr/>
            <p:nvPr>
              <p:extLst>
                <p:ext uri="{D42A27DB-BD31-4B8C-83A1-F6EECF244321}">
                  <p14:modId xmlns:p14="http://schemas.microsoft.com/office/powerpoint/2010/main" val="4009594880"/>
                </p:ext>
              </p:extLst>
            </p:nvPr>
          </p:nvGraphicFramePr>
          <p:xfrm>
            <a:off x="6130472" y="3669363"/>
            <a:ext cx="7454900" cy="423024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176" name="Picture 20" descr="å¾å½¢, å¾è¡¨, å¾è¡¨, åä¸, ç»è®¡æ°æ®, å¢å , ç®­å¤´, èµ·æ¥, éå§ å¾æ 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rgbClr val="E7E6E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4347" y="3853701"/>
              <a:ext cx="776906" cy="77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圖片 176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387" y="5147296"/>
              <a:ext cx="774700" cy="774700"/>
            </a:xfrm>
            <a:prstGeom prst="rect">
              <a:avLst/>
            </a:prstGeom>
          </p:spPr>
        </p:pic>
        <p:pic>
          <p:nvPicPr>
            <p:cNvPr id="178" name="圖片 177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25" b="98291" l="8100" r="95639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01020" y="3853701"/>
              <a:ext cx="710503" cy="776905"/>
            </a:xfrm>
            <a:prstGeom prst="rect">
              <a:avLst/>
            </a:prstGeom>
          </p:spPr>
        </p:pic>
        <p:pic>
          <p:nvPicPr>
            <p:cNvPr id="179" name="圖片 178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rgbClr val="C4C4C4">
                  <a:alpha val="80000"/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336" y="5763934"/>
              <a:ext cx="720000" cy="720000"/>
            </a:xfrm>
            <a:prstGeom prst="rect">
              <a:avLst/>
            </a:prstGeom>
          </p:spPr>
        </p:pic>
        <p:pic>
          <p:nvPicPr>
            <p:cNvPr id="180" name="Picture 14" descr="29 Colorful Bold Icon Designs for a business in United States | Page 3"/>
            <p:cNvPicPr>
              <a:picLocks noChangeAspect="1" noChangeArrowheads="1"/>
            </p:cNvPicPr>
            <p:nvPr/>
          </p:nvPicPr>
          <p:blipFill rotWithShape="1">
            <a:blip r:embed="rId15">
              <a:grayscl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91" t="19760" r="24455" b="19888"/>
            <a:stretch/>
          </p:blipFill>
          <p:spPr bwMode="auto">
            <a:xfrm>
              <a:off x="10977159" y="5132718"/>
              <a:ext cx="784032" cy="77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1" name="文字方塊 180"/>
          <p:cNvSpPr txBox="1"/>
          <p:nvPr/>
        </p:nvSpPr>
        <p:spPr>
          <a:xfrm>
            <a:off x="162695" y="4138399"/>
            <a:ext cx="5002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翻轉製造業 。讓不可能變可能</a:t>
            </a:r>
            <a:endParaRPr lang="zh-TW" altLang="en-US" sz="2400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2" name="群組 181"/>
          <p:cNvGrpSpPr>
            <a:grpSpLocks noChangeAspect="1"/>
          </p:cNvGrpSpPr>
          <p:nvPr/>
        </p:nvGrpSpPr>
        <p:grpSpPr>
          <a:xfrm>
            <a:off x="8247878" y="2318785"/>
            <a:ext cx="4104000" cy="2325380"/>
            <a:chOff x="507612" y="3377465"/>
            <a:chExt cx="5718179" cy="3240000"/>
          </a:xfrm>
        </p:grpSpPr>
        <p:grpSp>
          <p:nvGrpSpPr>
            <p:cNvPr id="183" name="Group 18">
              <a:extLst>
                <a:ext uri="{FF2B5EF4-FFF2-40B4-BE49-F238E27FC236}">
                  <a16:creationId xmlns:a16="http://schemas.microsoft.com/office/drawing/2014/main" xmlns="" id="{DF8F52D0-5D87-405E-BA65-56AF9A3D3B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7612" y="3377465"/>
              <a:ext cx="5718179" cy="3240000"/>
              <a:chOff x="4098364" y="1571764"/>
              <a:chExt cx="7301609" cy="4397082"/>
            </a:xfrm>
          </p:grpSpPr>
          <p:grpSp>
            <p:nvGrpSpPr>
              <p:cNvPr id="185" name="Graphic 55">
                <a:extLst>
                  <a:ext uri="{FF2B5EF4-FFF2-40B4-BE49-F238E27FC236}">
                    <a16:creationId xmlns:a16="http://schemas.microsoft.com/office/drawing/2014/main" xmlns="" id="{07BE0110-21CB-4784-9B73-FEE3B5C2DEA1}"/>
                  </a:ext>
                </a:extLst>
              </p:cNvPr>
              <p:cNvGrpSpPr/>
              <p:nvPr/>
            </p:nvGrpSpPr>
            <p:grpSpPr>
              <a:xfrm>
                <a:off x="4910815" y="1571764"/>
                <a:ext cx="5616422" cy="3644404"/>
                <a:chOff x="5769768" y="3217068"/>
                <a:chExt cx="651510" cy="422754"/>
              </a:xfrm>
            </p:grpSpPr>
            <p:sp>
              <p:nvSpPr>
                <p:cNvPr id="210" name="Freeform: Shape 44">
                  <a:extLst>
                    <a:ext uri="{FF2B5EF4-FFF2-40B4-BE49-F238E27FC236}">
                      <a16:creationId xmlns:a16="http://schemas.microsoft.com/office/drawing/2014/main" xmlns="" id="{78DDAAD3-86AB-4285-B5F7-C45BFBCFD756}"/>
                    </a:ext>
                  </a:extLst>
                </p:cNvPr>
                <p:cNvSpPr/>
                <p:nvPr/>
              </p:nvSpPr>
              <p:spPr>
                <a:xfrm>
                  <a:off x="5769768" y="3217068"/>
                  <a:ext cx="647700" cy="419100"/>
                </a:xfrm>
                <a:custGeom>
                  <a:avLst/>
                  <a:gdLst>
                    <a:gd name="connsiteX0" fmla="*/ 639604 w 647700"/>
                    <a:gd name="connsiteY0" fmla="*/ 417671 h 419100"/>
                    <a:gd name="connsiteX1" fmla="*/ 14764 w 647700"/>
                    <a:gd name="connsiteY1" fmla="*/ 417671 h 419100"/>
                    <a:gd name="connsiteX2" fmla="*/ 7144 w 647700"/>
                    <a:gd name="connsiteY2" fmla="*/ 410051 h 419100"/>
                    <a:gd name="connsiteX3" fmla="*/ 7144 w 647700"/>
                    <a:gd name="connsiteY3" fmla="*/ 38576 h 419100"/>
                    <a:gd name="connsiteX4" fmla="*/ 37624 w 647700"/>
                    <a:gd name="connsiteY4" fmla="*/ 7144 h 419100"/>
                    <a:gd name="connsiteX5" fmla="*/ 616744 w 647700"/>
                    <a:gd name="connsiteY5" fmla="*/ 7144 h 419100"/>
                    <a:gd name="connsiteX6" fmla="*/ 647224 w 647700"/>
                    <a:gd name="connsiteY6" fmla="*/ 37624 h 419100"/>
                    <a:gd name="connsiteX7" fmla="*/ 647224 w 647700"/>
                    <a:gd name="connsiteY7" fmla="*/ 409099 h 419100"/>
                    <a:gd name="connsiteX8" fmla="*/ 639604 w 647700"/>
                    <a:gd name="connsiteY8" fmla="*/ 417671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9604" y="417671"/>
                      </a:moveTo>
                      <a:lnTo>
                        <a:pt x="14764" y="417671"/>
                      </a:lnTo>
                      <a:cubicBezTo>
                        <a:pt x="10954" y="417671"/>
                        <a:pt x="7144" y="413861"/>
                        <a:pt x="7144" y="410051"/>
                      </a:cubicBezTo>
                      <a:lnTo>
                        <a:pt x="7144" y="38576"/>
                      </a:lnTo>
                      <a:cubicBezTo>
                        <a:pt x="7144" y="20479"/>
                        <a:pt x="20479" y="7144"/>
                        <a:pt x="37624" y="7144"/>
                      </a:cubicBezTo>
                      <a:lnTo>
                        <a:pt x="616744" y="7144"/>
                      </a:lnTo>
                      <a:cubicBezTo>
                        <a:pt x="633889" y="7144"/>
                        <a:pt x="647224" y="20479"/>
                        <a:pt x="647224" y="37624"/>
                      </a:cubicBezTo>
                      <a:lnTo>
                        <a:pt x="647224" y="409099"/>
                      </a:lnTo>
                      <a:cubicBezTo>
                        <a:pt x="647224" y="413861"/>
                        <a:pt x="643414" y="417671"/>
                        <a:pt x="639604" y="41767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1" name="Freeform: Shape 45">
                  <a:extLst>
                    <a:ext uri="{FF2B5EF4-FFF2-40B4-BE49-F238E27FC236}">
                      <a16:creationId xmlns:a16="http://schemas.microsoft.com/office/drawing/2014/main" xmlns="" id="{55EB9123-3753-4506-8222-5AE88DB42380}"/>
                    </a:ext>
                  </a:extLst>
                </p:cNvPr>
                <p:cNvSpPr/>
                <p:nvPr/>
              </p:nvSpPr>
              <p:spPr>
                <a:xfrm>
                  <a:off x="5773578" y="3220722"/>
                  <a:ext cx="647700" cy="419100"/>
                </a:xfrm>
                <a:custGeom>
                  <a:avLst/>
                  <a:gdLst>
                    <a:gd name="connsiteX0" fmla="*/ 631984 w 647700"/>
                    <a:gd name="connsiteY0" fmla="*/ 412909 h 419100"/>
                    <a:gd name="connsiteX1" fmla="*/ 14764 w 647700"/>
                    <a:gd name="connsiteY1" fmla="*/ 412909 h 419100"/>
                    <a:gd name="connsiteX2" fmla="*/ 7144 w 647700"/>
                    <a:gd name="connsiteY2" fmla="*/ 405289 h 419100"/>
                    <a:gd name="connsiteX3" fmla="*/ 7144 w 647700"/>
                    <a:gd name="connsiteY3" fmla="*/ 34766 h 419100"/>
                    <a:gd name="connsiteX4" fmla="*/ 34766 w 647700"/>
                    <a:gd name="connsiteY4" fmla="*/ 7144 h 419100"/>
                    <a:gd name="connsiteX5" fmla="*/ 612934 w 647700"/>
                    <a:gd name="connsiteY5" fmla="*/ 7144 h 419100"/>
                    <a:gd name="connsiteX6" fmla="*/ 640556 w 647700"/>
                    <a:gd name="connsiteY6" fmla="*/ 34766 h 419100"/>
                    <a:gd name="connsiteX7" fmla="*/ 640556 w 647700"/>
                    <a:gd name="connsiteY7" fmla="*/ 405289 h 419100"/>
                    <a:gd name="connsiteX8" fmla="*/ 631984 w 647700"/>
                    <a:gd name="connsiteY8" fmla="*/ 412909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1984" y="412909"/>
                      </a:moveTo>
                      <a:lnTo>
                        <a:pt x="14764" y="412909"/>
                      </a:lnTo>
                      <a:cubicBezTo>
                        <a:pt x="10954" y="412909"/>
                        <a:pt x="7144" y="409099"/>
                        <a:pt x="7144" y="405289"/>
                      </a:cubicBezTo>
                      <a:lnTo>
                        <a:pt x="7144" y="34766"/>
                      </a:lnTo>
                      <a:cubicBezTo>
                        <a:pt x="7144" y="19526"/>
                        <a:pt x="19526" y="7144"/>
                        <a:pt x="34766" y="7144"/>
                      </a:cubicBezTo>
                      <a:lnTo>
                        <a:pt x="612934" y="7144"/>
                      </a:lnTo>
                      <a:cubicBezTo>
                        <a:pt x="628174" y="7144"/>
                        <a:pt x="640556" y="19526"/>
                        <a:pt x="640556" y="34766"/>
                      </a:cubicBezTo>
                      <a:lnTo>
                        <a:pt x="640556" y="405289"/>
                      </a:lnTo>
                      <a:cubicBezTo>
                        <a:pt x="639604" y="410051"/>
                        <a:pt x="635794" y="412909"/>
                        <a:pt x="631984" y="412909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65000"/>
                    <a:lumOff val="35000"/>
                  </a:sys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6" name="Freeform: Shape 20">
                <a:extLst>
                  <a:ext uri="{FF2B5EF4-FFF2-40B4-BE49-F238E27FC236}">
                    <a16:creationId xmlns:a16="http://schemas.microsoft.com/office/drawing/2014/main" xmlns="" id="{8C465DD1-D51B-44F8-9FAB-02FD1D91A351}"/>
                  </a:ext>
                </a:extLst>
              </p:cNvPr>
              <p:cNvSpPr/>
              <p:nvPr/>
            </p:nvSpPr>
            <p:spPr>
              <a:xfrm>
                <a:off x="5130280" y="1781416"/>
                <a:ext cx="5163280" cy="3278273"/>
              </a:xfrm>
              <a:custGeom>
                <a:avLst/>
                <a:gdLst>
                  <a:gd name="connsiteX0" fmla="*/ 7144 w 600075"/>
                  <a:gd name="connsiteY0" fmla="*/ 7144 h 381000"/>
                  <a:gd name="connsiteX1" fmla="*/ 597694 w 600075"/>
                  <a:gd name="connsiteY1" fmla="*/ 7144 h 381000"/>
                  <a:gd name="connsiteX2" fmla="*/ 597694 w 600075"/>
                  <a:gd name="connsiteY2" fmla="*/ 376714 h 381000"/>
                  <a:gd name="connsiteX3" fmla="*/ 7144 w 600075"/>
                  <a:gd name="connsiteY3" fmla="*/ 37671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381000">
                    <a:moveTo>
                      <a:pt x="7144" y="7144"/>
                    </a:moveTo>
                    <a:lnTo>
                      <a:pt x="597694" y="7144"/>
                    </a:lnTo>
                    <a:lnTo>
                      <a:pt x="597694" y="376714"/>
                    </a:lnTo>
                    <a:lnTo>
                      <a:pt x="7144" y="376714"/>
                    </a:lnTo>
                    <a:close/>
                  </a:path>
                </a:pathLst>
              </a:custGeom>
              <a:solidFill>
                <a:srgbClr val="88BABE">
                  <a:lumMod val="20000"/>
                  <a:lumOff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Freeform: Shape 21">
                <a:extLst>
                  <a:ext uri="{FF2B5EF4-FFF2-40B4-BE49-F238E27FC236}">
                    <a16:creationId xmlns:a16="http://schemas.microsoft.com/office/drawing/2014/main" xmlns="" id="{07C2D32A-B04B-46BB-805A-C60E1D827259}"/>
                  </a:ext>
                </a:extLst>
              </p:cNvPr>
              <p:cNvSpPr/>
              <p:nvPr/>
            </p:nvSpPr>
            <p:spPr>
              <a:xfrm>
                <a:off x="5210103" y="5108863"/>
                <a:ext cx="4999367" cy="245870"/>
              </a:xfrm>
              <a:custGeom>
                <a:avLst/>
                <a:gdLst>
                  <a:gd name="connsiteX0" fmla="*/ 553174 w 581025"/>
                  <a:gd name="connsiteY0" fmla="*/ 7144 h 28575"/>
                  <a:gd name="connsiteX1" fmla="*/ 574129 w 581025"/>
                  <a:gd name="connsiteY1" fmla="*/ 23336 h 28575"/>
                  <a:gd name="connsiteX2" fmla="*/ 574129 w 581025"/>
                  <a:gd name="connsiteY2" fmla="*/ 30004 h 28575"/>
                  <a:gd name="connsiteX3" fmla="*/ 19774 w 581025"/>
                  <a:gd name="connsiteY3" fmla="*/ 30004 h 28575"/>
                  <a:gd name="connsiteX4" fmla="*/ 8344 w 581025"/>
                  <a:gd name="connsiteY4" fmla="*/ 26194 h 28575"/>
                  <a:gd name="connsiteX5" fmla="*/ 35014 w 581025"/>
                  <a:gd name="connsiteY5" fmla="*/ 7144 h 28575"/>
                  <a:gd name="connsiteX6" fmla="*/ 553174 w 5810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1025" h="28575">
                    <a:moveTo>
                      <a:pt x="553174" y="7144"/>
                    </a:moveTo>
                    <a:cubicBezTo>
                      <a:pt x="553174" y="7144"/>
                      <a:pt x="566509" y="16669"/>
                      <a:pt x="574129" y="23336"/>
                    </a:cubicBezTo>
                    <a:cubicBezTo>
                      <a:pt x="581749" y="30004"/>
                      <a:pt x="574129" y="30004"/>
                      <a:pt x="574129" y="30004"/>
                    </a:cubicBezTo>
                    <a:cubicBezTo>
                      <a:pt x="574129" y="30004"/>
                      <a:pt x="37871" y="30004"/>
                      <a:pt x="19774" y="30004"/>
                    </a:cubicBezTo>
                    <a:cubicBezTo>
                      <a:pt x="1676" y="30004"/>
                      <a:pt x="8344" y="26194"/>
                      <a:pt x="8344" y="26194"/>
                    </a:cubicBezTo>
                    <a:lnTo>
                      <a:pt x="35014" y="7144"/>
                    </a:lnTo>
                    <a:lnTo>
                      <a:pt x="553174" y="7144"/>
                    </a:lnTo>
                    <a:close/>
                  </a:path>
                </a:pathLst>
              </a:custGeom>
              <a:solidFill>
                <a:srgbClr val="3233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Freeform: Shape 22">
                <a:extLst>
                  <a:ext uri="{FF2B5EF4-FFF2-40B4-BE49-F238E27FC236}">
                    <a16:creationId xmlns:a16="http://schemas.microsoft.com/office/drawing/2014/main" xmlns="" id="{E7D4A462-4BB3-4A05-9E71-1E9AC4BB6AEC}"/>
                  </a:ext>
                </a:extLst>
              </p:cNvPr>
              <p:cNvSpPr/>
              <p:nvPr/>
            </p:nvSpPr>
            <p:spPr>
              <a:xfrm>
                <a:off x="5403495" y="5242756"/>
                <a:ext cx="4589582" cy="81957"/>
              </a:xfrm>
              <a:custGeom>
                <a:avLst/>
                <a:gdLst>
                  <a:gd name="connsiteX0" fmla="*/ 538318 w 533400"/>
                  <a:gd name="connsiteY0" fmla="*/ 3965 h 0"/>
                  <a:gd name="connsiteX1" fmla="*/ 3965 w 53340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538318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Freeform: Shape 23">
                <a:extLst>
                  <a:ext uri="{FF2B5EF4-FFF2-40B4-BE49-F238E27FC236}">
                    <a16:creationId xmlns:a16="http://schemas.microsoft.com/office/drawing/2014/main" xmlns="" id="{7ACA2D96-E508-47C2-A9EF-895D686523AD}"/>
                  </a:ext>
                </a:extLst>
              </p:cNvPr>
              <p:cNvSpPr/>
              <p:nvPr/>
            </p:nvSpPr>
            <p:spPr>
              <a:xfrm>
                <a:off x="5469061" y="5201782"/>
                <a:ext cx="4507626" cy="81957"/>
              </a:xfrm>
              <a:custGeom>
                <a:avLst/>
                <a:gdLst>
                  <a:gd name="connsiteX0" fmla="*/ 3965 w 523875"/>
                  <a:gd name="connsiteY0" fmla="*/ 3965 h 0"/>
                  <a:gd name="connsiteX1" fmla="*/ 524031 w 523875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5">
                    <a:moveTo>
                      <a:pt x="3965" y="3965"/>
                    </a:moveTo>
                    <a:lnTo>
                      <a:pt x="524031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Freeform: Shape 24">
                <a:extLst>
                  <a:ext uri="{FF2B5EF4-FFF2-40B4-BE49-F238E27FC236}">
                    <a16:creationId xmlns:a16="http://schemas.microsoft.com/office/drawing/2014/main" xmlns="" id="{24323EA9-46E0-44C7-A679-35CF00964FC7}"/>
                  </a:ext>
                </a:extLst>
              </p:cNvPr>
              <p:cNvSpPr/>
              <p:nvPr/>
            </p:nvSpPr>
            <p:spPr>
              <a:xfrm>
                <a:off x="5354321" y="5291930"/>
                <a:ext cx="4753496" cy="81957"/>
              </a:xfrm>
              <a:custGeom>
                <a:avLst/>
                <a:gdLst>
                  <a:gd name="connsiteX0" fmla="*/ 550701 w 552450"/>
                  <a:gd name="connsiteY0" fmla="*/ 3965 h 0"/>
                  <a:gd name="connsiteX1" fmla="*/ 3965 w 55245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450">
                    <a:moveTo>
                      <a:pt x="550701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: Shape 25">
                <a:extLst>
                  <a:ext uri="{FF2B5EF4-FFF2-40B4-BE49-F238E27FC236}">
                    <a16:creationId xmlns:a16="http://schemas.microsoft.com/office/drawing/2014/main" xmlns="" id="{55F89EF9-240A-4E3A-A2A1-1AD7BE777947}"/>
                  </a:ext>
                </a:extLst>
              </p:cNvPr>
              <p:cNvSpPr/>
              <p:nvPr/>
            </p:nvSpPr>
            <p:spPr>
              <a:xfrm>
                <a:off x="5424729" y="5180579"/>
                <a:ext cx="4343712" cy="81957"/>
              </a:xfrm>
              <a:custGeom>
                <a:avLst/>
                <a:gdLst>
                  <a:gd name="connsiteX0" fmla="*/ 1586 w 504825"/>
                  <a:gd name="connsiteY0" fmla="*/ 1586 h 0"/>
                  <a:gd name="connsiteX1" fmla="*/ 511173 w 504825"/>
                  <a:gd name="connsiteY1" fmla="*/ 158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25">
                    <a:moveTo>
                      <a:pt x="1586" y="1586"/>
                    </a:moveTo>
                    <a:lnTo>
                      <a:pt x="511173" y="1586"/>
                    </a:lnTo>
                  </a:path>
                </a:pathLst>
              </a:custGeom>
              <a:ln w="211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: Shape 26">
                <a:extLst>
                  <a:ext uri="{FF2B5EF4-FFF2-40B4-BE49-F238E27FC236}">
                    <a16:creationId xmlns:a16="http://schemas.microsoft.com/office/drawing/2014/main" xmlns="" id="{F1D319BF-502F-4B01-9A50-925E0BA06648}"/>
                  </a:ext>
                </a:extLst>
              </p:cNvPr>
              <p:cNvSpPr/>
              <p:nvPr/>
            </p:nvSpPr>
            <p:spPr>
              <a:xfrm>
                <a:off x="5269602" y="5117063"/>
                <a:ext cx="4917410" cy="245870"/>
              </a:xfrm>
              <a:custGeom>
                <a:avLst/>
                <a:gdLst>
                  <a:gd name="connsiteX0" fmla="*/ 32861 w 571500"/>
                  <a:gd name="connsiteY0" fmla="*/ 7144 h 28575"/>
                  <a:gd name="connsiteX1" fmla="*/ 7144 w 571500"/>
                  <a:gd name="connsiteY1" fmla="*/ 26194 h 28575"/>
                  <a:gd name="connsiteX2" fmla="*/ 566261 w 571500"/>
                  <a:gd name="connsiteY2" fmla="*/ 26194 h 28575"/>
                  <a:gd name="connsiteX3" fmla="*/ 541496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32861" y="7144"/>
                    </a:moveTo>
                    <a:lnTo>
                      <a:pt x="7144" y="26194"/>
                    </a:lnTo>
                    <a:lnTo>
                      <a:pt x="566261" y="26194"/>
                    </a:lnTo>
                    <a:lnTo>
                      <a:pt x="541496" y="7144"/>
                    </a:lnTo>
                    <a:close/>
                  </a:path>
                </a:pathLst>
              </a:custGeom>
              <a:solidFill>
                <a:srgbClr val="323334">
                  <a:alpha val="56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: Shape 27">
                <a:extLst>
                  <a:ext uri="{FF2B5EF4-FFF2-40B4-BE49-F238E27FC236}">
                    <a16:creationId xmlns:a16="http://schemas.microsoft.com/office/drawing/2014/main" xmlns="" id="{8B61CDEF-C35C-4A53-902B-B6F3C170EF74}"/>
                  </a:ext>
                </a:extLst>
              </p:cNvPr>
              <p:cNvSpPr/>
              <p:nvPr/>
            </p:nvSpPr>
            <p:spPr>
              <a:xfrm>
                <a:off x="4105815" y="5559062"/>
                <a:ext cx="7294158" cy="409784"/>
              </a:xfrm>
              <a:custGeom>
                <a:avLst/>
                <a:gdLst>
                  <a:gd name="connsiteX0" fmla="*/ 842486 w 847725"/>
                  <a:gd name="connsiteY0" fmla="*/ 30069 h 47625"/>
                  <a:gd name="connsiteX1" fmla="*/ 830104 w 847725"/>
                  <a:gd name="connsiteY1" fmla="*/ 44357 h 47625"/>
                  <a:gd name="connsiteX2" fmla="*/ 41434 w 847725"/>
                  <a:gd name="connsiteY2" fmla="*/ 44357 h 47625"/>
                  <a:gd name="connsiteX3" fmla="*/ 20479 w 847725"/>
                  <a:gd name="connsiteY3" fmla="*/ 43404 h 47625"/>
                  <a:gd name="connsiteX4" fmla="*/ 7144 w 847725"/>
                  <a:gd name="connsiteY4" fmla="*/ 29117 h 47625"/>
                  <a:gd name="connsiteX5" fmla="*/ 7144 w 847725"/>
                  <a:gd name="connsiteY5" fmla="*/ 9114 h 47625"/>
                  <a:gd name="connsiteX6" fmla="*/ 9049 w 847725"/>
                  <a:gd name="connsiteY6" fmla="*/ 9114 h 47625"/>
                  <a:gd name="connsiteX7" fmla="*/ 27146 w 847725"/>
                  <a:gd name="connsiteY7" fmla="*/ 9114 h 47625"/>
                  <a:gd name="connsiteX8" fmla="*/ 752951 w 847725"/>
                  <a:gd name="connsiteY8" fmla="*/ 7209 h 47625"/>
                  <a:gd name="connsiteX9" fmla="*/ 842486 w 847725"/>
                  <a:gd name="connsiteY9" fmla="*/ 7209 h 47625"/>
                  <a:gd name="connsiteX10" fmla="*/ 842486 w 847725"/>
                  <a:gd name="connsiteY10" fmla="*/ 7209 h 47625"/>
                  <a:gd name="connsiteX11" fmla="*/ 842486 w 847725"/>
                  <a:gd name="connsiteY11" fmla="*/ 3006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47625">
                    <a:moveTo>
                      <a:pt x="842486" y="30069"/>
                    </a:moveTo>
                    <a:cubicBezTo>
                      <a:pt x="842486" y="44357"/>
                      <a:pt x="830104" y="44357"/>
                      <a:pt x="830104" y="44357"/>
                    </a:cubicBezTo>
                    <a:cubicBezTo>
                      <a:pt x="830104" y="44357"/>
                      <a:pt x="71914" y="44357"/>
                      <a:pt x="41434" y="44357"/>
                    </a:cubicBezTo>
                    <a:cubicBezTo>
                      <a:pt x="31909" y="44357"/>
                      <a:pt x="25241" y="44357"/>
                      <a:pt x="20479" y="43404"/>
                    </a:cubicBezTo>
                    <a:cubicBezTo>
                      <a:pt x="12859" y="42452"/>
                      <a:pt x="7144" y="36737"/>
                      <a:pt x="7144" y="29117"/>
                    </a:cubicBezTo>
                    <a:lnTo>
                      <a:pt x="7144" y="9114"/>
                    </a:lnTo>
                    <a:lnTo>
                      <a:pt x="9049" y="9114"/>
                    </a:lnTo>
                    <a:lnTo>
                      <a:pt x="27146" y="9114"/>
                    </a:lnTo>
                    <a:lnTo>
                      <a:pt x="752951" y="7209"/>
                    </a:lnTo>
                    <a:lnTo>
                      <a:pt x="842486" y="7209"/>
                    </a:lnTo>
                    <a:lnTo>
                      <a:pt x="842486" y="7209"/>
                    </a:lnTo>
                    <a:cubicBezTo>
                      <a:pt x="841534" y="6257"/>
                      <a:pt x="842486" y="15782"/>
                      <a:pt x="842486" y="30069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: Shape 28">
                <a:extLst>
                  <a:ext uri="{FF2B5EF4-FFF2-40B4-BE49-F238E27FC236}">
                    <a16:creationId xmlns:a16="http://schemas.microsoft.com/office/drawing/2014/main" xmlns="" id="{ADF0D9B5-C0C4-4BA7-9966-F3F2A3253E25}"/>
                  </a:ext>
                </a:extLst>
              </p:cNvPr>
              <p:cNvSpPr/>
              <p:nvPr/>
            </p:nvSpPr>
            <p:spPr>
              <a:xfrm>
                <a:off x="4098364" y="5051498"/>
                <a:ext cx="7294158" cy="655655"/>
              </a:xfrm>
              <a:custGeom>
                <a:avLst/>
                <a:gdLst>
                  <a:gd name="connsiteX0" fmla="*/ 827161 w 847725"/>
                  <a:gd name="connsiteY0" fmla="*/ 70009 h 76200"/>
                  <a:gd name="connsiteX1" fmla="*/ 753818 w 847725"/>
                  <a:gd name="connsiteY1" fmla="*/ 70009 h 76200"/>
                  <a:gd name="connsiteX2" fmla="*/ 24203 w 847725"/>
                  <a:gd name="connsiteY2" fmla="*/ 70009 h 76200"/>
                  <a:gd name="connsiteX3" fmla="*/ 17535 w 847725"/>
                  <a:gd name="connsiteY3" fmla="*/ 70009 h 76200"/>
                  <a:gd name="connsiteX4" fmla="*/ 8010 w 847725"/>
                  <a:gd name="connsiteY4" fmla="*/ 67151 h 76200"/>
                  <a:gd name="connsiteX5" fmla="*/ 13725 w 847725"/>
                  <a:gd name="connsiteY5" fmla="*/ 58579 h 76200"/>
                  <a:gd name="connsiteX6" fmla="*/ 97545 w 847725"/>
                  <a:gd name="connsiteY6" fmla="*/ 9049 h 76200"/>
                  <a:gd name="connsiteX7" fmla="*/ 101355 w 847725"/>
                  <a:gd name="connsiteY7" fmla="*/ 7144 h 76200"/>
                  <a:gd name="connsiteX8" fmla="*/ 739531 w 847725"/>
                  <a:gd name="connsiteY8" fmla="*/ 7144 h 76200"/>
                  <a:gd name="connsiteX9" fmla="*/ 742388 w 847725"/>
                  <a:gd name="connsiteY9" fmla="*/ 8096 h 76200"/>
                  <a:gd name="connsiteX10" fmla="*/ 746198 w 847725"/>
                  <a:gd name="connsiteY10" fmla="*/ 9049 h 76200"/>
                  <a:gd name="connsiteX11" fmla="*/ 747150 w 847725"/>
                  <a:gd name="connsiteY11" fmla="*/ 9049 h 76200"/>
                  <a:gd name="connsiteX12" fmla="*/ 757628 w 847725"/>
                  <a:gd name="connsiteY12" fmla="*/ 14764 h 76200"/>
                  <a:gd name="connsiteX13" fmla="*/ 840496 w 847725"/>
                  <a:gd name="connsiteY13" fmla="*/ 62389 h 76200"/>
                  <a:gd name="connsiteX14" fmla="*/ 842400 w 847725"/>
                  <a:gd name="connsiteY14" fmla="*/ 65246 h 76200"/>
                  <a:gd name="connsiteX15" fmla="*/ 827161 w 847725"/>
                  <a:gd name="connsiteY15" fmla="*/ 7000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7725" h="76200">
                    <a:moveTo>
                      <a:pt x="827161" y="70009"/>
                    </a:moveTo>
                    <a:cubicBezTo>
                      <a:pt x="823350" y="70009"/>
                      <a:pt x="795728" y="70009"/>
                      <a:pt x="753818" y="70009"/>
                    </a:cubicBezTo>
                    <a:cubicBezTo>
                      <a:pt x="566175" y="70009"/>
                      <a:pt x="85163" y="70009"/>
                      <a:pt x="24203" y="70009"/>
                    </a:cubicBezTo>
                    <a:cubicBezTo>
                      <a:pt x="20393" y="70009"/>
                      <a:pt x="17535" y="70009"/>
                      <a:pt x="17535" y="70009"/>
                    </a:cubicBezTo>
                    <a:cubicBezTo>
                      <a:pt x="17535" y="70009"/>
                      <a:pt x="10868" y="70009"/>
                      <a:pt x="8010" y="67151"/>
                    </a:cubicBezTo>
                    <a:cubicBezTo>
                      <a:pt x="6105" y="65246"/>
                      <a:pt x="7058" y="63341"/>
                      <a:pt x="13725" y="58579"/>
                    </a:cubicBezTo>
                    <a:cubicBezTo>
                      <a:pt x="27060" y="49054"/>
                      <a:pt x="82305" y="17621"/>
                      <a:pt x="97545" y="9049"/>
                    </a:cubicBezTo>
                    <a:cubicBezTo>
                      <a:pt x="100403" y="8096"/>
                      <a:pt x="101355" y="7144"/>
                      <a:pt x="101355" y="7144"/>
                    </a:cubicBezTo>
                    <a:lnTo>
                      <a:pt x="739531" y="7144"/>
                    </a:lnTo>
                    <a:cubicBezTo>
                      <a:pt x="739531" y="7144"/>
                      <a:pt x="740483" y="7144"/>
                      <a:pt x="742388" y="8096"/>
                    </a:cubicBezTo>
                    <a:cubicBezTo>
                      <a:pt x="743340" y="8096"/>
                      <a:pt x="744293" y="9049"/>
                      <a:pt x="746198" y="9049"/>
                    </a:cubicBezTo>
                    <a:cubicBezTo>
                      <a:pt x="746198" y="9049"/>
                      <a:pt x="746198" y="9049"/>
                      <a:pt x="747150" y="9049"/>
                    </a:cubicBezTo>
                    <a:cubicBezTo>
                      <a:pt x="750008" y="10001"/>
                      <a:pt x="753818" y="11906"/>
                      <a:pt x="757628" y="14764"/>
                    </a:cubicBezTo>
                    <a:cubicBezTo>
                      <a:pt x="770963" y="23336"/>
                      <a:pt x="840496" y="62389"/>
                      <a:pt x="840496" y="62389"/>
                    </a:cubicBezTo>
                    <a:cubicBezTo>
                      <a:pt x="840496" y="62389"/>
                      <a:pt x="842400" y="63341"/>
                      <a:pt x="842400" y="65246"/>
                    </a:cubicBezTo>
                    <a:cubicBezTo>
                      <a:pt x="844306" y="67151"/>
                      <a:pt x="842400" y="70009"/>
                      <a:pt x="827161" y="70009"/>
                    </a:cubicBezTo>
                    <a:close/>
                  </a:path>
                </a:pathLst>
              </a:custGeom>
              <a:solidFill>
                <a:srgbClr val="9DA4A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: Shape 29">
                <a:extLst>
                  <a:ext uri="{FF2B5EF4-FFF2-40B4-BE49-F238E27FC236}">
                    <a16:creationId xmlns:a16="http://schemas.microsoft.com/office/drawing/2014/main" xmlns="" id="{623B2B87-AA1B-44D3-97FF-C682904E26CC}"/>
                  </a:ext>
                </a:extLst>
              </p:cNvPr>
              <p:cNvSpPr/>
              <p:nvPr/>
            </p:nvSpPr>
            <p:spPr>
              <a:xfrm>
                <a:off x="6803481" y="5354734"/>
                <a:ext cx="1868616" cy="245870"/>
              </a:xfrm>
              <a:custGeom>
                <a:avLst/>
                <a:gdLst>
                  <a:gd name="connsiteX0" fmla="*/ 23187 w 209550"/>
                  <a:gd name="connsiteY0" fmla="*/ 7144 h 28575"/>
                  <a:gd name="connsiteX1" fmla="*/ 12710 w 209550"/>
                  <a:gd name="connsiteY1" fmla="*/ 12859 h 28575"/>
                  <a:gd name="connsiteX2" fmla="*/ 7947 w 209550"/>
                  <a:gd name="connsiteY2" fmla="*/ 19526 h 28575"/>
                  <a:gd name="connsiteX3" fmla="*/ 21282 w 209550"/>
                  <a:gd name="connsiteY3" fmla="*/ 25241 h 28575"/>
                  <a:gd name="connsiteX4" fmla="*/ 111770 w 209550"/>
                  <a:gd name="connsiteY4" fmla="*/ 25241 h 28575"/>
                  <a:gd name="connsiteX5" fmla="*/ 111770 w 209550"/>
                  <a:gd name="connsiteY5" fmla="*/ 25241 h 28575"/>
                  <a:gd name="connsiteX6" fmla="*/ 195590 w 209550"/>
                  <a:gd name="connsiteY6" fmla="*/ 25241 h 28575"/>
                  <a:gd name="connsiteX7" fmla="*/ 208925 w 209550"/>
                  <a:gd name="connsiteY7" fmla="*/ 19526 h 28575"/>
                  <a:gd name="connsiteX8" fmla="*/ 204162 w 209550"/>
                  <a:gd name="connsiteY8" fmla="*/ 12859 h 28575"/>
                  <a:gd name="connsiteX9" fmla="*/ 193685 w 209550"/>
                  <a:gd name="connsiteY9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8575">
                    <a:moveTo>
                      <a:pt x="23187" y="7144"/>
                    </a:moveTo>
                    <a:cubicBezTo>
                      <a:pt x="19377" y="7144"/>
                      <a:pt x="15567" y="9049"/>
                      <a:pt x="12710" y="12859"/>
                    </a:cubicBezTo>
                    <a:lnTo>
                      <a:pt x="7947" y="19526"/>
                    </a:lnTo>
                    <a:cubicBezTo>
                      <a:pt x="7947" y="19526"/>
                      <a:pt x="2232" y="26194"/>
                      <a:pt x="21282" y="25241"/>
                    </a:cubicBezTo>
                    <a:cubicBezTo>
                      <a:pt x="30807" y="25241"/>
                      <a:pt x="72717" y="25241"/>
                      <a:pt x="111770" y="25241"/>
                    </a:cubicBezTo>
                    <a:lnTo>
                      <a:pt x="111770" y="25241"/>
                    </a:lnTo>
                    <a:cubicBezTo>
                      <a:pt x="148917" y="25241"/>
                      <a:pt x="187017" y="25241"/>
                      <a:pt x="195590" y="25241"/>
                    </a:cubicBezTo>
                    <a:cubicBezTo>
                      <a:pt x="213687" y="26194"/>
                      <a:pt x="208925" y="19526"/>
                      <a:pt x="208925" y="19526"/>
                    </a:cubicBezTo>
                    <a:lnTo>
                      <a:pt x="204162" y="12859"/>
                    </a:lnTo>
                    <a:cubicBezTo>
                      <a:pt x="202257" y="9049"/>
                      <a:pt x="198447" y="7144"/>
                      <a:pt x="193685" y="7144"/>
                    </a:cubicBezTo>
                  </a:path>
                </a:pathLst>
              </a:custGeom>
              <a:solidFill>
                <a:srgbClr val="7075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: Shape 30">
                <a:extLst>
                  <a:ext uri="{FF2B5EF4-FFF2-40B4-BE49-F238E27FC236}">
                    <a16:creationId xmlns:a16="http://schemas.microsoft.com/office/drawing/2014/main" xmlns="" id="{8EE46983-336E-4100-B102-BEAB82823F7D}"/>
                  </a:ext>
                </a:extLst>
              </p:cNvPr>
              <p:cNvSpPr/>
              <p:nvPr/>
            </p:nvSpPr>
            <p:spPr>
              <a:xfrm>
                <a:off x="5179454" y="5125255"/>
                <a:ext cx="4917410" cy="245870"/>
              </a:xfrm>
              <a:custGeom>
                <a:avLst/>
                <a:gdLst>
                  <a:gd name="connsiteX0" fmla="*/ 566261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3401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66261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3401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Freeform: Shape 31">
                <a:extLst>
                  <a:ext uri="{FF2B5EF4-FFF2-40B4-BE49-F238E27FC236}">
                    <a16:creationId xmlns:a16="http://schemas.microsoft.com/office/drawing/2014/main" xmlns="" id="{05FE1EE9-7098-4FF1-B9EC-804DE3F15399}"/>
                  </a:ext>
                </a:extLst>
              </p:cNvPr>
              <p:cNvSpPr/>
              <p:nvPr/>
            </p:nvSpPr>
            <p:spPr>
              <a:xfrm>
                <a:off x="5146671" y="5125255"/>
                <a:ext cx="4917410" cy="245870"/>
              </a:xfrm>
              <a:custGeom>
                <a:avLst/>
                <a:gdLst>
                  <a:gd name="connsiteX0" fmla="*/ 571024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8164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71024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8164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8" name="Freeform: Shape 32">
                <a:extLst>
                  <a:ext uri="{FF2B5EF4-FFF2-40B4-BE49-F238E27FC236}">
                    <a16:creationId xmlns:a16="http://schemas.microsoft.com/office/drawing/2014/main" xmlns="" id="{43D32BD3-87FC-4E1C-BF31-706ADE045D34}"/>
                  </a:ext>
                </a:extLst>
              </p:cNvPr>
              <p:cNvSpPr/>
              <p:nvPr/>
            </p:nvSpPr>
            <p:spPr>
              <a:xfrm>
                <a:off x="7022398" y="1844838"/>
                <a:ext cx="3271162" cy="3198464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88BABE">
                  <a:lumMod val="50000"/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99" name="Group 33">
                <a:extLst>
                  <a:ext uri="{FF2B5EF4-FFF2-40B4-BE49-F238E27FC236}">
                    <a16:creationId xmlns:a16="http://schemas.microsoft.com/office/drawing/2014/main" xmlns="" id="{46F99F9A-9A87-4190-84E4-3DCE83F28BAB}"/>
                  </a:ext>
                </a:extLst>
              </p:cNvPr>
              <p:cNvGrpSpPr/>
              <p:nvPr/>
            </p:nvGrpSpPr>
            <p:grpSpPr>
              <a:xfrm>
                <a:off x="5370712" y="5206368"/>
                <a:ext cx="4572000" cy="149296"/>
                <a:chOff x="5370712" y="5206368"/>
                <a:chExt cx="4572000" cy="149296"/>
              </a:xfrm>
            </p:grpSpPr>
            <p:sp>
              <p:nvSpPr>
                <p:cNvPr id="206" name="Rectangle 40">
                  <a:extLst>
                    <a:ext uri="{FF2B5EF4-FFF2-40B4-BE49-F238E27FC236}">
                      <a16:creationId xmlns:a16="http://schemas.microsoft.com/office/drawing/2014/main" xmlns="" id="{1758BB07-BFB4-4E82-AE43-F161D2204CAF}"/>
                    </a:ext>
                  </a:extLst>
                </p:cNvPr>
                <p:cNvSpPr/>
                <p:nvPr/>
              </p:nvSpPr>
              <p:spPr>
                <a:xfrm>
                  <a:off x="5370712" y="5337376"/>
                  <a:ext cx="4572000" cy="18288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Rectangle 41">
                  <a:extLst>
                    <a:ext uri="{FF2B5EF4-FFF2-40B4-BE49-F238E27FC236}">
                      <a16:creationId xmlns:a16="http://schemas.microsoft.com/office/drawing/2014/main" xmlns="" id="{539CE0CB-EC42-4597-97A4-19C220DAE374}"/>
                    </a:ext>
                  </a:extLst>
                </p:cNvPr>
                <p:cNvSpPr/>
                <p:nvPr/>
              </p:nvSpPr>
              <p:spPr>
                <a:xfrm>
                  <a:off x="5416432" y="5293706"/>
                  <a:ext cx="4480560" cy="18288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Rectangle 42">
                  <a:extLst>
                    <a:ext uri="{FF2B5EF4-FFF2-40B4-BE49-F238E27FC236}">
                      <a16:creationId xmlns:a16="http://schemas.microsoft.com/office/drawing/2014/main" xmlns="" id="{360ECCDE-F1ED-434F-878B-DC8999730C36}"/>
                    </a:ext>
                  </a:extLst>
                </p:cNvPr>
                <p:cNvSpPr/>
                <p:nvPr/>
              </p:nvSpPr>
              <p:spPr>
                <a:xfrm>
                  <a:off x="5462152" y="5250037"/>
                  <a:ext cx="4389120" cy="18288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Rectangle 43">
                  <a:extLst>
                    <a:ext uri="{FF2B5EF4-FFF2-40B4-BE49-F238E27FC236}">
                      <a16:creationId xmlns:a16="http://schemas.microsoft.com/office/drawing/2014/main" xmlns="" id="{FC210918-F9C4-40DF-BD45-1AB90F6476C4}"/>
                    </a:ext>
                  </a:extLst>
                </p:cNvPr>
                <p:cNvSpPr/>
                <p:nvPr/>
              </p:nvSpPr>
              <p:spPr>
                <a:xfrm>
                  <a:off x="5507872" y="5206368"/>
                  <a:ext cx="4297680" cy="18288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0" name="Group 34">
                <a:extLst>
                  <a:ext uri="{FF2B5EF4-FFF2-40B4-BE49-F238E27FC236}">
                    <a16:creationId xmlns:a16="http://schemas.microsoft.com/office/drawing/2014/main" xmlns="" id="{54D4A0BB-C66A-4126-B48A-13B49C831FF6}"/>
                  </a:ext>
                </a:extLst>
              </p:cNvPr>
              <p:cNvGrpSpPr/>
              <p:nvPr/>
            </p:nvGrpSpPr>
            <p:grpSpPr>
              <a:xfrm>
                <a:off x="7661590" y="1698465"/>
                <a:ext cx="114873" cy="114873"/>
                <a:chOff x="7627525" y="1132589"/>
                <a:chExt cx="234846" cy="234846"/>
              </a:xfrm>
            </p:grpSpPr>
            <p:sp>
              <p:nvSpPr>
                <p:cNvPr id="203" name="Oval 37">
                  <a:extLst>
                    <a:ext uri="{FF2B5EF4-FFF2-40B4-BE49-F238E27FC236}">
                      <a16:creationId xmlns:a16="http://schemas.microsoft.com/office/drawing/2014/main" xmlns="" id="{FD2BACFF-8116-4135-8532-A217259F7D39}"/>
                    </a:ext>
                  </a:extLst>
                </p:cNvPr>
                <p:cNvSpPr/>
                <p:nvPr/>
              </p:nvSpPr>
              <p:spPr>
                <a:xfrm>
                  <a:off x="7627525" y="1132589"/>
                  <a:ext cx="234846" cy="234846"/>
                </a:xfrm>
                <a:prstGeom prst="ellipse">
                  <a:avLst/>
                </a:prstGeom>
                <a:solidFill>
                  <a:sysClr val="window" lastClr="FFFFFF">
                    <a:lumMod val="50000"/>
                    <a:alpha val="4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Oval 38">
                  <a:extLst>
                    <a:ext uri="{FF2B5EF4-FFF2-40B4-BE49-F238E27FC236}">
                      <a16:creationId xmlns:a16="http://schemas.microsoft.com/office/drawing/2014/main" xmlns="" id="{CC852A78-743F-4E84-9C43-D529C350950D}"/>
                    </a:ext>
                  </a:extLst>
                </p:cNvPr>
                <p:cNvSpPr/>
                <p:nvPr/>
              </p:nvSpPr>
              <p:spPr>
                <a:xfrm>
                  <a:off x="7656971" y="1162035"/>
                  <a:ext cx="175955" cy="175955"/>
                </a:xfrm>
                <a:prstGeom prst="ellipse">
                  <a:avLst/>
                </a:prstGeom>
                <a:solidFill>
                  <a:sysClr val="window" lastClr="FFFFFF">
                    <a:lumMod val="50000"/>
                    <a:alpha val="4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Oval 39">
                  <a:extLst>
                    <a:ext uri="{FF2B5EF4-FFF2-40B4-BE49-F238E27FC236}">
                      <a16:creationId xmlns:a16="http://schemas.microsoft.com/office/drawing/2014/main" xmlns="" id="{86AF0ED0-7BEC-4D26-961A-A3BFFC01F6ED}"/>
                    </a:ext>
                  </a:extLst>
                </p:cNvPr>
                <p:cNvSpPr/>
                <p:nvPr/>
              </p:nvSpPr>
              <p:spPr>
                <a:xfrm>
                  <a:off x="7683825" y="1188889"/>
                  <a:ext cx="122247" cy="122247"/>
                </a:xfrm>
                <a:prstGeom prst="ellipse">
                  <a:avLst/>
                </a:prstGeom>
                <a:solidFill>
                  <a:sysClr val="window" lastClr="FFFFFF">
                    <a:lumMod val="50000"/>
                    <a:alpha val="4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1" name="Rectangle: Rounded Corners 35">
                <a:extLst>
                  <a:ext uri="{FF2B5EF4-FFF2-40B4-BE49-F238E27FC236}">
                    <a16:creationId xmlns:a16="http://schemas.microsoft.com/office/drawing/2014/main" xmlns="" id="{FE7F9931-CBA5-4004-87EB-0F7AFC1B6455}"/>
                  </a:ext>
                </a:extLst>
              </p:cNvPr>
              <p:cNvSpPr/>
              <p:nvPr/>
            </p:nvSpPr>
            <p:spPr>
              <a:xfrm>
                <a:off x="7370377" y="5752599"/>
                <a:ext cx="748642" cy="88504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Oval 36">
                <a:extLst>
                  <a:ext uri="{FF2B5EF4-FFF2-40B4-BE49-F238E27FC236}">
                    <a16:creationId xmlns:a16="http://schemas.microsoft.com/office/drawing/2014/main" xmlns="" id="{DCF0A894-797C-4988-B19B-81CBD533CD91}"/>
                  </a:ext>
                </a:extLst>
              </p:cNvPr>
              <p:cNvSpPr/>
              <p:nvPr/>
            </p:nvSpPr>
            <p:spPr>
              <a:xfrm>
                <a:off x="7133919" y="5752598"/>
                <a:ext cx="101303" cy="101303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84" name="圖片 18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841818" y="3587749"/>
              <a:ext cx="3319231" cy="2304000"/>
            </a:xfrm>
            <a:prstGeom prst="rect">
              <a:avLst/>
            </a:prstGeom>
          </p:spPr>
        </p:pic>
      </p:grpSp>
      <p:sp>
        <p:nvSpPr>
          <p:cNvPr id="212" name="Rectangle 48">
            <a:extLst>
              <a:ext uri="{FF2B5EF4-FFF2-40B4-BE49-F238E27FC236}">
                <a16:creationId xmlns:a16="http://schemas.microsoft.com/office/drawing/2014/main" xmlns="" id="{AE0D199D-8FC1-4098-8C1E-81183ED7E600}"/>
              </a:ext>
            </a:extLst>
          </p:cNvPr>
          <p:cNvSpPr>
            <a:spLocks/>
          </p:cNvSpPr>
          <p:nvPr/>
        </p:nvSpPr>
        <p:spPr>
          <a:xfrm rot="5400000" flipV="1">
            <a:off x="9338533" y="44351"/>
            <a:ext cx="2879577" cy="2827360"/>
          </a:xfrm>
          <a:prstGeom prst="rtTriangle">
            <a:avLst/>
          </a:prstGeom>
          <a:solidFill>
            <a:srgbClr val="4A7886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3" name="群組 212"/>
          <p:cNvGrpSpPr/>
          <p:nvPr/>
        </p:nvGrpSpPr>
        <p:grpSpPr>
          <a:xfrm>
            <a:off x="3171010" y="11868"/>
            <a:ext cx="4866061" cy="4195768"/>
            <a:chOff x="3028384" y="-519381"/>
            <a:chExt cx="4866061" cy="4195768"/>
          </a:xfrm>
        </p:grpSpPr>
        <p:grpSp>
          <p:nvGrpSpPr>
            <p:cNvPr id="214" name="群組 213"/>
            <p:cNvGrpSpPr/>
            <p:nvPr/>
          </p:nvGrpSpPr>
          <p:grpSpPr>
            <a:xfrm>
              <a:off x="4078920" y="436387"/>
              <a:ext cx="3815525" cy="3240000"/>
              <a:chOff x="4583477" y="728473"/>
              <a:chExt cx="3815525" cy="3240000"/>
            </a:xfrm>
          </p:grpSpPr>
          <p:sp>
            <p:nvSpPr>
              <p:cNvPr id="216" name="橢圓 215"/>
              <p:cNvSpPr/>
              <p:nvPr/>
            </p:nvSpPr>
            <p:spPr>
              <a:xfrm>
                <a:off x="4583477" y="728473"/>
                <a:ext cx="3240000" cy="3240000"/>
              </a:xfrm>
              <a:prstGeom prst="ellipse">
                <a:avLst/>
              </a:prstGeom>
              <a:gradFill rotWithShape="1">
                <a:gsLst>
                  <a:gs pos="0">
                    <a:srgbClr val="9CCCD2">
                      <a:satMod val="103000"/>
                      <a:lumMod val="102000"/>
                      <a:tint val="94000"/>
                    </a:srgbClr>
                  </a:gs>
                  <a:gs pos="50000">
                    <a:srgbClr val="9CCCD2">
                      <a:satMod val="110000"/>
                      <a:lumMod val="100000"/>
                      <a:shade val="100000"/>
                    </a:srgbClr>
                  </a:gs>
                  <a:gs pos="100000">
                    <a:srgbClr val="9CCCD2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7" name="Freeform: Shape 144">
                <a:extLst>
                  <a:ext uri="{FF2B5EF4-FFF2-40B4-BE49-F238E27FC236}">
                    <a16:creationId xmlns:a16="http://schemas.microsoft.com/office/drawing/2014/main" xmlns="" id="{56847729-F1D0-4394-BE60-BFE50B56BF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685892">
                <a:off x="7652733" y="2365674"/>
                <a:ext cx="797284" cy="695255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15" name="圖片 21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3028384" y="-519381"/>
              <a:ext cx="3960000" cy="3960000"/>
            </a:xfrm>
            <a:prstGeom prst="rect">
              <a:avLst/>
            </a:prstGeom>
          </p:spPr>
        </p:pic>
      </p:grpSp>
      <p:sp>
        <p:nvSpPr>
          <p:cNvPr id="66" name="Freeform: Shape 136">
            <a:extLst>
              <a:ext uri="{FF2B5EF4-FFF2-40B4-BE49-F238E27FC236}">
                <a16:creationId xmlns:a16="http://schemas.microsoft.com/office/drawing/2014/main" xmlns="" id="{C93F2149-71AC-4CF5-A35D-81ABA98D2CE4}"/>
              </a:ext>
            </a:extLst>
          </p:cNvPr>
          <p:cNvSpPr/>
          <p:nvPr/>
        </p:nvSpPr>
        <p:spPr>
          <a:xfrm>
            <a:off x="2778919" y="5729937"/>
            <a:ext cx="966660" cy="977973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68" name="群組 67"/>
          <p:cNvGrpSpPr/>
          <p:nvPr/>
        </p:nvGrpSpPr>
        <p:grpSpPr>
          <a:xfrm>
            <a:off x="289841" y="6165976"/>
            <a:ext cx="1800000" cy="324000"/>
            <a:chOff x="4400259" y="2272038"/>
            <a:chExt cx="2384227" cy="489857"/>
          </a:xfrm>
        </p:grpSpPr>
        <p:sp>
          <p:nvSpPr>
            <p:cNvPr id="69" name="Arrow: Chevron 4">
              <a:extLst>
                <a:ext uri="{FF2B5EF4-FFF2-40B4-BE49-F238E27FC236}">
                  <a16:creationId xmlns:a16="http://schemas.microsoft.com/office/drawing/2014/main" xmlns="" id="{2C765629-2200-4077-A506-5BF5A0ED9521}"/>
                </a:ext>
              </a:extLst>
            </p:cNvPr>
            <p:cNvSpPr/>
            <p:nvPr/>
          </p:nvSpPr>
          <p:spPr>
            <a:xfrm>
              <a:off x="4400259" y="2272038"/>
              <a:ext cx="2384227" cy="489857"/>
            </a:xfrm>
            <a:prstGeom prst="chevron">
              <a:avLst/>
            </a:prstGeom>
            <a:solidFill>
              <a:srgbClr val="57C3A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0" name="직사각형 1">
              <a:extLst>
                <a:ext uri="{FF2B5EF4-FFF2-40B4-BE49-F238E27FC236}">
                  <a16:creationId xmlns:a16="http://schemas.microsoft.com/office/drawing/2014/main" xmlns="" id="{BAEF249B-2421-43E6-BF47-CE1ED415954A}"/>
                </a:ext>
              </a:extLst>
            </p:cNvPr>
            <p:cNvSpPr/>
            <p:nvPr/>
          </p:nvSpPr>
          <p:spPr>
            <a:xfrm flipH="1">
              <a:off x="4865174" y="2347054"/>
              <a:ext cx="1464533" cy="36004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zh-TW" altLang="en-US" b="1" kern="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設備用途</a:t>
              </a:r>
              <a:endParaRPr lang="ko-KR" altLang="en-US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289841" y="5342840"/>
            <a:ext cx="1800000" cy="324000"/>
            <a:chOff x="4400258" y="2272039"/>
            <a:chExt cx="2384227" cy="489857"/>
          </a:xfrm>
        </p:grpSpPr>
        <p:sp>
          <p:nvSpPr>
            <p:cNvPr id="72" name="Arrow: Chevron 4">
              <a:extLst>
                <a:ext uri="{FF2B5EF4-FFF2-40B4-BE49-F238E27FC236}">
                  <a16:creationId xmlns:a16="http://schemas.microsoft.com/office/drawing/2014/main" xmlns="" id="{2C765629-2200-4077-A506-5BF5A0ED9521}"/>
                </a:ext>
              </a:extLst>
            </p:cNvPr>
            <p:cNvSpPr/>
            <p:nvPr/>
          </p:nvSpPr>
          <p:spPr>
            <a:xfrm>
              <a:off x="4400258" y="2272039"/>
              <a:ext cx="2384227" cy="489857"/>
            </a:xfrm>
            <a:prstGeom prst="chevron">
              <a:avLst/>
            </a:prstGeom>
            <a:solidFill>
              <a:srgbClr val="90C2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3" name="직사각형 1">
              <a:extLst>
                <a:ext uri="{FF2B5EF4-FFF2-40B4-BE49-F238E27FC236}">
                  <a16:creationId xmlns:a16="http://schemas.microsoft.com/office/drawing/2014/main" xmlns="" id="{BAEF249B-2421-43E6-BF47-CE1ED415954A}"/>
                </a:ext>
              </a:extLst>
            </p:cNvPr>
            <p:cNvSpPr/>
            <p:nvPr/>
          </p:nvSpPr>
          <p:spPr>
            <a:xfrm flipH="1">
              <a:off x="4865174" y="2347054"/>
              <a:ext cx="1464533" cy="36004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zh-TW" altLang="en-US" b="1" kern="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實現功能</a:t>
              </a:r>
              <a:endParaRPr lang="ko-KR" altLang="en-US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Arial Unicode MS"/>
              </a:endParaRPr>
            </a:p>
          </p:txBody>
        </p:sp>
      </p:grpSp>
      <p:grpSp>
        <p:nvGrpSpPr>
          <p:cNvPr id="74" name="群組 73"/>
          <p:cNvGrpSpPr/>
          <p:nvPr/>
        </p:nvGrpSpPr>
        <p:grpSpPr>
          <a:xfrm>
            <a:off x="289695" y="4761013"/>
            <a:ext cx="1800000" cy="324000"/>
            <a:chOff x="4400259" y="2272038"/>
            <a:chExt cx="2384227" cy="489857"/>
          </a:xfrm>
        </p:grpSpPr>
        <p:sp>
          <p:nvSpPr>
            <p:cNvPr id="75" name="Arrow: Chevron 4">
              <a:extLst>
                <a:ext uri="{FF2B5EF4-FFF2-40B4-BE49-F238E27FC236}">
                  <a16:creationId xmlns:a16="http://schemas.microsoft.com/office/drawing/2014/main" xmlns="" id="{2C765629-2200-4077-A506-5BF5A0ED9521}"/>
                </a:ext>
              </a:extLst>
            </p:cNvPr>
            <p:cNvSpPr/>
            <p:nvPr/>
          </p:nvSpPr>
          <p:spPr>
            <a:xfrm>
              <a:off x="4400259" y="2272038"/>
              <a:ext cx="2384227" cy="489857"/>
            </a:xfrm>
            <a:prstGeom prst="chevron">
              <a:avLst/>
            </a:prstGeom>
            <a:solidFill>
              <a:srgbClr val="FAAF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Arial"/>
                <a:ea typeface="Arial Unicode MS"/>
              </a:endParaRPr>
            </a:p>
          </p:txBody>
        </p:sp>
        <p:sp>
          <p:nvSpPr>
            <p:cNvPr id="76" name="직사각형 1">
              <a:extLst>
                <a:ext uri="{FF2B5EF4-FFF2-40B4-BE49-F238E27FC236}">
                  <a16:creationId xmlns:a16="http://schemas.microsoft.com/office/drawing/2014/main" xmlns="" id="{BAEF249B-2421-43E6-BF47-CE1ED415954A}"/>
                </a:ext>
              </a:extLst>
            </p:cNvPr>
            <p:cNvSpPr/>
            <p:nvPr/>
          </p:nvSpPr>
          <p:spPr>
            <a:xfrm flipH="1">
              <a:off x="4865174" y="2347054"/>
              <a:ext cx="1464533" cy="36004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zh-TW" altLang="en-US" b="1" kern="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</a:t>
              </a:r>
              <a:r>
                <a:rPr lang="zh-TW" altLang="en-US" b="1" kern="0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置想法</a:t>
              </a:r>
              <a:endParaRPr lang="ko-KR" altLang="en-US" b="1" kern="0" dirty="0">
                <a:solidFill>
                  <a:prstClr val="white"/>
                </a:solidFill>
                <a:latin typeface="微軟正黑體" panose="020B0604030504040204" pitchFamily="34" charset="-120"/>
                <a:ea typeface="Arial Unicode MS"/>
              </a:endParaRPr>
            </a:p>
          </p:txBody>
        </p:sp>
      </p:grpSp>
      <p:sp>
        <p:nvSpPr>
          <p:cNvPr id="77" name="TextBox 95">
            <a:extLst>
              <a:ext uri="{FF2B5EF4-FFF2-40B4-BE49-F238E27FC236}">
                <a16:creationId xmlns:a16="http://schemas.microsoft.com/office/drawing/2014/main" xmlns="" id="{E5F134D2-655B-4B1B-B65F-D43384C38C9F}"/>
              </a:ext>
            </a:extLst>
          </p:cNvPr>
          <p:cNvSpPr txBox="1"/>
          <p:nvPr/>
        </p:nvSpPr>
        <p:spPr>
          <a:xfrm>
            <a:off x="2097347" y="4754876"/>
            <a:ext cx="257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透過體溫紀錄監控辦公室座位是否發生群聚</a:t>
            </a:r>
            <a:r>
              <a:rPr lang="zh-TW" altLang="en-US" sz="16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感。染</a:t>
            </a: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。</a:t>
            </a:r>
            <a:endParaRPr lang="en-US" altLang="ko-KR" sz="1600" kern="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78" name="TextBox 99">
            <a:extLst>
              <a:ext uri="{FF2B5EF4-FFF2-40B4-BE49-F238E27FC236}">
                <a16:creationId xmlns:a16="http://schemas.microsoft.com/office/drawing/2014/main" xmlns="" id="{16F73E98-E8A7-44FC-9BF1-633E18E7FE51}"/>
              </a:ext>
            </a:extLst>
          </p:cNvPr>
          <p:cNvSpPr txBox="1"/>
          <p:nvPr/>
        </p:nvSpPr>
        <p:spPr>
          <a:xfrm>
            <a:off x="2080667" y="5342234"/>
            <a:ext cx="2590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額溫槍影像辨識。</a:t>
            </a:r>
            <a:endParaRPr lang="en-US" altLang="zh-TW" sz="1600" kern="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辦</a:t>
            </a: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公區體溫熱力圖</a:t>
            </a:r>
            <a:r>
              <a:rPr lang="zh-TW" altLang="en-US" sz="16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。</a:t>
            </a:r>
            <a:endParaRPr lang="en-US" altLang="zh-TW" sz="1600" kern="0" dirty="0" smtClean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硬體設</a:t>
            </a: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備</a:t>
            </a:r>
            <a:r>
              <a:rPr lang="zh-TW" altLang="en-US" sz="1600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輕量化。</a:t>
            </a:r>
            <a:endParaRPr lang="en-US" altLang="ko-KR" sz="1600" kern="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79" name="TextBox 103">
            <a:extLst>
              <a:ext uri="{FF2B5EF4-FFF2-40B4-BE49-F238E27FC236}">
                <a16:creationId xmlns:a16="http://schemas.microsoft.com/office/drawing/2014/main" xmlns="" id="{520F28D1-9E24-4EDD-B381-BCDA19025A38}"/>
              </a:ext>
            </a:extLst>
          </p:cNvPr>
          <p:cNvSpPr txBox="1"/>
          <p:nvPr/>
        </p:nvSpPr>
        <p:spPr>
          <a:xfrm>
            <a:off x="2080667" y="6165976"/>
            <a:ext cx="2590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體溫紀錄無須手動抄寫。</a:t>
            </a:r>
            <a:endParaRPr lang="en-US" altLang="zh-TW" sz="1600" kern="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6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縮短疫調時間。</a:t>
            </a:r>
            <a:endParaRPr lang="en-US" altLang="ko-KR" sz="1600" kern="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5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215" y1="32344" x2="26215" y2="32344"/>
                        <a14:foregroundMark x1="28760" y1="31981" x2="29169" y2="31557"/>
                        <a14:foregroundMark x1="37347" y1="30103" x2="37347" y2="30103"/>
                        <a14:foregroundMark x1="46433" y1="32647" x2="46433" y2="33192"/>
                        <a14:backgroundMark x1="66243" y1="37432" x2="81009" y2="35433"/>
                        <a14:backgroundMark x1="34848" y1="36099" x2="34848" y2="36099"/>
                        <a14:backgroundMark x1="34939" y1="37674" x2="34939" y2="37674"/>
                        <a14:backgroundMark x1="34393" y1="35070" x2="34393" y2="35070"/>
                        <a14:backgroundMark x1="35438" y1="32707" x2="35438" y2="32707"/>
                        <a14:backgroundMark x1="36029" y1="32889" x2="36029" y2="32889"/>
                        <a14:backgroundMark x1="35166" y1="32889" x2="35166" y2="32889"/>
                        <a14:backgroundMark x1="34984" y1="29437" x2="34984" y2="29437"/>
                        <a14:backgroundMark x1="35575" y1="23077" x2="35575" y2="23077"/>
                        <a14:backgroundMark x1="29896" y1="20836" x2="29896" y2="20836"/>
                        <a14:backgroundMark x1="30895" y1="35312" x2="30895" y2="35312"/>
                        <a14:backgroundMark x1="27715" y1="40339" x2="28487" y2="34222"/>
                        <a14:backgroundMark x1="30214" y1="59782" x2="29850" y2="59903"/>
                        <a14:backgroundMark x1="42708" y1="84191" x2="52294" y2="834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5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and End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 and End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LLPPT-STOCK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A5D62"/>
    </a:accent1>
    <a:accent2>
      <a:srgbClr val="4A7886"/>
    </a:accent2>
    <a:accent3>
      <a:srgbClr val="88BABE"/>
    </a:accent3>
    <a:accent4>
      <a:srgbClr val="9CCCD2"/>
    </a:accent4>
    <a:accent5>
      <a:srgbClr val="70AD47"/>
    </a:accent5>
    <a:accent6>
      <a:srgbClr val="EA0000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227</Words>
  <Application>Microsoft Office PowerPoint</Application>
  <PresentationFormat>寬螢幕</PresentationFormat>
  <Paragraphs>39</Paragraphs>
  <Slides>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</vt:i4>
      </vt:variant>
    </vt:vector>
  </HeadingPairs>
  <TitlesOfParts>
    <vt:vector size="13" baseType="lpstr">
      <vt:lpstr>Arial Unicode MS</vt:lpstr>
      <vt:lpstr>맑은 고딕</vt:lpstr>
      <vt:lpstr>微軟正黑體</vt:lpstr>
      <vt:lpstr>新細明體</vt:lpstr>
      <vt:lpstr>Arial</vt:lpstr>
      <vt:lpstr>Calibri</vt:lpstr>
      <vt:lpstr>Calibri Light</vt:lpstr>
      <vt:lpstr>Office 佈景主題</vt:lpstr>
      <vt:lpstr>Cover and End Slide Master</vt:lpstr>
      <vt:lpstr>1_Cover and End Slide Master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Joy WC Li 李文琪</dc:creator>
  <cp:lastModifiedBy>Joy WC Li 李文琪</cp:lastModifiedBy>
  <cp:revision>38</cp:revision>
  <dcterms:created xsi:type="dcterms:W3CDTF">2020-08-31T02:28:19Z</dcterms:created>
  <dcterms:modified xsi:type="dcterms:W3CDTF">2020-08-31T09:09:58Z</dcterms:modified>
</cp:coreProperties>
</file>